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91" r:id="rId6"/>
  </p:sldMasterIdLst>
  <p:notesMasterIdLst>
    <p:notesMasterId r:id="rId33"/>
  </p:notesMasterIdLst>
  <p:handoutMasterIdLst>
    <p:handoutMasterId r:id="rId34"/>
  </p:handoutMasterIdLst>
  <p:sldIdLst>
    <p:sldId id="293" r:id="rId7"/>
    <p:sldId id="310" r:id="rId8"/>
    <p:sldId id="319" r:id="rId9"/>
    <p:sldId id="321" r:id="rId10"/>
    <p:sldId id="320" r:id="rId11"/>
    <p:sldId id="330" r:id="rId12"/>
    <p:sldId id="322" r:id="rId13"/>
    <p:sldId id="336" r:id="rId14"/>
    <p:sldId id="337" r:id="rId15"/>
    <p:sldId id="338" r:id="rId16"/>
    <p:sldId id="324" r:id="rId17"/>
    <p:sldId id="299" r:id="rId18"/>
    <p:sldId id="332" r:id="rId19"/>
    <p:sldId id="331" r:id="rId20"/>
    <p:sldId id="333" r:id="rId21"/>
    <p:sldId id="340" r:id="rId22"/>
    <p:sldId id="342" r:id="rId23"/>
    <p:sldId id="335" r:id="rId24"/>
    <p:sldId id="339" r:id="rId25"/>
    <p:sldId id="328" r:id="rId26"/>
    <p:sldId id="329" r:id="rId27"/>
    <p:sldId id="341" r:id="rId28"/>
    <p:sldId id="325" r:id="rId29"/>
    <p:sldId id="326" r:id="rId30"/>
    <p:sldId id="327" r:id="rId31"/>
    <p:sldId id="314" r:id="rId3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05">
          <p15:clr>
            <a:srgbClr val="A4A3A4"/>
          </p15:clr>
        </p15:guide>
        <p15:guide id="4" orient="horz" pos="845">
          <p15:clr>
            <a:srgbClr val="A4A3A4"/>
          </p15:clr>
        </p15:guide>
        <p15:guide id="5" orient="horz" pos="3748">
          <p15:clr>
            <a:srgbClr val="A4A3A4"/>
          </p15:clr>
        </p15:guide>
        <p15:guide id="6" pos="7469">
          <p15:clr>
            <a:srgbClr val="A4A3A4"/>
          </p15:clr>
        </p15:guide>
        <p15:guide id="7" pos="393">
          <p15:clr>
            <a:srgbClr val="A4A3A4"/>
          </p15:clr>
        </p15:guide>
        <p15:guide id="8" pos="39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8C"/>
    <a:srgbClr val="A7A8B1"/>
    <a:srgbClr val="D70F64"/>
    <a:srgbClr val="FFB4AA"/>
    <a:srgbClr val="0096AA"/>
    <a:srgbClr val="64C8D2"/>
    <a:srgbClr val="FFFFFF"/>
    <a:srgbClr val="AA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1" autoAdjust="0"/>
    <p:restoredTop sz="94660"/>
  </p:normalViewPr>
  <p:slideViewPr>
    <p:cSldViewPr showGuides="1">
      <p:cViewPr varScale="1">
        <p:scale>
          <a:sx n="120" d="100"/>
          <a:sy n="120" d="100"/>
        </p:scale>
        <p:origin x="102" y="246"/>
      </p:cViewPr>
      <p:guideLst>
        <p:guide orient="horz" pos="2160"/>
        <p:guide pos="3840"/>
        <p:guide orient="horz" pos="2205"/>
        <p:guide orient="horz" pos="845"/>
        <p:guide orient="horz" pos="3748"/>
        <p:guide pos="7469"/>
        <p:guide pos="393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37" Type="http://schemas.openxmlformats.org/officeDocument/2006/relationships/theme" Target="theme/theme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%20-%20Cop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%20-%20Cop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Vastaajien sukupuoli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25-40E6-8A3E-194CA681AB1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25-40E6-8A3E-194CA681AB1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25-40E6-8A3E-194CA681AB11}"/>
              </c:ext>
            </c:extLst>
          </c:dPt>
          <c:dLbls>
            <c:dLbl>
              <c:idx val="0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25-40E6-8A3E-194CA681AB11}"/>
                </c:ext>
              </c:extLst>
            </c:dLbl>
            <c:dLbl>
              <c:idx val="1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25-40E6-8A3E-194CA681AB11}"/>
                </c:ext>
              </c:extLst>
            </c:dLbl>
            <c:dLbl>
              <c:idx val="2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25-40E6-8A3E-194CA681AB11}"/>
                </c:ext>
              </c:extLst>
            </c:dLbl>
            <c:spPr>
              <a:solidFill>
                <a:srgbClr val="FFFFFF">
                  <a:alpha val="56863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Analyysi!$F$1:$H$1</c:f>
              <c:strCache>
                <c:ptCount val="3"/>
                <c:pt idx="0">
                  <c:v>nainen</c:v>
                </c:pt>
                <c:pt idx="1">
                  <c:v>mies</c:v>
                </c:pt>
                <c:pt idx="2">
                  <c:v>muu tai en halua kertoa</c:v>
                </c:pt>
              </c:strCache>
            </c:strRef>
          </c:cat>
          <c:val>
            <c:numRef>
              <c:f>Analyysi!$F$1018:$H$1018</c:f>
              <c:numCache>
                <c:formatCode>General</c:formatCode>
                <c:ptCount val="3"/>
                <c:pt idx="0">
                  <c:v>600</c:v>
                </c:pt>
                <c:pt idx="1">
                  <c:v>393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725-40E6-8A3E-194CA681AB1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Analyysi!$BK$1:$BW$1</c:f>
              <c:strCache>
                <c:ptCount val="13"/>
                <c:pt idx="0">
                  <c:v>Parempi reittien kunnossapito</c:v>
                </c:pt>
                <c:pt idx="1">
                  <c:v>Jalankulkijoille ja pyöräilijöille erotetut reitit</c:v>
                </c:pt>
                <c:pt idx="2">
                  <c:v>Siistimpi ja viihtyisämpi ympäristö</c:v>
                </c:pt>
                <c:pt idx="3">
                  <c:v>Turvallisemmat jalankulkureitit</c:v>
                </c:pt>
                <c:pt idx="4">
                  <c:v>Lisää kävelypainotteisia alueita esim. hidaskatuja tai kävelykatuja keskustaan</c:v>
                </c:pt>
                <c:pt idx="5">
                  <c:v>Lisää oleskelun ja pysähtymisen paikkoja</c:v>
                </c:pt>
                <c:pt idx="6">
                  <c:v>Lisää virikkeitä reittien varrelle kuten katutaidetta</c:v>
                </c:pt>
                <c:pt idx="7">
                  <c:v>Liikennevalojen ajastus kävelijää suosivaksi</c:v>
                </c:pt>
                <c:pt idx="8">
                  <c:v>Puhtaampi ilma</c:v>
                </c:pt>
                <c:pt idx="9">
                  <c:v>Kävelyyn kannustava applikaatio, kampanja tai kannuste</c:v>
                </c:pt>
                <c:pt idx="10">
                  <c:v>Paremmat opasteet</c:v>
                </c:pt>
                <c:pt idx="11">
                  <c:v>Muu</c:v>
                </c:pt>
                <c:pt idx="12">
                  <c:v>Yllämainitut keinot eivät vaikuta kävelyhalukkuuteeni tai -mahdollisuuksiini</c:v>
                </c:pt>
              </c:strCache>
            </c:strRef>
          </c:cat>
          <c:val>
            <c:numRef>
              <c:f>Analyysi!$BK$1018:$BW$1018</c:f>
              <c:numCache>
                <c:formatCode>General</c:formatCode>
                <c:ptCount val="13"/>
                <c:pt idx="0">
                  <c:v>317</c:v>
                </c:pt>
                <c:pt idx="1">
                  <c:v>268</c:v>
                </c:pt>
                <c:pt idx="2">
                  <c:v>230</c:v>
                </c:pt>
                <c:pt idx="3">
                  <c:v>200</c:v>
                </c:pt>
                <c:pt idx="4">
                  <c:v>161</c:v>
                </c:pt>
                <c:pt idx="5">
                  <c:v>160</c:v>
                </c:pt>
                <c:pt idx="6">
                  <c:v>151</c:v>
                </c:pt>
                <c:pt idx="7">
                  <c:v>130</c:v>
                </c:pt>
                <c:pt idx="8">
                  <c:v>92</c:v>
                </c:pt>
                <c:pt idx="9">
                  <c:v>70</c:v>
                </c:pt>
                <c:pt idx="10">
                  <c:v>26</c:v>
                </c:pt>
                <c:pt idx="11">
                  <c:v>45</c:v>
                </c:pt>
                <c:pt idx="12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7-40B7-82EE-7BCA0170F1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84447272"/>
        <c:axId val="484443664"/>
      </c:barChart>
      <c:catAx>
        <c:axId val="484447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4443664"/>
        <c:crosses val="autoZero"/>
        <c:auto val="1"/>
        <c:lblAlgn val="ctr"/>
        <c:lblOffset val="100"/>
        <c:noMultiLvlLbl val="0"/>
      </c:catAx>
      <c:valAx>
        <c:axId val="48444366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4447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Minkä tyyppisiä matkoja pyöräilet?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Analyysi!$BY$1:$CD$1</c:f>
              <c:strCache>
                <c:ptCount val="6"/>
                <c:pt idx="0">
                  <c:v>Liikunta- tai virkistysmatkoja</c:v>
                </c:pt>
                <c:pt idx="1">
                  <c:v>Opiskelu- ja työmatkoja</c:v>
                </c:pt>
                <c:pt idx="2">
                  <c:v>Ostosmatkoja</c:v>
                </c:pt>
                <c:pt idx="3">
                  <c:v>Harrastusmatkoja</c:v>
                </c:pt>
                <c:pt idx="4">
                  <c:v>Lasten vienti päiväkotiin tai kouluun</c:v>
                </c:pt>
                <c:pt idx="5">
                  <c:v>En pyöräile</c:v>
                </c:pt>
              </c:strCache>
            </c:strRef>
          </c:cat>
          <c:val>
            <c:numRef>
              <c:f>Analyysi!$BY$1018:$CD$1018</c:f>
              <c:numCache>
                <c:formatCode>General</c:formatCode>
                <c:ptCount val="6"/>
                <c:pt idx="0">
                  <c:v>758</c:v>
                </c:pt>
                <c:pt idx="1">
                  <c:v>623</c:v>
                </c:pt>
                <c:pt idx="2">
                  <c:v>515</c:v>
                </c:pt>
                <c:pt idx="3">
                  <c:v>425</c:v>
                </c:pt>
                <c:pt idx="4">
                  <c:v>115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10-4AEF-A9F7-E55FAF2324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26847824"/>
        <c:axId val="826844872"/>
      </c:barChart>
      <c:catAx>
        <c:axId val="8268478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26844872"/>
        <c:crosses val="autoZero"/>
        <c:auto val="1"/>
        <c:lblAlgn val="ctr"/>
        <c:lblOffset val="100"/>
        <c:noMultiLvlLbl val="0"/>
      </c:catAx>
      <c:valAx>
        <c:axId val="82684487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2684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Analyysi!$CF$1:$CT$1</c:f>
              <c:strCache>
                <c:ptCount val="15"/>
                <c:pt idx="0">
                  <c:v>Pyöräteiden jatkuvuus ja yhtenäisyys</c:v>
                </c:pt>
                <c:pt idx="1">
                  <c:v>Pyöräteiden kunto</c:v>
                </c:pt>
                <c:pt idx="2">
                  <c:v>Pyöräilymahdollisuudet ja pyöräteiden riittävä määrä</c:v>
                </c:pt>
                <c:pt idx="3">
                  <c:v>Pyöräteiden talvikunnossapito</c:v>
                </c:pt>
                <c:pt idx="4">
                  <c:v>Liikenneturvallisuus</c:v>
                </c:pt>
                <c:pt idx="5">
                  <c:v>Nopeampien ja sujuvampien reittien kehittäminen (baana/laatukäytävä)</c:v>
                </c:pt>
                <c:pt idx="6">
                  <c:v>Pyöräilyreitit erotetaan jalankulkureiteistä</c:v>
                </c:pt>
                <c:pt idx="7">
                  <c:v>Pyöräteiden viihtyisyys</c:v>
                </c:pt>
                <c:pt idx="8">
                  <c:v>Työsuhdepyörä (veroton etu)</c:v>
                </c:pt>
                <c:pt idx="9">
                  <c:v>Pyöräpysäköinti</c:v>
                </c:pt>
                <c:pt idx="10">
                  <c:v>Tietyömaiden aikaisten pyöräliikennejärjestelyiden kehittäminen</c:v>
                </c:pt>
                <c:pt idx="11">
                  <c:v>Tiedon saanti pyöräreiteistä</c:v>
                </c:pt>
                <c:pt idx="12">
                  <c:v>Pyöräteiden opastus ja viitoitus</c:v>
                </c:pt>
                <c:pt idx="13">
                  <c:v>Pyöräilyreitit juna-asemalle ja linja-autopysäkeille</c:v>
                </c:pt>
                <c:pt idx="14">
                  <c:v>Muu</c:v>
                </c:pt>
              </c:strCache>
            </c:strRef>
          </c:cat>
          <c:val>
            <c:numRef>
              <c:f>Analyysi!$CF$1018:$CT$1018</c:f>
              <c:numCache>
                <c:formatCode>General</c:formatCode>
                <c:ptCount val="15"/>
                <c:pt idx="0">
                  <c:v>543</c:v>
                </c:pt>
                <c:pt idx="1">
                  <c:v>404</c:v>
                </c:pt>
                <c:pt idx="2">
                  <c:v>393</c:v>
                </c:pt>
                <c:pt idx="3">
                  <c:v>324</c:v>
                </c:pt>
                <c:pt idx="4">
                  <c:v>297</c:v>
                </c:pt>
                <c:pt idx="5">
                  <c:v>210</c:v>
                </c:pt>
                <c:pt idx="6">
                  <c:v>156</c:v>
                </c:pt>
                <c:pt idx="7">
                  <c:v>84</c:v>
                </c:pt>
                <c:pt idx="8">
                  <c:v>72</c:v>
                </c:pt>
                <c:pt idx="9">
                  <c:v>68</c:v>
                </c:pt>
                <c:pt idx="10">
                  <c:v>44</c:v>
                </c:pt>
                <c:pt idx="11">
                  <c:v>32</c:v>
                </c:pt>
                <c:pt idx="12">
                  <c:v>31</c:v>
                </c:pt>
                <c:pt idx="13">
                  <c:v>4</c:v>
                </c:pt>
                <c:pt idx="1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D-44C8-B728-01E973C5E2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96547464"/>
        <c:axId val="896549104"/>
      </c:barChart>
      <c:catAx>
        <c:axId val="896547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6549104"/>
        <c:crosses val="autoZero"/>
        <c:auto val="1"/>
        <c:lblAlgn val="ctr"/>
        <c:lblOffset val="100"/>
        <c:noMultiLvlLbl val="0"/>
      </c:catAx>
      <c:valAx>
        <c:axId val="89654910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6547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Vastaajien ikäjakauma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Analyysi!$J$1:$Q$1</c:f>
              <c:strCache>
                <c:ptCount val="8"/>
                <c:pt idx="0">
                  <c:v>Alle 18 vuotta</c:v>
                </c:pt>
                <c:pt idx="1">
                  <c:v>19-25 vuotta</c:v>
                </c:pt>
                <c:pt idx="2">
                  <c:v>26-35 vuotta</c:v>
                </c:pt>
                <c:pt idx="3">
                  <c:v>36-45 vuotta</c:v>
                </c:pt>
                <c:pt idx="4">
                  <c:v>46-55 vuotta</c:v>
                </c:pt>
                <c:pt idx="5">
                  <c:v>56-65 vuotta</c:v>
                </c:pt>
                <c:pt idx="6">
                  <c:v>66-75 vuotta</c:v>
                </c:pt>
                <c:pt idx="7">
                  <c:v>Yli 75 vuotta</c:v>
                </c:pt>
              </c:strCache>
            </c:strRef>
          </c:cat>
          <c:val>
            <c:numRef>
              <c:f>Analyysi!$J$1018:$Q$1018</c:f>
              <c:numCache>
                <c:formatCode>General</c:formatCode>
                <c:ptCount val="8"/>
                <c:pt idx="0">
                  <c:v>27</c:v>
                </c:pt>
                <c:pt idx="1">
                  <c:v>102</c:v>
                </c:pt>
                <c:pt idx="2">
                  <c:v>271</c:v>
                </c:pt>
                <c:pt idx="3">
                  <c:v>275</c:v>
                </c:pt>
                <c:pt idx="4">
                  <c:v>152</c:v>
                </c:pt>
                <c:pt idx="5">
                  <c:v>125</c:v>
                </c:pt>
                <c:pt idx="6">
                  <c:v>51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B8-460B-9B78-63D79640C5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7862992"/>
        <c:axId val="487864632"/>
      </c:barChart>
      <c:catAx>
        <c:axId val="48786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7864632"/>
        <c:crosses val="autoZero"/>
        <c:auto val="1"/>
        <c:lblAlgn val="ctr"/>
        <c:lblOffset val="100"/>
        <c:noMultiLvlLbl val="0"/>
      </c:catAx>
      <c:valAx>
        <c:axId val="487864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Vastaajien määrä (kpl)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786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Vastaajien</a:t>
            </a:r>
            <a:r>
              <a:rPr lang="en-US" dirty="0"/>
              <a:t> </a:t>
            </a:r>
            <a:r>
              <a:rPr lang="en-US" dirty="0" err="1"/>
              <a:t>suhde</a:t>
            </a:r>
            <a:r>
              <a:rPr lang="en-US" dirty="0"/>
              <a:t> </a:t>
            </a:r>
            <a:r>
              <a:rPr lang="en-US" dirty="0" err="1"/>
              <a:t>Vaasaan</a:t>
            </a:r>
            <a:r>
              <a:rPr lang="en-US" dirty="0"/>
              <a:t> (n=991)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Analyysi!$S$1:$W$1</c:f>
              <c:strCache>
                <c:ptCount val="5"/>
                <c:pt idx="0">
                  <c:v>Asun Vaasassa</c:v>
                </c:pt>
                <c:pt idx="1">
                  <c:v>Opiskelen Vaasassa</c:v>
                </c:pt>
                <c:pt idx="2">
                  <c:v>Käyn töissä Vaasassa</c:v>
                </c:pt>
                <c:pt idx="3">
                  <c:v>Vietän vapaa-aikaani Vaasassa</c:v>
                </c:pt>
                <c:pt idx="4">
                  <c:v>Muu</c:v>
                </c:pt>
              </c:strCache>
            </c:strRef>
          </c:cat>
          <c:val>
            <c:numRef>
              <c:f>Analyysi!$S$1018:$W$1018</c:f>
              <c:numCache>
                <c:formatCode>General</c:formatCode>
                <c:ptCount val="5"/>
                <c:pt idx="0">
                  <c:v>924</c:v>
                </c:pt>
                <c:pt idx="1">
                  <c:v>130</c:v>
                </c:pt>
                <c:pt idx="2">
                  <c:v>395</c:v>
                </c:pt>
                <c:pt idx="3">
                  <c:v>379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51-4674-9419-A77959C55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5897752"/>
        <c:axId val="885898736"/>
      </c:barChart>
      <c:catAx>
        <c:axId val="885897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85898736"/>
        <c:crosses val="autoZero"/>
        <c:auto val="1"/>
        <c:lblAlgn val="ctr"/>
        <c:lblOffset val="100"/>
        <c:noMultiLvlLbl val="0"/>
      </c:catAx>
      <c:valAx>
        <c:axId val="88589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Vastaajien määrä (kpl)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85897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Onko </a:t>
            </a:r>
            <a:r>
              <a:rPr lang="en-US" dirty="0" err="1"/>
              <a:t>sinulla</a:t>
            </a:r>
            <a:r>
              <a:rPr lang="en-US" dirty="0"/>
              <a:t> </a:t>
            </a:r>
            <a:r>
              <a:rPr lang="en-US" dirty="0" err="1"/>
              <a:t>käytettävissä</a:t>
            </a:r>
            <a:r>
              <a:rPr lang="en-US" dirty="0"/>
              <a:t> </a:t>
            </a:r>
            <a:r>
              <a:rPr lang="en-US" dirty="0" err="1"/>
              <a:t>henkilöautoa</a:t>
            </a:r>
            <a:r>
              <a:rPr lang="en-US" dirty="0"/>
              <a:t>? (n=997)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59-4EBD-8FE5-E71BC06CAA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59-4EBD-8FE5-E71BC06CAA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Analyysi!$AA$1:$AB$1</c:f>
              <c:strCache>
                <c:ptCount val="2"/>
                <c:pt idx="0">
                  <c:v>Kyllä</c:v>
                </c:pt>
                <c:pt idx="1">
                  <c:v>Ei</c:v>
                </c:pt>
              </c:strCache>
            </c:strRef>
          </c:cat>
          <c:val>
            <c:numRef>
              <c:f>Analyysi!$AA$1018:$AB$1018</c:f>
              <c:numCache>
                <c:formatCode>General</c:formatCode>
                <c:ptCount val="2"/>
                <c:pt idx="0">
                  <c:v>771</c:v>
                </c:pt>
                <c:pt idx="1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59-4EBD-8FE5-E71BC06CAA2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Kulkutapojen käyttö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1"/>
          <c:order val="0"/>
          <c:tx>
            <c:strRef>
              <c:f>Analyysi!$AC$1018</c:f>
              <c:strCache>
                <c:ptCount val="1"/>
                <c:pt idx="0">
                  <c:v>Päivittäin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Auto, n=977</c:v>
                </c:pt>
                <c:pt idx="1">
                  <c:v>Linja-auto, n=915</c:v>
                </c:pt>
                <c:pt idx="2">
                  <c:v>Juna, n=916</c:v>
                </c:pt>
                <c:pt idx="3">
                  <c:v>Pyörä, n=981</c:v>
                </c:pt>
                <c:pt idx="4">
                  <c:v>Kävely, n=982</c:v>
                </c:pt>
                <c:pt idx="5">
                  <c:v>Muu moottoriajoneuvo, n=751</c:v>
                </c:pt>
                <c:pt idx="6">
                  <c:v>Muu moottoroimaton kulkuväline, n=728</c:v>
                </c:pt>
              </c:strCache>
            </c:strRef>
          </c:cat>
          <c:val>
            <c:numRef>
              <c:f>(Analyysi!$AD$1018,Analyysi!$AF$1018,Analyysi!$AH$1018,Analyysi!$AJ$1018,Analyysi!$AL$1018,Analyysi!$AN$1018,Analyysi!$AP$1018)</c:f>
              <c:numCache>
                <c:formatCode>General</c:formatCode>
                <c:ptCount val="7"/>
                <c:pt idx="0">
                  <c:v>347</c:v>
                </c:pt>
                <c:pt idx="1">
                  <c:v>12</c:v>
                </c:pt>
                <c:pt idx="2">
                  <c:v>0</c:v>
                </c:pt>
                <c:pt idx="3">
                  <c:v>367</c:v>
                </c:pt>
                <c:pt idx="4">
                  <c:v>616</c:v>
                </c:pt>
                <c:pt idx="5">
                  <c:v>7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9-40CB-8619-7355410AC0CC}"/>
            </c:ext>
          </c:extLst>
        </c:ser>
        <c:ser>
          <c:idx val="2"/>
          <c:order val="1"/>
          <c:tx>
            <c:strRef>
              <c:f>Analyysi!$AC$1019</c:f>
              <c:strCache>
                <c:ptCount val="1"/>
                <c:pt idx="0">
                  <c:v>1-3 kertaa viikossa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Auto, n=977</c:v>
                </c:pt>
                <c:pt idx="1">
                  <c:v>Linja-auto, n=915</c:v>
                </c:pt>
                <c:pt idx="2">
                  <c:v>Juna, n=916</c:v>
                </c:pt>
                <c:pt idx="3">
                  <c:v>Pyörä, n=981</c:v>
                </c:pt>
                <c:pt idx="4">
                  <c:v>Kävely, n=982</c:v>
                </c:pt>
                <c:pt idx="5">
                  <c:v>Muu moottoriajoneuvo, n=751</c:v>
                </c:pt>
                <c:pt idx="6">
                  <c:v>Muu moottoroimaton kulkuväline, n=728</c:v>
                </c:pt>
              </c:strCache>
            </c:strRef>
          </c:cat>
          <c:val>
            <c:numRef>
              <c:f>(Analyysi!$AD$1019,Analyysi!$AF$1019,Analyysi!$AH$1019,Analyysi!$AJ$1019,Analyysi!$AL$1019,Analyysi!$AN$1019,Analyysi!$AP$1019)</c:f>
              <c:numCache>
                <c:formatCode>General</c:formatCode>
                <c:ptCount val="7"/>
                <c:pt idx="0">
                  <c:v>325</c:v>
                </c:pt>
                <c:pt idx="1">
                  <c:v>12</c:v>
                </c:pt>
                <c:pt idx="2">
                  <c:v>5</c:v>
                </c:pt>
                <c:pt idx="3">
                  <c:v>285</c:v>
                </c:pt>
                <c:pt idx="4">
                  <c:v>221</c:v>
                </c:pt>
                <c:pt idx="5">
                  <c:v>10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69-40CB-8619-7355410AC0CC}"/>
            </c:ext>
          </c:extLst>
        </c:ser>
        <c:ser>
          <c:idx val="3"/>
          <c:order val="2"/>
          <c:tx>
            <c:strRef>
              <c:f>Analyysi!$AC$1020</c:f>
              <c:strCache>
                <c:ptCount val="1"/>
                <c:pt idx="0">
                  <c:v>Viikoittain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Auto, n=977</c:v>
                </c:pt>
                <c:pt idx="1">
                  <c:v>Linja-auto, n=915</c:v>
                </c:pt>
                <c:pt idx="2">
                  <c:v>Juna, n=916</c:v>
                </c:pt>
                <c:pt idx="3">
                  <c:v>Pyörä, n=981</c:v>
                </c:pt>
                <c:pt idx="4">
                  <c:v>Kävely, n=982</c:v>
                </c:pt>
                <c:pt idx="5">
                  <c:v>Muu moottoriajoneuvo, n=751</c:v>
                </c:pt>
                <c:pt idx="6">
                  <c:v>Muu moottoroimaton kulkuväline, n=728</c:v>
                </c:pt>
              </c:strCache>
            </c:strRef>
          </c:cat>
          <c:val>
            <c:numRef>
              <c:f>(Analyysi!$AD$1020,Analyysi!$AF$1020,Analyysi!$AH$1020,Analyysi!$AJ$1020,Analyysi!$AL$1020,Analyysi!$AN$1020,Analyysi!$AP$1020)</c:f>
              <c:numCache>
                <c:formatCode>General</c:formatCode>
                <c:ptCount val="7"/>
                <c:pt idx="0">
                  <c:v>134</c:v>
                </c:pt>
                <c:pt idx="1">
                  <c:v>28</c:v>
                </c:pt>
                <c:pt idx="2">
                  <c:v>4</c:v>
                </c:pt>
                <c:pt idx="3">
                  <c:v>132</c:v>
                </c:pt>
                <c:pt idx="4">
                  <c:v>94</c:v>
                </c:pt>
                <c:pt idx="5">
                  <c:v>20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69-40CB-8619-7355410AC0CC}"/>
            </c:ext>
          </c:extLst>
        </c:ser>
        <c:ser>
          <c:idx val="4"/>
          <c:order val="3"/>
          <c:tx>
            <c:strRef>
              <c:f>Analyysi!$AC$1021</c:f>
              <c:strCache>
                <c:ptCount val="1"/>
                <c:pt idx="0">
                  <c:v>Kuukausittain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Auto, n=977</c:v>
                </c:pt>
                <c:pt idx="1">
                  <c:v>Linja-auto, n=915</c:v>
                </c:pt>
                <c:pt idx="2">
                  <c:v>Juna, n=916</c:v>
                </c:pt>
                <c:pt idx="3">
                  <c:v>Pyörä, n=981</c:v>
                </c:pt>
                <c:pt idx="4">
                  <c:v>Kävely, n=982</c:v>
                </c:pt>
                <c:pt idx="5">
                  <c:v>Muu moottoriajoneuvo, n=751</c:v>
                </c:pt>
                <c:pt idx="6">
                  <c:v>Muu moottoroimaton kulkuväline, n=728</c:v>
                </c:pt>
              </c:strCache>
            </c:strRef>
          </c:cat>
          <c:val>
            <c:numRef>
              <c:f>(Analyysi!$AD$1021,Analyysi!$AF$1021,Analyysi!$AH$1021,Analyysi!$AJ$1021,Analyysi!$AL$1021,Analyysi!$AN$1021,Analyysi!$AP$1021)</c:f>
              <c:numCache>
                <c:formatCode>General</c:formatCode>
                <c:ptCount val="7"/>
                <c:pt idx="0">
                  <c:v>71</c:v>
                </c:pt>
                <c:pt idx="1">
                  <c:v>71</c:v>
                </c:pt>
                <c:pt idx="2">
                  <c:v>146</c:v>
                </c:pt>
                <c:pt idx="3">
                  <c:v>106</c:v>
                </c:pt>
                <c:pt idx="4">
                  <c:v>28</c:v>
                </c:pt>
                <c:pt idx="5">
                  <c:v>30</c:v>
                </c:pt>
                <c:pt idx="6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69-40CB-8619-7355410AC0CC}"/>
            </c:ext>
          </c:extLst>
        </c:ser>
        <c:ser>
          <c:idx val="5"/>
          <c:order val="4"/>
          <c:tx>
            <c:strRef>
              <c:f>Analyysi!$AC$1022</c:f>
              <c:strCache>
                <c:ptCount val="1"/>
                <c:pt idx="0">
                  <c:v>Harvoin tai ei lainkaan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Auto, n=977</c:v>
                </c:pt>
                <c:pt idx="1">
                  <c:v>Linja-auto, n=915</c:v>
                </c:pt>
                <c:pt idx="2">
                  <c:v>Juna, n=916</c:v>
                </c:pt>
                <c:pt idx="3">
                  <c:v>Pyörä, n=981</c:v>
                </c:pt>
                <c:pt idx="4">
                  <c:v>Kävely, n=982</c:v>
                </c:pt>
                <c:pt idx="5">
                  <c:v>Muu moottoriajoneuvo, n=751</c:v>
                </c:pt>
                <c:pt idx="6">
                  <c:v>Muu moottoroimaton kulkuväline, n=728</c:v>
                </c:pt>
              </c:strCache>
            </c:strRef>
          </c:cat>
          <c:val>
            <c:numRef>
              <c:f>(Analyysi!$AD$1022,Analyysi!$AF$1022,Analyysi!$AH$1022,Analyysi!$AJ$1022,Analyysi!$AL$1022,Analyysi!$AN$1022,Analyysi!$AP$1022)</c:f>
              <c:numCache>
                <c:formatCode>General</c:formatCode>
                <c:ptCount val="7"/>
                <c:pt idx="0">
                  <c:v>100</c:v>
                </c:pt>
                <c:pt idx="1">
                  <c:v>792</c:v>
                </c:pt>
                <c:pt idx="2">
                  <c:v>761</c:v>
                </c:pt>
                <c:pt idx="3">
                  <c:v>91</c:v>
                </c:pt>
                <c:pt idx="4">
                  <c:v>23</c:v>
                </c:pt>
                <c:pt idx="5">
                  <c:v>684</c:v>
                </c:pt>
                <c:pt idx="6">
                  <c:v>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69-40CB-8619-7355410AC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7113576"/>
        <c:axId val="907106032"/>
      </c:barChart>
      <c:catAx>
        <c:axId val="907113576"/>
        <c:scaling>
          <c:orientation val="maxMin"/>
        </c:scaling>
        <c:delete val="0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07106032"/>
        <c:crosses val="autoZero"/>
        <c:auto val="1"/>
        <c:lblAlgn val="ctr"/>
        <c:lblOffset val="100"/>
        <c:noMultiLvlLbl val="0"/>
      </c:catAx>
      <c:valAx>
        <c:axId val="90710603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07113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Tärkeimmät</a:t>
            </a:r>
            <a:r>
              <a:rPr lang="en-US" dirty="0"/>
              <a:t> </a:t>
            </a:r>
            <a:r>
              <a:rPr lang="en-US" dirty="0" err="1"/>
              <a:t>syyt</a:t>
            </a:r>
            <a:r>
              <a:rPr lang="en-US" dirty="0"/>
              <a:t> </a:t>
            </a:r>
            <a:r>
              <a:rPr lang="en-US" dirty="0" err="1"/>
              <a:t>kävelyn</a:t>
            </a:r>
            <a:r>
              <a:rPr lang="en-US" dirty="0"/>
              <a:t> ja/tai </a:t>
            </a:r>
            <a:r>
              <a:rPr lang="en-US" dirty="0" err="1"/>
              <a:t>pyöräilyn</a:t>
            </a:r>
            <a:r>
              <a:rPr lang="en-US" dirty="0"/>
              <a:t> </a:t>
            </a:r>
            <a:r>
              <a:rPr lang="en-US" dirty="0" err="1"/>
              <a:t>valintaan</a:t>
            </a:r>
            <a:r>
              <a:rPr lang="en-US" dirty="0"/>
              <a:t> (n=956)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Analyysi!$AS$1:$BB$1</c:f>
              <c:strCache>
                <c:ptCount val="10"/>
                <c:pt idx="0">
                  <c:v>Myönteiset vaikutukset fyysiseen kuntoon ja terveyteen</c:v>
                </c:pt>
                <c:pt idx="1">
                  <c:v>Kätevä tapa liikkua</c:v>
                </c:pt>
                <c:pt idx="2">
                  <c:v>Ulkoilu ja virkistys</c:v>
                </c:pt>
                <c:pt idx="3">
                  <c:v>Ympäristösyyt</c:v>
                </c:pt>
                <c:pt idx="4">
                  <c:v>Taloudellinen edullisuus</c:v>
                </c:pt>
                <c:pt idx="5">
                  <c:v>Riippumattomuus aikatauluista</c:v>
                </c:pt>
                <c:pt idx="6">
                  <c:v>Joukkoliikenneyhteydet ovat huonot</c:v>
                </c:pt>
                <c:pt idx="7">
                  <c:v>Ei ole mahdollisuutta käyttää autoa</c:v>
                </c:pt>
                <c:pt idx="8">
                  <c:v>Matkailu</c:v>
                </c:pt>
                <c:pt idx="9">
                  <c:v>Muu</c:v>
                </c:pt>
              </c:strCache>
            </c:strRef>
          </c:cat>
          <c:val>
            <c:numRef>
              <c:f>Analyysi!$AS$1018:$BB$1018</c:f>
              <c:numCache>
                <c:formatCode>General</c:formatCode>
                <c:ptCount val="10"/>
                <c:pt idx="0">
                  <c:v>775</c:v>
                </c:pt>
                <c:pt idx="1">
                  <c:v>618</c:v>
                </c:pt>
                <c:pt idx="2">
                  <c:v>544</c:v>
                </c:pt>
                <c:pt idx="3">
                  <c:v>225</c:v>
                </c:pt>
                <c:pt idx="4">
                  <c:v>225</c:v>
                </c:pt>
                <c:pt idx="5">
                  <c:v>155</c:v>
                </c:pt>
                <c:pt idx="6">
                  <c:v>116</c:v>
                </c:pt>
                <c:pt idx="7">
                  <c:v>62</c:v>
                </c:pt>
                <c:pt idx="8">
                  <c:v>12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0-4983-B082-3481BCE32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93954784"/>
        <c:axId val="893955440"/>
      </c:barChart>
      <c:catAx>
        <c:axId val="8939547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3955440"/>
        <c:crosses val="autoZero"/>
        <c:auto val="1"/>
        <c:lblAlgn val="ctr"/>
        <c:lblOffset val="100"/>
        <c:noMultiLvlLbl val="0"/>
      </c:catAx>
      <c:valAx>
        <c:axId val="89395544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Vastausten</a:t>
                </a:r>
                <a:r>
                  <a:rPr lang="en-US" dirty="0"/>
                  <a:t> </a:t>
                </a:r>
                <a:r>
                  <a:rPr lang="en-US" dirty="0" err="1"/>
                  <a:t>määrä</a:t>
                </a:r>
                <a:r>
                  <a:rPr lang="en-US" dirty="0"/>
                  <a:t> (</a:t>
                </a:r>
                <a:r>
                  <a:rPr lang="en-US" dirty="0" err="1"/>
                  <a:t>kpl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395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Kulkutapana kävely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Taul1!$B$5</c:f>
              <c:strCache>
                <c:ptCount val="1"/>
                <c:pt idx="0">
                  <c:v>Päivittäin</c:v>
                </c:pt>
              </c:strCache>
            </c:strRef>
          </c:tx>
          <c:spPr>
            <a:solidFill>
              <a:srgbClr val="64C8D2"/>
            </a:solidFill>
            <a:ln>
              <a:noFill/>
            </a:ln>
            <a:effectLst/>
          </c:spPr>
          <c:invertIfNegative val="0"/>
          <c:cat>
            <c:strRef>
              <c:f>Taul1!$C$4:$J$4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n=266</c:v>
                </c:pt>
                <c:pt idx="3">
                  <c:v>36-45 vuotta, n=270</c:v>
                </c:pt>
                <c:pt idx="4">
                  <c:v>46-55 vuotta, n=148</c:v>
                </c:pt>
                <c:pt idx="5">
                  <c:v>56-65 vuotta, n=120</c:v>
                </c:pt>
                <c:pt idx="6">
                  <c:v>66-75 vuotta, n=49</c:v>
                </c:pt>
                <c:pt idx="7">
                  <c:v>Yli 75 vuotta, n=9</c:v>
                </c:pt>
              </c:strCache>
            </c:strRef>
          </c:cat>
          <c:val>
            <c:numRef>
              <c:f>Taul1!$C$5:$J$5</c:f>
              <c:numCache>
                <c:formatCode>General</c:formatCode>
                <c:ptCount val="8"/>
                <c:pt idx="0">
                  <c:v>9</c:v>
                </c:pt>
                <c:pt idx="1">
                  <c:v>63</c:v>
                </c:pt>
                <c:pt idx="2">
                  <c:v>172</c:v>
                </c:pt>
                <c:pt idx="3">
                  <c:v>160</c:v>
                </c:pt>
                <c:pt idx="4">
                  <c:v>90</c:v>
                </c:pt>
                <c:pt idx="5">
                  <c:v>73</c:v>
                </c:pt>
                <c:pt idx="6">
                  <c:v>41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B7-4E8A-9CA4-A7D2D626B270}"/>
            </c:ext>
          </c:extLst>
        </c:ser>
        <c:ser>
          <c:idx val="1"/>
          <c:order val="1"/>
          <c:tx>
            <c:strRef>
              <c:f>Taul1!$B$6</c:f>
              <c:strCache>
                <c:ptCount val="1"/>
                <c:pt idx="0">
                  <c:v>1-3 kertaa viikossa</c:v>
                </c:pt>
              </c:strCache>
            </c:strRef>
          </c:tx>
          <c:spPr>
            <a:solidFill>
              <a:srgbClr val="0096AA"/>
            </a:solidFill>
            <a:ln>
              <a:noFill/>
            </a:ln>
            <a:effectLst/>
          </c:spPr>
          <c:invertIfNegative val="0"/>
          <c:cat>
            <c:strRef>
              <c:f>Taul1!$C$4:$J$4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n=266</c:v>
                </c:pt>
                <c:pt idx="3">
                  <c:v>36-45 vuotta, n=270</c:v>
                </c:pt>
                <c:pt idx="4">
                  <c:v>46-55 vuotta, n=148</c:v>
                </c:pt>
                <c:pt idx="5">
                  <c:v>56-65 vuotta, n=120</c:v>
                </c:pt>
                <c:pt idx="6">
                  <c:v>66-75 vuotta, n=49</c:v>
                </c:pt>
                <c:pt idx="7">
                  <c:v>Yli 75 vuotta, n=9</c:v>
                </c:pt>
              </c:strCache>
            </c:strRef>
          </c:cat>
          <c:val>
            <c:numRef>
              <c:f>Taul1!$C$6:$J$6</c:f>
              <c:numCache>
                <c:formatCode>General</c:formatCode>
                <c:ptCount val="8"/>
                <c:pt idx="0">
                  <c:v>6</c:v>
                </c:pt>
                <c:pt idx="1">
                  <c:v>25</c:v>
                </c:pt>
                <c:pt idx="2">
                  <c:v>49</c:v>
                </c:pt>
                <c:pt idx="3">
                  <c:v>69</c:v>
                </c:pt>
                <c:pt idx="4">
                  <c:v>35</c:v>
                </c:pt>
                <c:pt idx="5">
                  <c:v>30</c:v>
                </c:pt>
                <c:pt idx="6">
                  <c:v>6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B7-4E8A-9CA4-A7D2D626B270}"/>
            </c:ext>
          </c:extLst>
        </c:ser>
        <c:ser>
          <c:idx val="2"/>
          <c:order val="2"/>
          <c:tx>
            <c:strRef>
              <c:f>Taul1!$B$7</c:f>
              <c:strCache>
                <c:ptCount val="1"/>
                <c:pt idx="0">
                  <c:v>Viikoittain</c:v>
                </c:pt>
              </c:strCache>
            </c:strRef>
          </c:tx>
          <c:spPr>
            <a:solidFill>
              <a:srgbClr val="FFB4AA"/>
            </a:solidFill>
            <a:ln>
              <a:noFill/>
            </a:ln>
            <a:effectLst/>
          </c:spPr>
          <c:invertIfNegative val="0"/>
          <c:cat>
            <c:strRef>
              <c:f>Taul1!$C$4:$J$4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n=266</c:v>
                </c:pt>
                <c:pt idx="3">
                  <c:v>36-45 vuotta, n=270</c:v>
                </c:pt>
                <c:pt idx="4">
                  <c:v>46-55 vuotta, n=148</c:v>
                </c:pt>
                <c:pt idx="5">
                  <c:v>56-65 vuotta, n=120</c:v>
                </c:pt>
                <c:pt idx="6">
                  <c:v>66-75 vuotta, n=49</c:v>
                </c:pt>
                <c:pt idx="7">
                  <c:v>Yli 75 vuotta, n=9</c:v>
                </c:pt>
              </c:strCache>
            </c:strRef>
          </c:cat>
          <c:val>
            <c:numRef>
              <c:f>Taul1!$C$7:$J$7</c:f>
              <c:numCache>
                <c:formatCode>General</c:formatCode>
                <c:ptCount val="8"/>
                <c:pt idx="0">
                  <c:v>4</c:v>
                </c:pt>
                <c:pt idx="1">
                  <c:v>6</c:v>
                </c:pt>
                <c:pt idx="2">
                  <c:v>26</c:v>
                </c:pt>
                <c:pt idx="3">
                  <c:v>28</c:v>
                </c:pt>
                <c:pt idx="4">
                  <c:v>18</c:v>
                </c:pt>
                <c:pt idx="5">
                  <c:v>10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B7-4E8A-9CA4-A7D2D626B270}"/>
            </c:ext>
          </c:extLst>
        </c:ser>
        <c:ser>
          <c:idx val="3"/>
          <c:order val="3"/>
          <c:tx>
            <c:strRef>
              <c:f>Taul1!$B$8</c:f>
              <c:strCache>
                <c:ptCount val="1"/>
                <c:pt idx="0">
                  <c:v>Kuukausittain</c:v>
                </c:pt>
              </c:strCache>
            </c:strRef>
          </c:tx>
          <c:spPr>
            <a:solidFill>
              <a:srgbClr val="D70F64"/>
            </a:solidFill>
            <a:ln>
              <a:noFill/>
            </a:ln>
            <a:effectLst/>
          </c:spPr>
          <c:invertIfNegative val="0"/>
          <c:cat>
            <c:strRef>
              <c:f>Taul1!$C$4:$J$4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n=266</c:v>
                </c:pt>
                <c:pt idx="3">
                  <c:v>36-45 vuotta, n=270</c:v>
                </c:pt>
                <c:pt idx="4">
                  <c:v>46-55 vuotta, n=148</c:v>
                </c:pt>
                <c:pt idx="5">
                  <c:v>56-65 vuotta, n=120</c:v>
                </c:pt>
                <c:pt idx="6">
                  <c:v>66-75 vuotta, n=49</c:v>
                </c:pt>
                <c:pt idx="7">
                  <c:v>Yli 75 vuotta, n=9</c:v>
                </c:pt>
              </c:strCache>
            </c:strRef>
          </c:cat>
          <c:val>
            <c:numRef>
              <c:f>Taul1!$C$8:$J$8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8</c:v>
                </c:pt>
                <c:pt idx="4">
                  <c:v>1</c:v>
                </c:pt>
                <c:pt idx="5">
                  <c:v>5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B7-4E8A-9CA4-A7D2D626B270}"/>
            </c:ext>
          </c:extLst>
        </c:ser>
        <c:ser>
          <c:idx val="4"/>
          <c:order val="4"/>
          <c:tx>
            <c:strRef>
              <c:f>Taul1!$B$9</c:f>
              <c:strCache>
                <c:ptCount val="1"/>
                <c:pt idx="0">
                  <c:v>Harvoin tai ei lainkaan</c:v>
                </c:pt>
              </c:strCache>
            </c:strRef>
          </c:tx>
          <c:spPr>
            <a:solidFill>
              <a:srgbClr val="A7A8B1"/>
            </a:solidFill>
            <a:ln>
              <a:noFill/>
            </a:ln>
            <a:effectLst/>
          </c:spPr>
          <c:invertIfNegative val="0"/>
          <c:cat>
            <c:strRef>
              <c:f>Taul1!$C$4:$J$4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n=266</c:v>
                </c:pt>
                <c:pt idx="3">
                  <c:v>36-45 vuotta, n=270</c:v>
                </c:pt>
                <c:pt idx="4">
                  <c:v>46-55 vuotta, n=148</c:v>
                </c:pt>
                <c:pt idx="5">
                  <c:v>56-65 vuotta, n=120</c:v>
                </c:pt>
                <c:pt idx="6">
                  <c:v>66-75 vuotta, n=49</c:v>
                </c:pt>
                <c:pt idx="7">
                  <c:v>Yli 75 vuotta, n=9</c:v>
                </c:pt>
              </c:strCache>
            </c:strRef>
          </c:cat>
          <c:val>
            <c:numRef>
              <c:f>Taul1!$C$9:$J$9</c:f>
              <c:numCache>
                <c:formatCode>General</c:formatCode>
                <c:ptCount val="8"/>
                <c:pt idx="0">
                  <c:v>3</c:v>
                </c:pt>
                <c:pt idx="1">
                  <c:v>0</c:v>
                </c:pt>
                <c:pt idx="2">
                  <c:v>9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B7-4E8A-9CA4-A7D2D626B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7256880"/>
        <c:axId val="977262784"/>
      </c:barChart>
      <c:catAx>
        <c:axId val="977256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77262784"/>
        <c:crosses val="autoZero"/>
        <c:auto val="1"/>
        <c:lblAlgn val="ctr"/>
        <c:lblOffset val="100"/>
        <c:noMultiLvlLbl val="0"/>
      </c:catAx>
      <c:valAx>
        <c:axId val="977262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7725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Kulkutapana pyörä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Taul1!$B$18</c:f>
              <c:strCache>
                <c:ptCount val="1"/>
                <c:pt idx="0">
                  <c:v>Päivittäin</c:v>
                </c:pt>
              </c:strCache>
            </c:strRef>
          </c:tx>
          <c:spPr>
            <a:solidFill>
              <a:srgbClr val="64C8D2"/>
            </a:solidFill>
            <a:ln>
              <a:noFill/>
            </a:ln>
            <a:effectLst/>
          </c:spPr>
          <c:invertIfNegative val="0"/>
          <c:cat>
            <c:strRef>
              <c:f>Taul1!$C$17:$J$17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n=267</c:v>
                </c:pt>
                <c:pt idx="3">
                  <c:v>36-45 vuotta, n=271</c:v>
                </c:pt>
                <c:pt idx="4">
                  <c:v>46-55 vuotta, n=149</c:v>
                </c:pt>
                <c:pt idx="5">
                  <c:v>56-65 vuotta, n=115</c:v>
                </c:pt>
                <c:pt idx="6">
                  <c:v>66-75 vuotta, n=50</c:v>
                </c:pt>
                <c:pt idx="7">
                  <c:v>Yli 75 vuotta, n=9</c:v>
                </c:pt>
              </c:strCache>
            </c:strRef>
          </c:cat>
          <c:val>
            <c:numRef>
              <c:f>Taul1!$C$18:$J$18</c:f>
              <c:numCache>
                <c:formatCode>General</c:formatCode>
                <c:ptCount val="8"/>
                <c:pt idx="0">
                  <c:v>6</c:v>
                </c:pt>
                <c:pt idx="1">
                  <c:v>43</c:v>
                </c:pt>
                <c:pt idx="2">
                  <c:v>109</c:v>
                </c:pt>
                <c:pt idx="3">
                  <c:v>100</c:v>
                </c:pt>
                <c:pt idx="4">
                  <c:v>51</c:v>
                </c:pt>
                <c:pt idx="5">
                  <c:v>38</c:v>
                </c:pt>
                <c:pt idx="6">
                  <c:v>18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B1-4FF0-A42B-3EC67719EBF2}"/>
            </c:ext>
          </c:extLst>
        </c:ser>
        <c:ser>
          <c:idx val="1"/>
          <c:order val="1"/>
          <c:tx>
            <c:strRef>
              <c:f>Taul1!$B$19</c:f>
              <c:strCache>
                <c:ptCount val="1"/>
                <c:pt idx="0">
                  <c:v>1-3 kertaa viikossa</c:v>
                </c:pt>
              </c:strCache>
            </c:strRef>
          </c:tx>
          <c:spPr>
            <a:solidFill>
              <a:srgbClr val="0096AA"/>
            </a:solidFill>
            <a:ln>
              <a:noFill/>
            </a:ln>
            <a:effectLst/>
          </c:spPr>
          <c:invertIfNegative val="0"/>
          <c:cat>
            <c:strRef>
              <c:f>Taul1!$C$17:$J$17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n=267</c:v>
                </c:pt>
                <c:pt idx="3">
                  <c:v>36-45 vuotta, n=271</c:v>
                </c:pt>
                <c:pt idx="4">
                  <c:v>46-55 vuotta, n=149</c:v>
                </c:pt>
                <c:pt idx="5">
                  <c:v>56-65 vuotta, n=115</c:v>
                </c:pt>
                <c:pt idx="6">
                  <c:v>66-75 vuotta, n=50</c:v>
                </c:pt>
                <c:pt idx="7">
                  <c:v>Yli 75 vuotta, n=9</c:v>
                </c:pt>
              </c:strCache>
            </c:strRef>
          </c:cat>
          <c:val>
            <c:numRef>
              <c:f>Taul1!$C$19:$J$19</c:f>
              <c:numCache>
                <c:formatCode>General</c:formatCode>
                <c:ptCount val="8"/>
                <c:pt idx="0">
                  <c:v>7</c:v>
                </c:pt>
                <c:pt idx="1">
                  <c:v>26</c:v>
                </c:pt>
                <c:pt idx="2">
                  <c:v>74</c:v>
                </c:pt>
                <c:pt idx="3">
                  <c:v>86</c:v>
                </c:pt>
                <c:pt idx="4">
                  <c:v>40</c:v>
                </c:pt>
                <c:pt idx="5">
                  <c:v>33</c:v>
                </c:pt>
                <c:pt idx="6">
                  <c:v>15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B1-4FF0-A42B-3EC67719EBF2}"/>
            </c:ext>
          </c:extLst>
        </c:ser>
        <c:ser>
          <c:idx val="2"/>
          <c:order val="2"/>
          <c:tx>
            <c:strRef>
              <c:f>Taul1!$B$20</c:f>
              <c:strCache>
                <c:ptCount val="1"/>
                <c:pt idx="0">
                  <c:v>Viikoittain</c:v>
                </c:pt>
              </c:strCache>
            </c:strRef>
          </c:tx>
          <c:spPr>
            <a:solidFill>
              <a:srgbClr val="FFB4AA"/>
            </a:solidFill>
            <a:ln>
              <a:noFill/>
            </a:ln>
            <a:effectLst/>
          </c:spPr>
          <c:invertIfNegative val="0"/>
          <c:cat>
            <c:strRef>
              <c:f>Taul1!$C$17:$J$17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n=267</c:v>
                </c:pt>
                <c:pt idx="3">
                  <c:v>36-45 vuotta, n=271</c:v>
                </c:pt>
                <c:pt idx="4">
                  <c:v>46-55 vuotta, n=149</c:v>
                </c:pt>
                <c:pt idx="5">
                  <c:v>56-65 vuotta, n=115</c:v>
                </c:pt>
                <c:pt idx="6">
                  <c:v>66-75 vuotta, n=50</c:v>
                </c:pt>
                <c:pt idx="7">
                  <c:v>Yli 75 vuotta, n=9</c:v>
                </c:pt>
              </c:strCache>
            </c:strRef>
          </c:cat>
          <c:val>
            <c:numRef>
              <c:f>Taul1!$C$20:$J$20</c:f>
              <c:numCache>
                <c:formatCode>General</c:formatCode>
                <c:ptCount val="8"/>
                <c:pt idx="0">
                  <c:v>5</c:v>
                </c:pt>
                <c:pt idx="1">
                  <c:v>12</c:v>
                </c:pt>
                <c:pt idx="2">
                  <c:v>33</c:v>
                </c:pt>
                <c:pt idx="3">
                  <c:v>37</c:v>
                </c:pt>
                <c:pt idx="4">
                  <c:v>20</c:v>
                </c:pt>
                <c:pt idx="5">
                  <c:v>14</c:v>
                </c:pt>
                <c:pt idx="6">
                  <c:v>9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B1-4FF0-A42B-3EC67719EBF2}"/>
            </c:ext>
          </c:extLst>
        </c:ser>
        <c:ser>
          <c:idx val="3"/>
          <c:order val="3"/>
          <c:tx>
            <c:strRef>
              <c:f>Taul1!$B$21</c:f>
              <c:strCache>
                <c:ptCount val="1"/>
                <c:pt idx="0">
                  <c:v>Kuukausittain</c:v>
                </c:pt>
              </c:strCache>
            </c:strRef>
          </c:tx>
          <c:spPr>
            <a:solidFill>
              <a:srgbClr val="D70F64"/>
            </a:solidFill>
            <a:ln>
              <a:noFill/>
            </a:ln>
            <a:effectLst/>
          </c:spPr>
          <c:invertIfNegative val="0"/>
          <c:cat>
            <c:strRef>
              <c:f>Taul1!$C$17:$J$17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n=267</c:v>
                </c:pt>
                <c:pt idx="3">
                  <c:v>36-45 vuotta, n=271</c:v>
                </c:pt>
                <c:pt idx="4">
                  <c:v>46-55 vuotta, n=149</c:v>
                </c:pt>
                <c:pt idx="5">
                  <c:v>56-65 vuotta, n=115</c:v>
                </c:pt>
                <c:pt idx="6">
                  <c:v>66-75 vuotta, n=50</c:v>
                </c:pt>
                <c:pt idx="7">
                  <c:v>Yli 75 vuotta, n=9</c:v>
                </c:pt>
              </c:strCache>
            </c:strRef>
          </c:cat>
          <c:val>
            <c:numRef>
              <c:f>Taul1!$C$21:$J$21</c:f>
              <c:numCache>
                <c:formatCode>General</c:formatCode>
                <c:ptCount val="8"/>
                <c:pt idx="0">
                  <c:v>3</c:v>
                </c:pt>
                <c:pt idx="1">
                  <c:v>7</c:v>
                </c:pt>
                <c:pt idx="2">
                  <c:v>26</c:v>
                </c:pt>
                <c:pt idx="3">
                  <c:v>26</c:v>
                </c:pt>
                <c:pt idx="4">
                  <c:v>22</c:v>
                </c:pt>
                <c:pt idx="5">
                  <c:v>19</c:v>
                </c:pt>
                <c:pt idx="6">
                  <c:v>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B1-4FF0-A42B-3EC67719EBF2}"/>
            </c:ext>
          </c:extLst>
        </c:ser>
        <c:ser>
          <c:idx val="4"/>
          <c:order val="4"/>
          <c:tx>
            <c:strRef>
              <c:f>Taul1!$B$22</c:f>
              <c:strCache>
                <c:ptCount val="1"/>
                <c:pt idx="0">
                  <c:v>Harvoin tai ei lainkaan</c:v>
                </c:pt>
              </c:strCache>
            </c:strRef>
          </c:tx>
          <c:spPr>
            <a:solidFill>
              <a:srgbClr val="A7A8B1"/>
            </a:solidFill>
            <a:ln>
              <a:noFill/>
            </a:ln>
            <a:effectLst/>
          </c:spPr>
          <c:invertIfNegative val="0"/>
          <c:cat>
            <c:strRef>
              <c:f>Taul1!$C$17:$J$17</c:f>
              <c:strCache>
                <c:ptCount val="8"/>
                <c:pt idx="0">
                  <c:v>Alle 18 vuotta, n=23</c:v>
                </c:pt>
                <c:pt idx="1">
                  <c:v>19-25 vuotta, n=96</c:v>
                </c:pt>
                <c:pt idx="2">
                  <c:v>26-35 vuotta, n=267</c:v>
                </c:pt>
                <c:pt idx="3">
                  <c:v>36-45 vuotta, n=271</c:v>
                </c:pt>
                <c:pt idx="4">
                  <c:v>46-55 vuotta, n=149</c:v>
                </c:pt>
                <c:pt idx="5">
                  <c:v>56-65 vuotta, n=115</c:v>
                </c:pt>
                <c:pt idx="6">
                  <c:v>66-75 vuotta, n=50</c:v>
                </c:pt>
                <c:pt idx="7">
                  <c:v>Yli 75 vuotta, n=9</c:v>
                </c:pt>
              </c:strCache>
            </c:strRef>
          </c:cat>
          <c:val>
            <c:numRef>
              <c:f>Taul1!$C$22:$J$22</c:f>
              <c:numCache>
                <c:formatCode>General</c:formatCode>
                <c:ptCount val="8"/>
                <c:pt idx="0">
                  <c:v>2</c:v>
                </c:pt>
                <c:pt idx="1">
                  <c:v>8</c:v>
                </c:pt>
                <c:pt idx="2">
                  <c:v>25</c:v>
                </c:pt>
                <c:pt idx="3">
                  <c:v>22</c:v>
                </c:pt>
                <c:pt idx="4">
                  <c:v>16</c:v>
                </c:pt>
                <c:pt idx="5">
                  <c:v>11</c:v>
                </c:pt>
                <c:pt idx="6">
                  <c:v>5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B1-4FF0-A42B-3EC67719EB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8583160"/>
        <c:axId val="978573976"/>
      </c:barChart>
      <c:catAx>
        <c:axId val="978583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78573976"/>
        <c:crosses val="autoZero"/>
        <c:auto val="1"/>
        <c:lblAlgn val="ctr"/>
        <c:lblOffset val="100"/>
        <c:noMultiLvlLbl val="0"/>
      </c:catAx>
      <c:valAx>
        <c:axId val="978573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78583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Minkä tyyppisiä matkoja kävelet?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Analyysi!$BD$1:$BI$1</c:f>
              <c:strCache>
                <c:ptCount val="6"/>
                <c:pt idx="0">
                  <c:v>Liikunta- tai virkistysmatkoja</c:v>
                </c:pt>
                <c:pt idx="1">
                  <c:v>Ostosmatkoja</c:v>
                </c:pt>
                <c:pt idx="2">
                  <c:v>Opiskelu- ja työmatkoja</c:v>
                </c:pt>
                <c:pt idx="3">
                  <c:v>Harrastusmatkoja</c:v>
                </c:pt>
                <c:pt idx="4">
                  <c:v>Kävelen vain osana matkaketjua</c:v>
                </c:pt>
                <c:pt idx="5">
                  <c:v>Lasten vienti päiväkotiin tai kouluun</c:v>
                </c:pt>
              </c:strCache>
            </c:strRef>
          </c:cat>
          <c:val>
            <c:numRef>
              <c:f>Analyysi!$BD$1018:$BI$1018</c:f>
              <c:numCache>
                <c:formatCode>General</c:formatCode>
                <c:ptCount val="6"/>
                <c:pt idx="0">
                  <c:v>821</c:v>
                </c:pt>
                <c:pt idx="1">
                  <c:v>492</c:v>
                </c:pt>
                <c:pt idx="2">
                  <c:v>355</c:v>
                </c:pt>
                <c:pt idx="3">
                  <c:v>268</c:v>
                </c:pt>
                <c:pt idx="4">
                  <c:v>91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1-4CA0-8405-631330DB34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26847824"/>
        <c:axId val="826844872"/>
      </c:barChart>
      <c:catAx>
        <c:axId val="8268478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26844872"/>
        <c:crosses val="autoZero"/>
        <c:auto val="1"/>
        <c:lblAlgn val="ctr"/>
        <c:lblOffset val="100"/>
        <c:noMultiLvlLbl val="0"/>
      </c:catAx>
      <c:valAx>
        <c:axId val="82684487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2684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D59A-CF16-4EA5-8C63-A2DAB07EF7F4}" type="datetimeFigureOut">
              <a:rPr lang="fi-FI" sz="800" smtClean="0"/>
              <a:t>18.5.2021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58E39-57BB-4B8A-B67E-4D7CE328C9E5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482873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06393DE-DDB2-41F3-933C-3B74D1B206C4}" type="datetimeFigureOut">
              <a:rPr lang="fi-FI" smtClean="0"/>
              <a:pPr/>
              <a:t>18.5.2021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07118123-CF73-421C-B2F1-10B125CCBB1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553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24680" y="-27384"/>
            <a:ext cx="6096178" cy="693514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662"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ja </a:t>
            </a:r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9E6FC1E-529C-AD4A-9D72-4A92E0352A6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28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22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544CF8D3-1D73-ED41-B72C-5C48EC463D4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39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wn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D66B02F-E505-E646-90E5-B2402F0DEF4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2833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6144" y="5661310"/>
            <a:ext cx="5040117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16100" y="5949950"/>
            <a:ext cx="5040938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816100" y="4941210"/>
            <a:ext cx="504093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B2306BB-79B0-CF4E-8740-C6651E8643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816100" y="2492870"/>
            <a:ext cx="5039492" cy="59545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6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FD42721-6A3C-A342-807A-653E76FD1B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3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839623" y="6489699"/>
                </a:moveTo>
                <a:lnTo>
                  <a:pt x="11837825" y="6489794"/>
                </a:lnTo>
                <a:lnTo>
                  <a:pt x="11836026" y="6489982"/>
                </a:lnTo>
                <a:lnTo>
                  <a:pt x="11834323" y="6490454"/>
                </a:lnTo>
                <a:lnTo>
                  <a:pt x="11832714" y="6491115"/>
                </a:lnTo>
                <a:lnTo>
                  <a:pt x="11831199" y="6491776"/>
                </a:lnTo>
                <a:lnTo>
                  <a:pt x="11829779" y="6492625"/>
                </a:lnTo>
                <a:lnTo>
                  <a:pt x="11827129" y="6494796"/>
                </a:lnTo>
                <a:lnTo>
                  <a:pt x="11826088" y="6496024"/>
                </a:lnTo>
                <a:lnTo>
                  <a:pt x="11825047" y="6497345"/>
                </a:lnTo>
                <a:lnTo>
                  <a:pt x="11824195" y="6498855"/>
                </a:lnTo>
                <a:lnTo>
                  <a:pt x="11823438" y="6500366"/>
                </a:lnTo>
                <a:lnTo>
                  <a:pt x="11822870" y="6501876"/>
                </a:lnTo>
                <a:lnTo>
                  <a:pt x="11822397" y="6503575"/>
                </a:lnTo>
                <a:lnTo>
                  <a:pt x="11822208" y="6505368"/>
                </a:lnTo>
                <a:lnTo>
                  <a:pt x="11822113" y="6507162"/>
                </a:lnTo>
                <a:lnTo>
                  <a:pt x="11822208" y="6508955"/>
                </a:lnTo>
                <a:lnTo>
                  <a:pt x="11822302" y="6509805"/>
                </a:lnTo>
                <a:lnTo>
                  <a:pt x="11822397" y="6510654"/>
                </a:lnTo>
                <a:lnTo>
                  <a:pt x="11822870" y="6512353"/>
                </a:lnTo>
                <a:lnTo>
                  <a:pt x="11823438" y="6513958"/>
                </a:lnTo>
                <a:lnTo>
                  <a:pt x="11824195" y="6515468"/>
                </a:lnTo>
                <a:lnTo>
                  <a:pt x="11825047" y="6516979"/>
                </a:lnTo>
                <a:lnTo>
                  <a:pt x="11827129" y="6519527"/>
                </a:lnTo>
                <a:lnTo>
                  <a:pt x="11828454" y="6520660"/>
                </a:lnTo>
                <a:lnTo>
                  <a:pt x="11829779" y="6521604"/>
                </a:lnTo>
                <a:lnTo>
                  <a:pt x="11831199" y="6522548"/>
                </a:lnTo>
                <a:lnTo>
                  <a:pt x="11832714" y="6523208"/>
                </a:lnTo>
                <a:lnTo>
                  <a:pt x="11834323" y="6523775"/>
                </a:lnTo>
                <a:lnTo>
                  <a:pt x="11836026" y="6524341"/>
                </a:lnTo>
                <a:lnTo>
                  <a:pt x="11837825" y="6524530"/>
                </a:lnTo>
                <a:lnTo>
                  <a:pt x="11839623" y="6524624"/>
                </a:lnTo>
                <a:lnTo>
                  <a:pt x="11841421" y="6524530"/>
                </a:lnTo>
                <a:lnTo>
                  <a:pt x="11843030" y="6524341"/>
                </a:lnTo>
                <a:lnTo>
                  <a:pt x="11844734" y="6523775"/>
                </a:lnTo>
                <a:lnTo>
                  <a:pt x="11846343" y="6523208"/>
                </a:lnTo>
                <a:lnTo>
                  <a:pt x="11847857" y="6522548"/>
                </a:lnTo>
                <a:lnTo>
                  <a:pt x="11849372" y="6521604"/>
                </a:lnTo>
                <a:lnTo>
                  <a:pt x="11851927" y="6519527"/>
                </a:lnTo>
                <a:lnTo>
                  <a:pt x="11853063" y="6518206"/>
                </a:lnTo>
                <a:lnTo>
                  <a:pt x="11854009" y="6516979"/>
                </a:lnTo>
                <a:lnTo>
                  <a:pt x="11854956" y="6515468"/>
                </a:lnTo>
                <a:lnTo>
                  <a:pt x="11855713" y="6513958"/>
                </a:lnTo>
                <a:lnTo>
                  <a:pt x="11856186" y="6512353"/>
                </a:lnTo>
                <a:lnTo>
                  <a:pt x="11856754" y="6510654"/>
                </a:lnTo>
                <a:lnTo>
                  <a:pt x="11856943" y="6508955"/>
                </a:lnTo>
                <a:lnTo>
                  <a:pt x="11857038" y="6507162"/>
                </a:lnTo>
                <a:lnTo>
                  <a:pt x="11856943" y="6505368"/>
                </a:lnTo>
                <a:lnTo>
                  <a:pt x="11856849" y="6504519"/>
                </a:lnTo>
                <a:lnTo>
                  <a:pt x="11856754" y="6503575"/>
                </a:lnTo>
                <a:lnTo>
                  <a:pt x="11856186" y="6501876"/>
                </a:lnTo>
                <a:lnTo>
                  <a:pt x="11855713" y="6500366"/>
                </a:lnTo>
                <a:lnTo>
                  <a:pt x="11854956" y="6498855"/>
                </a:lnTo>
                <a:lnTo>
                  <a:pt x="11854009" y="6497345"/>
                </a:lnTo>
                <a:lnTo>
                  <a:pt x="11851927" y="6494796"/>
                </a:lnTo>
                <a:lnTo>
                  <a:pt x="11850602" y="6493664"/>
                </a:lnTo>
                <a:lnTo>
                  <a:pt x="11849372" y="6492625"/>
                </a:lnTo>
                <a:lnTo>
                  <a:pt x="11847857" y="6491776"/>
                </a:lnTo>
                <a:lnTo>
                  <a:pt x="11846343" y="6491115"/>
                </a:lnTo>
                <a:lnTo>
                  <a:pt x="11844734" y="6490454"/>
                </a:lnTo>
                <a:lnTo>
                  <a:pt x="11843030" y="6489982"/>
                </a:lnTo>
                <a:lnTo>
                  <a:pt x="11841421" y="6489794"/>
                </a:lnTo>
                <a:close/>
                <a:moveTo>
                  <a:pt x="11469688" y="6245224"/>
                </a:moveTo>
                <a:lnTo>
                  <a:pt x="11466419" y="6245412"/>
                </a:lnTo>
                <a:lnTo>
                  <a:pt x="11463524" y="6246162"/>
                </a:lnTo>
                <a:lnTo>
                  <a:pt x="11460816" y="6247193"/>
                </a:lnTo>
                <a:lnTo>
                  <a:pt x="11459602" y="6247849"/>
                </a:lnTo>
                <a:lnTo>
                  <a:pt x="11458482" y="6248692"/>
                </a:lnTo>
                <a:lnTo>
                  <a:pt x="11457361" y="6249536"/>
                </a:lnTo>
                <a:lnTo>
                  <a:pt x="11456334" y="6250567"/>
                </a:lnTo>
                <a:lnTo>
                  <a:pt x="11454560" y="6252816"/>
                </a:lnTo>
                <a:lnTo>
                  <a:pt x="11452972" y="6255253"/>
                </a:lnTo>
                <a:lnTo>
                  <a:pt x="11451572" y="6258159"/>
                </a:lnTo>
                <a:lnTo>
                  <a:pt x="11425051" y="6319175"/>
                </a:lnTo>
                <a:lnTo>
                  <a:pt x="11398624" y="6380191"/>
                </a:lnTo>
                <a:lnTo>
                  <a:pt x="11372196" y="6441207"/>
                </a:lnTo>
                <a:lnTo>
                  <a:pt x="11345769" y="6502224"/>
                </a:lnTo>
                <a:lnTo>
                  <a:pt x="11345022" y="6503911"/>
                </a:lnTo>
                <a:lnTo>
                  <a:pt x="11344649" y="6505598"/>
                </a:lnTo>
                <a:lnTo>
                  <a:pt x="11344368" y="6507378"/>
                </a:lnTo>
                <a:lnTo>
                  <a:pt x="11344275" y="6509253"/>
                </a:lnTo>
                <a:lnTo>
                  <a:pt x="11344368" y="6510753"/>
                </a:lnTo>
                <a:lnTo>
                  <a:pt x="11344555" y="6512252"/>
                </a:lnTo>
                <a:lnTo>
                  <a:pt x="11344929" y="6513658"/>
                </a:lnTo>
                <a:lnTo>
                  <a:pt x="11345489" y="6514970"/>
                </a:lnTo>
                <a:lnTo>
                  <a:pt x="11346143" y="6516283"/>
                </a:lnTo>
                <a:lnTo>
                  <a:pt x="11346890" y="6517595"/>
                </a:lnTo>
                <a:lnTo>
                  <a:pt x="11347824" y="6518719"/>
                </a:lnTo>
                <a:lnTo>
                  <a:pt x="11348851" y="6519844"/>
                </a:lnTo>
                <a:lnTo>
                  <a:pt x="11349971" y="6520969"/>
                </a:lnTo>
                <a:lnTo>
                  <a:pt x="11351185" y="6521812"/>
                </a:lnTo>
                <a:lnTo>
                  <a:pt x="11352493" y="6522656"/>
                </a:lnTo>
                <a:lnTo>
                  <a:pt x="11353893" y="6523312"/>
                </a:lnTo>
                <a:lnTo>
                  <a:pt x="11356788" y="6524249"/>
                </a:lnTo>
                <a:lnTo>
                  <a:pt x="11359963" y="6524624"/>
                </a:lnTo>
                <a:lnTo>
                  <a:pt x="11362671" y="6524343"/>
                </a:lnTo>
                <a:lnTo>
                  <a:pt x="11365379" y="6523687"/>
                </a:lnTo>
                <a:lnTo>
                  <a:pt x="11367714" y="6522656"/>
                </a:lnTo>
                <a:lnTo>
                  <a:pt x="11369862" y="6521250"/>
                </a:lnTo>
                <a:lnTo>
                  <a:pt x="11370889" y="6520313"/>
                </a:lnTo>
                <a:lnTo>
                  <a:pt x="11371729" y="6519469"/>
                </a:lnTo>
                <a:lnTo>
                  <a:pt x="11373410" y="6517501"/>
                </a:lnTo>
                <a:lnTo>
                  <a:pt x="11374811" y="6515345"/>
                </a:lnTo>
                <a:lnTo>
                  <a:pt x="11375932" y="6512815"/>
                </a:lnTo>
                <a:lnTo>
                  <a:pt x="11399651" y="6455922"/>
                </a:lnTo>
                <a:lnTo>
                  <a:pt x="11423370" y="6399218"/>
                </a:lnTo>
                <a:lnTo>
                  <a:pt x="11447089" y="6342325"/>
                </a:lnTo>
                <a:lnTo>
                  <a:pt x="11470902" y="6285527"/>
                </a:lnTo>
                <a:lnTo>
                  <a:pt x="11494621" y="6342513"/>
                </a:lnTo>
                <a:lnTo>
                  <a:pt x="11518433" y="6399593"/>
                </a:lnTo>
                <a:lnTo>
                  <a:pt x="11542153" y="6456578"/>
                </a:lnTo>
                <a:lnTo>
                  <a:pt x="11566059" y="6513658"/>
                </a:lnTo>
                <a:lnTo>
                  <a:pt x="11567272" y="6515720"/>
                </a:lnTo>
                <a:lnTo>
                  <a:pt x="11568580" y="6517688"/>
                </a:lnTo>
                <a:lnTo>
                  <a:pt x="11570261" y="6519563"/>
                </a:lnTo>
                <a:lnTo>
                  <a:pt x="11572128" y="6521156"/>
                </a:lnTo>
                <a:lnTo>
                  <a:pt x="11574183" y="6522656"/>
                </a:lnTo>
                <a:lnTo>
                  <a:pt x="11576331" y="6523687"/>
                </a:lnTo>
                <a:lnTo>
                  <a:pt x="11578852" y="6524343"/>
                </a:lnTo>
                <a:lnTo>
                  <a:pt x="11580066" y="6524531"/>
                </a:lnTo>
                <a:lnTo>
                  <a:pt x="11581373" y="6524624"/>
                </a:lnTo>
                <a:lnTo>
                  <a:pt x="11584548" y="6524249"/>
                </a:lnTo>
                <a:lnTo>
                  <a:pt x="11585949" y="6523874"/>
                </a:lnTo>
                <a:lnTo>
                  <a:pt x="11587350" y="6523406"/>
                </a:lnTo>
                <a:lnTo>
                  <a:pt x="11590058" y="6521906"/>
                </a:lnTo>
                <a:lnTo>
                  <a:pt x="11592299" y="6520032"/>
                </a:lnTo>
                <a:lnTo>
                  <a:pt x="11594167" y="6517876"/>
                </a:lnTo>
                <a:lnTo>
                  <a:pt x="11594820" y="6516564"/>
                </a:lnTo>
                <a:lnTo>
                  <a:pt x="11595474" y="6515345"/>
                </a:lnTo>
                <a:lnTo>
                  <a:pt x="11596034" y="6514033"/>
                </a:lnTo>
                <a:lnTo>
                  <a:pt x="11596408" y="6512627"/>
                </a:lnTo>
                <a:lnTo>
                  <a:pt x="11596688" y="6509628"/>
                </a:lnTo>
                <a:lnTo>
                  <a:pt x="11596595" y="6508035"/>
                </a:lnTo>
                <a:lnTo>
                  <a:pt x="11596408" y="6506441"/>
                </a:lnTo>
                <a:lnTo>
                  <a:pt x="11595474" y="6503442"/>
                </a:lnTo>
                <a:lnTo>
                  <a:pt x="11568860" y="6442145"/>
                </a:lnTo>
                <a:lnTo>
                  <a:pt x="11542339" y="6380847"/>
                </a:lnTo>
                <a:lnTo>
                  <a:pt x="11515725" y="6319456"/>
                </a:lnTo>
                <a:lnTo>
                  <a:pt x="11489205" y="6258159"/>
                </a:lnTo>
                <a:lnTo>
                  <a:pt x="11487897" y="6255253"/>
                </a:lnTo>
                <a:lnTo>
                  <a:pt x="11486310" y="6252816"/>
                </a:lnTo>
                <a:lnTo>
                  <a:pt x="11484442" y="6250567"/>
                </a:lnTo>
                <a:lnTo>
                  <a:pt x="11482388" y="6248692"/>
                </a:lnTo>
                <a:lnTo>
                  <a:pt x="11481174" y="6247849"/>
                </a:lnTo>
                <a:lnTo>
                  <a:pt x="11479960" y="6247193"/>
                </a:lnTo>
                <a:lnTo>
                  <a:pt x="11477345" y="6246162"/>
                </a:lnTo>
                <a:lnTo>
                  <a:pt x="11474450" y="6245412"/>
                </a:lnTo>
                <a:lnTo>
                  <a:pt x="11472956" y="6245224"/>
                </a:lnTo>
                <a:lnTo>
                  <a:pt x="11471275" y="6245224"/>
                </a:lnTo>
                <a:close/>
                <a:moveTo>
                  <a:pt x="10561591" y="6245224"/>
                </a:moveTo>
                <a:lnTo>
                  <a:pt x="10558508" y="6245412"/>
                </a:lnTo>
                <a:lnTo>
                  <a:pt x="10555519" y="6246162"/>
                </a:lnTo>
                <a:lnTo>
                  <a:pt x="10552903" y="6247193"/>
                </a:lnTo>
                <a:lnTo>
                  <a:pt x="10551595" y="6247849"/>
                </a:lnTo>
                <a:lnTo>
                  <a:pt x="10550381" y="6248692"/>
                </a:lnTo>
                <a:lnTo>
                  <a:pt x="10549353" y="6249536"/>
                </a:lnTo>
                <a:lnTo>
                  <a:pt x="10548326" y="6250567"/>
                </a:lnTo>
                <a:lnTo>
                  <a:pt x="10546457" y="6252816"/>
                </a:lnTo>
                <a:lnTo>
                  <a:pt x="10544869" y="6255253"/>
                </a:lnTo>
                <a:lnTo>
                  <a:pt x="10543655" y="6258159"/>
                </a:lnTo>
                <a:lnTo>
                  <a:pt x="10517124" y="6319175"/>
                </a:lnTo>
                <a:lnTo>
                  <a:pt x="10490687" y="6380191"/>
                </a:lnTo>
                <a:lnTo>
                  <a:pt x="10464250" y="6441207"/>
                </a:lnTo>
                <a:lnTo>
                  <a:pt x="10437813" y="6502224"/>
                </a:lnTo>
                <a:lnTo>
                  <a:pt x="10436972" y="6503911"/>
                </a:lnTo>
                <a:lnTo>
                  <a:pt x="10436505" y="6505598"/>
                </a:lnTo>
                <a:lnTo>
                  <a:pt x="10436225" y="6507378"/>
                </a:lnTo>
                <a:lnTo>
                  <a:pt x="10436225" y="6509253"/>
                </a:lnTo>
                <a:lnTo>
                  <a:pt x="10436225" y="6510753"/>
                </a:lnTo>
                <a:lnTo>
                  <a:pt x="10436505" y="6512252"/>
                </a:lnTo>
                <a:lnTo>
                  <a:pt x="10436879" y="6513658"/>
                </a:lnTo>
                <a:lnTo>
                  <a:pt x="10437346" y="6514970"/>
                </a:lnTo>
                <a:lnTo>
                  <a:pt x="10438093" y="6516283"/>
                </a:lnTo>
                <a:lnTo>
                  <a:pt x="10438841" y="6517595"/>
                </a:lnTo>
                <a:lnTo>
                  <a:pt x="10439775" y="6518719"/>
                </a:lnTo>
                <a:lnTo>
                  <a:pt x="10440802" y="6519844"/>
                </a:lnTo>
                <a:lnTo>
                  <a:pt x="10441923" y="6520969"/>
                </a:lnTo>
                <a:lnTo>
                  <a:pt x="10443138" y="6521812"/>
                </a:lnTo>
                <a:lnTo>
                  <a:pt x="10444352" y="6522656"/>
                </a:lnTo>
                <a:lnTo>
                  <a:pt x="10445754" y="6523312"/>
                </a:lnTo>
                <a:lnTo>
                  <a:pt x="10448649" y="6524249"/>
                </a:lnTo>
                <a:lnTo>
                  <a:pt x="10451826" y="6524624"/>
                </a:lnTo>
                <a:lnTo>
                  <a:pt x="10454722" y="6524343"/>
                </a:lnTo>
                <a:lnTo>
                  <a:pt x="10457337" y="6523687"/>
                </a:lnTo>
                <a:lnTo>
                  <a:pt x="10459673" y="6522656"/>
                </a:lnTo>
                <a:lnTo>
                  <a:pt x="10461821" y="6521250"/>
                </a:lnTo>
                <a:lnTo>
                  <a:pt x="10462755" y="6520313"/>
                </a:lnTo>
                <a:lnTo>
                  <a:pt x="10463690" y="6519469"/>
                </a:lnTo>
                <a:lnTo>
                  <a:pt x="10465371" y="6517501"/>
                </a:lnTo>
                <a:lnTo>
                  <a:pt x="10466772" y="6515345"/>
                </a:lnTo>
                <a:lnTo>
                  <a:pt x="10467987" y="6512815"/>
                </a:lnTo>
                <a:lnTo>
                  <a:pt x="10491621" y="6455922"/>
                </a:lnTo>
                <a:lnTo>
                  <a:pt x="10515349" y="6399218"/>
                </a:lnTo>
                <a:lnTo>
                  <a:pt x="10538984" y="6342325"/>
                </a:lnTo>
                <a:lnTo>
                  <a:pt x="10562805" y="6285527"/>
                </a:lnTo>
                <a:lnTo>
                  <a:pt x="10586533" y="6342513"/>
                </a:lnTo>
                <a:lnTo>
                  <a:pt x="10610448" y="6399593"/>
                </a:lnTo>
                <a:lnTo>
                  <a:pt x="10634269" y="6456578"/>
                </a:lnTo>
                <a:lnTo>
                  <a:pt x="10658091" y="6513658"/>
                </a:lnTo>
                <a:lnTo>
                  <a:pt x="10659305" y="6515720"/>
                </a:lnTo>
                <a:lnTo>
                  <a:pt x="10660706" y="6517688"/>
                </a:lnTo>
                <a:lnTo>
                  <a:pt x="10662294" y="6519563"/>
                </a:lnTo>
                <a:lnTo>
                  <a:pt x="10664069" y="6521156"/>
                </a:lnTo>
                <a:lnTo>
                  <a:pt x="10666124" y="6522656"/>
                </a:lnTo>
                <a:lnTo>
                  <a:pt x="10668460" y="6523687"/>
                </a:lnTo>
                <a:lnTo>
                  <a:pt x="10670889" y="6524343"/>
                </a:lnTo>
                <a:lnTo>
                  <a:pt x="10672103" y="6524531"/>
                </a:lnTo>
                <a:lnTo>
                  <a:pt x="10673411" y="6524624"/>
                </a:lnTo>
                <a:lnTo>
                  <a:pt x="10676587" y="6524249"/>
                </a:lnTo>
                <a:lnTo>
                  <a:pt x="10678082" y="6523874"/>
                </a:lnTo>
                <a:lnTo>
                  <a:pt x="10679390" y="6523406"/>
                </a:lnTo>
                <a:lnTo>
                  <a:pt x="10682099" y="6521906"/>
                </a:lnTo>
                <a:lnTo>
                  <a:pt x="10684247" y="6520032"/>
                </a:lnTo>
                <a:lnTo>
                  <a:pt x="10686116" y="6517876"/>
                </a:lnTo>
                <a:lnTo>
                  <a:pt x="10686863" y="6516564"/>
                </a:lnTo>
                <a:lnTo>
                  <a:pt x="10687517" y="6515345"/>
                </a:lnTo>
                <a:lnTo>
                  <a:pt x="10687984" y="6514033"/>
                </a:lnTo>
                <a:lnTo>
                  <a:pt x="10688358" y="6512627"/>
                </a:lnTo>
                <a:lnTo>
                  <a:pt x="10688638" y="6509628"/>
                </a:lnTo>
                <a:lnTo>
                  <a:pt x="10688638" y="6508035"/>
                </a:lnTo>
                <a:lnTo>
                  <a:pt x="10688358" y="6506441"/>
                </a:lnTo>
                <a:lnTo>
                  <a:pt x="10687517" y="6503442"/>
                </a:lnTo>
                <a:lnTo>
                  <a:pt x="10660893" y="6442145"/>
                </a:lnTo>
                <a:lnTo>
                  <a:pt x="10634363" y="6380847"/>
                </a:lnTo>
                <a:lnTo>
                  <a:pt x="10607832" y="6319456"/>
                </a:lnTo>
                <a:lnTo>
                  <a:pt x="10581302" y="6258159"/>
                </a:lnTo>
                <a:lnTo>
                  <a:pt x="10579900" y="6255253"/>
                </a:lnTo>
                <a:lnTo>
                  <a:pt x="10578219" y="6252816"/>
                </a:lnTo>
                <a:lnTo>
                  <a:pt x="10576351" y="6250567"/>
                </a:lnTo>
                <a:lnTo>
                  <a:pt x="10574295" y="6248692"/>
                </a:lnTo>
                <a:lnTo>
                  <a:pt x="10573174" y="6247849"/>
                </a:lnTo>
                <a:lnTo>
                  <a:pt x="10571960" y="6247193"/>
                </a:lnTo>
                <a:lnTo>
                  <a:pt x="10569344" y="6246162"/>
                </a:lnTo>
                <a:lnTo>
                  <a:pt x="10566448" y="6245412"/>
                </a:lnTo>
                <a:lnTo>
                  <a:pt x="10564860" y="6245224"/>
                </a:lnTo>
                <a:lnTo>
                  <a:pt x="10563179" y="6245224"/>
                </a:lnTo>
                <a:close/>
                <a:moveTo>
                  <a:pt x="10082120" y="6245224"/>
                </a:moveTo>
                <a:lnTo>
                  <a:pt x="10080626" y="6245412"/>
                </a:lnTo>
                <a:lnTo>
                  <a:pt x="10079785" y="6245505"/>
                </a:lnTo>
                <a:lnTo>
                  <a:pt x="10079132" y="6245693"/>
                </a:lnTo>
                <a:lnTo>
                  <a:pt x="10077638" y="6246162"/>
                </a:lnTo>
                <a:lnTo>
                  <a:pt x="10076237" y="6246630"/>
                </a:lnTo>
                <a:lnTo>
                  <a:pt x="10075023" y="6247193"/>
                </a:lnTo>
                <a:lnTo>
                  <a:pt x="10073715" y="6247849"/>
                </a:lnTo>
                <a:lnTo>
                  <a:pt x="10072595" y="6248692"/>
                </a:lnTo>
                <a:lnTo>
                  <a:pt x="10072035" y="6249161"/>
                </a:lnTo>
                <a:lnTo>
                  <a:pt x="10071568" y="6249536"/>
                </a:lnTo>
                <a:lnTo>
                  <a:pt x="10070447" y="6250567"/>
                </a:lnTo>
                <a:lnTo>
                  <a:pt x="10069513" y="6251691"/>
                </a:lnTo>
                <a:lnTo>
                  <a:pt x="10068673" y="6252816"/>
                </a:lnTo>
                <a:lnTo>
                  <a:pt x="10068206" y="6253378"/>
                </a:lnTo>
                <a:lnTo>
                  <a:pt x="10067832" y="6254035"/>
                </a:lnTo>
                <a:lnTo>
                  <a:pt x="10067085" y="6255253"/>
                </a:lnTo>
                <a:lnTo>
                  <a:pt x="10066432" y="6256659"/>
                </a:lnTo>
                <a:lnTo>
                  <a:pt x="10065778" y="6258159"/>
                </a:lnTo>
                <a:lnTo>
                  <a:pt x="10039257" y="6319175"/>
                </a:lnTo>
                <a:lnTo>
                  <a:pt x="10012830" y="6380191"/>
                </a:lnTo>
                <a:lnTo>
                  <a:pt x="9986403" y="6441207"/>
                </a:lnTo>
                <a:lnTo>
                  <a:pt x="9959976" y="6502224"/>
                </a:lnTo>
                <a:lnTo>
                  <a:pt x="9959602" y="6503161"/>
                </a:lnTo>
                <a:lnTo>
                  <a:pt x="9959135" y="6503911"/>
                </a:lnTo>
                <a:lnTo>
                  <a:pt x="9958948" y="6504848"/>
                </a:lnTo>
                <a:lnTo>
                  <a:pt x="9958668" y="6505598"/>
                </a:lnTo>
                <a:lnTo>
                  <a:pt x="9958575" y="6506535"/>
                </a:lnTo>
                <a:lnTo>
                  <a:pt x="9958481" y="6507378"/>
                </a:lnTo>
                <a:lnTo>
                  <a:pt x="9958388" y="6508316"/>
                </a:lnTo>
                <a:lnTo>
                  <a:pt x="9958388" y="6509253"/>
                </a:lnTo>
                <a:lnTo>
                  <a:pt x="9958388" y="6510097"/>
                </a:lnTo>
                <a:lnTo>
                  <a:pt x="9958481" y="6510753"/>
                </a:lnTo>
                <a:lnTo>
                  <a:pt x="9958575" y="6511596"/>
                </a:lnTo>
                <a:lnTo>
                  <a:pt x="9958668" y="6512252"/>
                </a:lnTo>
                <a:lnTo>
                  <a:pt x="9958855" y="6512908"/>
                </a:lnTo>
                <a:lnTo>
                  <a:pt x="9959042" y="6513658"/>
                </a:lnTo>
                <a:lnTo>
                  <a:pt x="9959322" y="6514314"/>
                </a:lnTo>
                <a:lnTo>
                  <a:pt x="9959695" y="6514970"/>
                </a:lnTo>
                <a:lnTo>
                  <a:pt x="9960256" y="6516376"/>
                </a:lnTo>
                <a:lnTo>
                  <a:pt x="9961003" y="6517595"/>
                </a:lnTo>
                <a:lnTo>
                  <a:pt x="9961563" y="6518157"/>
                </a:lnTo>
                <a:lnTo>
                  <a:pt x="9962030" y="6518719"/>
                </a:lnTo>
                <a:lnTo>
                  <a:pt x="9962497" y="6519376"/>
                </a:lnTo>
                <a:lnTo>
                  <a:pt x="9962964" y="6519938"/>
                </a:lnTo>
                <a:lnTo>
                  <a:pt x="9964084" y="6520969"/>
                </a:lnTo>
                <a:lnTo>
                  <a:pt x="9965298" y="6521812"/>
                </a:lnTo>
                <a:lnTo>
                  <a:pt x="9965952" y="6522187"/>
                </a:lnTo>
                <a:lnTo>
                  <a:pt x="9966606" y="6522656"/>
                </a:lnTo>
                <a:lnTo>
                  <a:pt x="9968006" y="6523312"/>
                </a:lnTo>
                <a:lnTo>
                  <a:pt x="9968660" y="6523593"/>
                </a:lnTo>
                <a:lnTo>
                  <a:pt x="9969407" y="6523874"/>
                </a:lnTo>
                <a:lnTo>
                  <a:pt x="9970154" y="6524062"/>
                </a:lnTo>
                <a:lnTo>
                  <a:pt x="9970995" y="6524249"/>
                </a:lnTo>
                <a:lnTo>
                  <a:pt x="9971648" y="6524343"/>
                </a:lnTo>
                <a:lnTo>
                  <a:pt x="9972395" y="6524531"/>
                </a:lnTo>
                <a:lnTo>
                  <a:pt x="9974076" y="6524624"/>
                </a:lnTo>
                <a:lnTo>
                  <a:pt x="9975477" y="6524624"/>
                </a:lnTo>
                <a:lnTo>
                  <a:pt x="9976878" y="6524343"/>
                </a:lnTo>
                <a:lnTo>
                  <a:pt x="9978185" y="6524062"/>
                </a:lnTo>
                <a:lnTo>
                  <a:pt x="9979492" y="6523687"/>
                </a:lnTo>
                <a:lnTo>
                  <a:pt x="9980706" y="6523218"/>
                </a:lnTo>
                <a:lnTo>
                  <a:pt x="9981827" y="6522656"/>
                </a:lnTo>
                <a:lnTo>
                  <a:pt x="9982948" y="6522000"/>
                </a:lnTo>
                <a:lnTo>
                  <a:pt x="9983975" y="6521250"/>
                </a:lnTo>
                <a:lnTo>
                  <a:pt x="9985002" y="6520407"/>
                </a:lnTo>
                <a:lnTo>
                  <a:pt x="9985842" y="6519469"/>
                </a:lnTo>
                <a:lnTo>
                  <a:pt x="9986776" y="6518532"/>
                </a:lnTo>
                <a:lnTo>
                  <a:pt x="9987150" y="6518063"/>
                </a:lnTo>
                <a:lnTo>
                  <a:pt x="9987523" y="6517501"/>
                </a:lnTo>
                <a:lnTo>
                  <a:pt x="9988364" y="6516376"/>
                </a:lnTo>
                <a:lnTo>
                  <a:pt x="9988644" y="6515814"/>
                </a:lnTo>
                <a:lnTo>
                  <a:pt x="9988924" y="6515345"/>
                </a:lnTo>
                <a:lnTo>
                  <a:pt x="9989578" y="6514127"/>
                </a:lnTo>
                <a:lnTo>
                  <a:pt x="9990138" y="6512815"/>
                </a:lnTo>
                <a:lnTo>
                  <a:pt x="10013764" y="6455922"/>
                </a:lnTo>
                <a:lnTo>
                  <a:pt x="10037576" y="6399218"/>
                </a:lnTo>
                <a:lnTo>
                  <a:pt x="10061202" y="6342325"/>
                </a:lnTo>
                <a:lnTo>
                  <a:pt x="10085015" y="6285527"/>
                </a:lnTo>
                <a:lnTo>
                  <a:pt x="10108734" y="6342513"/>
                </a:lnTo>
                <a:lnTo>
                  <a:pt x="10132546" y="6399593"/>
                </a:lnTo>
                <a:lnTo>
                  <a:pt x="10156359" y="6456578"/>
                </a:lnTo>
                <a:lnTo>
                  <a:pt x="10180172" y="6513658"/>
                </a:lnTo>
                <a:lnTo>
                  <a:pt x="10180825" y="6514689"/>
                </a:lnTo>
                <a:lnTo>
                  <a:pt x="10181386" y="6515720"/>
                </a:lnTo>
                <a:lnTo>
                  <a:pt x="10182039" y="6516657"/>
                </a:lnTo>
                <a:lnTo>
                  <a:pt x="10182786" y="6517688"/>
                </a:lnTo>
                <a:lnTo>
                  <a:pt x="10183533" y="6518626"/>
                </a:lnTo>
                <a:lnTo>
                  <a:pt x="10184374" y="6519563"/>
                </a:lnTo>
                <a:lnTo>
                  <a:pt x="10185308" y="6520313"/>
                </a:lnTo>
                <a:lnTo>
                  <a:pt x="10185774" y="6520875"/>
                </a:lnTo>
                <a:lnTo>
                  <a:pt x="10186241" y="6521156"/>
                </a:lnTo>
                <a:lnTo>
                  <a:pt x="10187269" y="6521906"/>
                </a:lnTo>
                <a:lnTo>
                  <a:pt x="10188389" y="6522656"/>
                </a:lnTo>
                <a:lnTo>
                  <a:pt x="10189416" y="6523218"/>
                </a:lnTo>
                <a:lnTo>
                  <a:pt x="10190537" y="6523687"/>
                </a:lnTo>
                <a:lnTo>
                  <a:pt x="10191658" y="6524062"/>
                </a:lnTo>
                <a:lnTo>
                  <a:pt x="10192405" y="6524156"/>
                </a:lnTo>
                <a:lnTo>
                  <a:pt x="10192965" y="6524343"/>
                </a:lnTo>
                <a:lnTo>
                  <a:pt x="10193525" y="6524531"/>
                </a:lnTo>
                <a:lnTo>
                  <a:pt x="10194272" y="6524624"/>
                </a:lnTo>
                <a:lnTo>
                  <a:pt x="10195486" y="6524624"/>
                </a:lnTo>
                <a:lnTo>
                  <a:pt x="10197074" y="6524531"/>
                </a:lnTo>
                <a:lnTo>
                  <a:pt x="10197914" y="6524343"/>
                </a:lnTo>
                <a:lnTo>
                  <a:pt x="10198661" y="6524249"/>
                </a:lnTo>
                <a:lnTo>
                  <a:pt x="10199315" y="6524062"/>
                </a:lnTo>
                <a:lnTo>
                  <a:pt x="10200155" y="6523874"/>
                </a:lnTo>
                <a:lnTo>
                  <a:pt x="10200809" y="6523687"/>
                </a:lnTo>
                <a:lnTo>
                  <a:pt x="10201556" y="6523406"/>
                </a:lnTo>
                <a:lnTo>
                  <a:pt x="10202863" y="6522750"/>
                </a:lnTo>
                <a:lnTo>
                  <a:pt x="10204171" y="6521906"/>
                </a:lnTo>
                <a:lnTo>
                  <a:pt x="10204731" y="6521531"/>
                </a:lnTo>
                <a:lnTo>
                  <a:pt x="10205385" y="6521156"/>
                </a:lnTo>
                <a:lnTo>
                  <a:pt x="10206412" y="6520125"/>
                </a:lnTo>
                <a:lnTo>
                  <a:pt x="10207439" y="6519094"/>
                </a:lnTo>
                <a:lnTo>
                  <a:pt x="10207813" y="6518438"/>
                </a:lnTo>
                <a:lnTo>
                  <a:pt x="10208280" y="6517876"/>
                </a:lnTo>
                <a:lnTo>
                  <a:pt x="10208933" y="6516657"/>
                </a:lnTo>
                <a:lnTo>
                  <a:pt x="10209680" y="6515345"/>
                </a:lnTo>
                <a:lnTo>
                  <a:pt x="10209867" y="6514689"/>
                </a:lnTo>
                <a:lnTo>
                  <a:pt x="10210147" y="6514033"/>
                </a:lnTo>
                <a:lnTo>
                  <a:pt x="10210521" y="6512627"/>
                </a:lnTo>
                <a:lnTo>
                  <a:pt x="10210614" y="6511877"/>
                </a:lnTo>
                <a:lnTo>
                  <a:pt x="10210708" y="6511128"/>
                </a:lnTo>
                <a:lnTo>
                  <a:pt x="10210801" y="6509628"/>
                </a:lnTo>
                <a:lnTo>
                  <a:pt x="10210708" y="6508878"/>
                </a:lnTo>
                <a:lnTo>
                  <a:pt x="10210708" y="6508035"/>
                </a:lnTo>
                <a:lnTo>
                  <a:pt x="10210614" y="6507191"/>
                </a:lnTo>
                <a:lnTo>
                  <a:pt x="10210521" y="6506441"/>
                </a:lnTo>
                <a:lnTo>
                  <a:pt x="10210334" y="6505598"/>
                </a:lnTo>
                <a:lnTo>
                  <a:pt x="10210147" y="6504942"/>
                </a:lnTo>
                <a:lnTo>
                  <a:pt x="10209680" y="6503442"/>
                </a:lnTo>
                <a:lnTo>
                  <a:pt x="10183066" y="6442145"/>
                </a:lnTo>
                <a:lnTo>
                  <a:pt x="10156546" y="6380847"/>
                </a:lnTo>
                <a:lnTo>
                  <a:pt x="10129932" y="6319456"/>
                </a:lnTo>
                <a:lnTo>
                  <a:pt x="10103411" y="6258159"/>
                </a:lnTo>
                <a:lnTo>
                  <a:pt x="10102664" y="6256659"/>
                </a:lnTo>
                <a:lnTo>
                  <a:pt x="10102010" y="6255253"/>
                </a:lnTo>
                <a:lnTo>
                  <a:pt x="10101170" y="6254035"/>
                </a:lnTo>
                <a:lnTo>
                  <a:pt x="10100329" y="6252816"/>
                </a:lnTo>
                <a:lnTo>
                  <a:pt x="10099489" y="6251691"/>
                </a:lnTo>
                <a:lnTo>
                  <a:pt x="10099022" y="6251129"/>
                </a:lnTo>
                <a:lnTo>
                  <a:pt x="10098555" y="6250567"/>
                </a:lnTo>
                <a:lnTo>
                  <a:pt x="10097528" y="6249536"/>
                </a:lnTo>
                <a:lnTo>
                  <a:pt x="10096968" y="6249161"/>
                </a:lnTo>
                <a:lnTo>
                  <a:pt x="10096501" y="6248692"/>
                </a:lnTo>
                <a:lnTo>
                  <a:pt x="10095287" y="6247849"/>
                </a:lnTo>
                <a:lnTo>
                  <a:pt x="10094726" y="6247567"/>
                </a:lnTo>
                <a:lnTo>
                  <a:pt x="10094166" y="6247193"/>
                </a:lnTo>
                <a:lnTo>
                  <a:pt x="10093419" y="6246911"/>
                </a:lnTo>
                <a:lnTo>
                  <a:pt x="10092859" y="6246630"/>
                </a:lnTo>
                <a:lnTo>
                  <a:pt x="10091458" y="6246162"/>
                </a:lnTo>
                <a:lnTo>
                  <a:pt x="10090151" y="6245693"/>
                </a:lnTo>
                <a:lnTo>
                  <a:pt x="10089310" y="6245505"/>
                </a:lnTo>
                <a:lnTo>
                  <a:pt x="10088657" y="6245412"/>
                </a:lnTo>
                <a:lnTo>
                  <a:pt x="10087816" y="6245318"/>
                </a:lnTo>
                <a:lnTo>
                  <a:pt x="10087069" y="6245224"/>
                </a:lnTo>
                <a:lnTo>
                  <a:pt x="10086229" y="6245224"/>
                </a:lnTo>
                <a:lnTo>
                  <a:pt x="10085388" y="6245224"/>
                </a:lnTo>
                <a:lnTo>
                  <a:pt x="10083801" y="6245224"/>
                </a:lnTo>
                <a:close/>
                <a:moveTo>
                  <a:pt x="9496232" y="6245224"/>
                </a:moveTo>
                <a:lnTo>
                  <a:pt x="9494646" y="6245318"/>
                </a:lnTo>
                <a:lnTo>
                  <a:pt x="9493899" y="6245412"/>
                </a:lnTo>
                <a:lnTo>
                  <a:pt x="9493152" y="6245505"/>
                </a:lnTo>
                <a:lnTo>
                  <a:pt x="9492312" y="6245693"/>
                </a:lnTo>
                <a:lnTo>
                  <a:pt x="9491565" y="6245880"/>
                </a:lnTo>
                <a:lnTo>
                  <a:pt x="9490818" y="6246255"/>
                </a:lnTo>
                <a:lnTo>
                  <a:pt x="9490165" y="6246536"/>
                </a:lnTo>
                <a:lnTo>
                  <a:pt x="9489511" y="6246818"/>
                </a:lnTo>
                <a:lnTo>
                  <a:pt x="9488765" y="6247193"/>
                </a:lnTo>
                <a:lnTo>
                  <a:pt x="9488111" y="6247474"/>
                </a:lnTo>
                <a:lnTo>
                  <a:pt x="9487551" y="6248036"/>
                </a:lnTo>
                <a:lnTo>
                  <a:pt x="9486244" y="6248880"/>
                </a:lnTo>
                <a:lnTo>
                  <a:pt x="9485777" y="6249348"/>
                </a:lnTo>
                <a:lnTo>
                  <a:pt x="9485124" y="6249911"/>
                </a:lnTo>
                <a:lnTo>
                  <a:pt x="9484657" y="6250473"/>
                </a:lnTo>
                <a:lnTo>
                  <a:pt x="9484191" y="6251035"/>
                </a:lnTo>
                <a:lnTo>
                  <a:pt x="9483164" y="6252254"/>
                </a:lnTo>
                <a:lnTo>
                  <a:pt x="9482790" y="6252816"/>
                </a:lnTo>
                <a:lnTo>
                  <a:pt x="9482417" y="6253378"/>
                </a:lnTo>
                <a:lnTo>
                  <a:pt x="9482137" y="6254128"/>
                </a:lnTo>
                <a:lnTo>
                  <a:pt x="9481857" y="6254784"/>
                </a:lnTo>
                <a:lnTo>
                  <a:pt x="9481203" y="6256190"/>
                </a:lnTo>
                <a:lnTo>
                  <a:pt x="9481017" y="6256846"/>
                </a:lnTo>
                <a:lnTo>
                  <a:pt x="9480830" y="6257596"/>
                </a:lnTo>
                <a:lnTo>
                  <a:pt x="9480737" y="6258252"/>
                </a:lnTo>
                <a:lnTo>
                  <a:pt x="9480643" y="6259096"/>
                </a:lnTo>
                <a:lnTo>
                  <a:pt x="9480550" y="6260408"/>
                </a:lnTo>
                <a:lnTo>
                  <a:pt x="9480550" y="6261439"/>
                </a:lnTo>
                <a:lnTo>
                  <a:pt x="9480643" y="6262376"/>
                </a:lnTo>
                <a:lnTo>
                  <a:pt x="9480737" y="6263314"/>
                </a:lnTo>
                <a:lnTo>
                  <a:pt x="9480923" y="6264157"/>
                </a:lnTo>
                <a:lnTo>
                  <a:pt x="9481110" y="6265001"/>
                </a:lnTo>
                <a:lnTo>
                  <a:pt x="9481390" y="6265844"/>
                </a:lnTo>
                <a:lnTo>
                  <a:pt x="9481764" y="6266688"/>
                </a:lnTo>
                <a:lnTo>
                  <a:pt x="9482137" y="6267531"/>
                </a:lnTo>
                <a:lnTo>
                  <a:pt x="9508554" y="6328547"/>
                </a:lnTo>
                <a:lnTo>
                  <a:pt x="9534972" y="6389564"/>
                </a:lnTo>
                <a:lnTo>
                  <a:pt x="9561389" y="6450580"/>
                </a:lnTo>
                <a:lnTo>
                  <a:pt x="9587900" y="6511690"/>
                </a:lnTo>
                <a:lnTo>
                  <a:pt x="9588554" y="6513096"/>
                </a:lnTo>
                <a:lnTo>
                  <a:pt x="9589300" y="6514502"/>
                </a:lnTo>
                <a:lnTo>
                  <a:pt x="9589954" y="6515814"/>
                </a:lnTo>
                <a:lnTo>
                  <a:pt x="9590794" y="6516939"/>
                </a:lnTo>
                <a:lnTo>
                  <a:pt x="9591727" y="6518157"/>
                </a:lnTo>
                <a:lnTo>
                  <a:pt x="9592101" y="6518626"/>
                </a:lnTo>
                <a:lnTo>
                  <a:pt x="9592568" y="6519282"/>
                </a:lnTo>
                <a:lnTo>
                  <a:pt x="9593688" y="6520125"/>
                </a:lnTo>
                <a:lnTo>
                  <a:pt x="9594155" y="6520594"/>
                </a:lnTo>
                <a:lnTo>
                  <a:pt x="9594715" y="6521063"/>
                </a:lnTo>
                <a:lnTo>
                  <a:pt x="9595928" y="6521906"/>
                </a:lnTo>
                <a:lnTo>
                  <a:pt x="9596488" y="6522187"/>
                </a:lnTo>
                <a:lnTo>
                  <a:pt x="9597142" y="6522656"/>
                </a:lnTo>
                <a:lnTo>
                  <a:pt x="9598355" y="6523218"/>
                </a:lnTo>
                <a:lnTo>
                  <a:pt x="9599755" y="6523687"/>
                </a:lnTo>
                <a:lnTo>
                  <a:pt x="9601249" y="6524062"/>
                </a:lnTo>
                <a:lnTo>
                  <a:pt x="9601902" y="6524249"/>
                </a:lnTo>
                <a:lnTo>
                  <a:pt x="9602743" y="6524343"/>
                </a:lnTo>
                <a:lnTo>
                  <a:pt x="9603489" y="6524531"/>
                </a:lnTo>
                <a:lnTo>
                  <a:pt x="9604236" y="6524624"/>
                </a:lnTo>
                <a:lnTo>
                  <a:pt x="9605076" y="6524624"/>
                </a:lnTo>
                <a:lnTo>
                  <a:pt x="9605916" y="6524624"/>
                </a:lnTo>
                <a:lnTo>
                  <a:pt x="9607503" y="6524624"/>
                </a:lnTo>
                <a:lnTo>
                  <a:pt x="9609184" y="6524624"/>
                </a:lnTo>
                <a:lnTo>
                  <a:pt x="9610770" y="6524343"/>
                </a:lnTo>
                <a:lnTo>
                  <a:pt x="9611424" y="6524249"/>
                </a:lnTo>
                <a:lnTo>
                  <a:pt x="9612264" y="6524062"/>
                </a:lnTo>
                <a:lnTo>
                  <a:pt x="9613571" y="6523687"/>
                </a:lnTo>
                <a:lnTo>
                  <a:pt x="9614971" y="6523218"/>
                </a:lnTo>
                <a:lnTo>
                  <a:pt x="9615625" y="6522937"/>
                </a:lnTo>
                <a:lnTo>
                  <a:pt x="9616278" y="6522656"/>
                </a:lnTo>
                <a:lnTo>
                  <a:pt x="9617398" y="6521906"/>
                </a:lnTo>
                <a:lnTo>
                  <a:pt x="9618612" y="6521063"/>
                </a:lnTo>
                <a:lnTo>
                  <a:pt x="9619078" y="6520594"/>
                </a:lnTo>
                <a:lnTo>
                  <a:pt x="9619732" y="6520125"/>
                </a:lnTo>
                <a:lnTo>
                  <a:pt x="9620665" y="6519282"/>
                </a:lnTo>
                <a:lnTo>
                  <a:pt x="9621692" y="6518157"/>
                </a:lnTo>
                <a:lnTo>
                  <a:pt x="9622066" y="6517595"/>
                </a:lnTo>
                <a:lnTo>
                  <a:pt x="9622532" y="6516939"/>
                </a:lnTo>
                <a:lnTo>
                  <a:pt x="9623372" y="6515814"/>
                </a:lnTo>
                <a:lnTo>
                  <a:pt x="9624119" y="6514502"/>
                </a:lnTo>
                <a:lnTo>
                  <a:pt x="9624866" y="6513096"/>
                </a:lnTo>
                <a:lnTo>
                  <a:pt x="9625613" y="6511690"/>
                </a:lnTo>
                <a:lnTo>
                  <a:pt x="9652124" y="6450299"/>
                </a:lnTo>
                <a:lnTo>
                  <a:pt x="9678634" y="6389001"/>
                </a:lnTo>
                <a:lnTo>
                  <a:pt x="9705145" y="6327704"/>
                </a:lnTo>
                <a:lnTo>
                  <a:pt x="9731749" y="6266313"/>
                </a:lnTo>
                <a:lnTo>
                  <a:pt x="9732216" y="6264907"/>
                </a:lnTo>
                <a:lnTo>
                  <a:pt x="9732403" y="6264063"/>
                </a:lnTo>
                <a:lnTo>
                  <a:pt x="9732590" y="6263407"/>
                </a:lnTo>
                <a:lnTo>
                  <a:pt x="9732683" y="6262564"/>
                </a:lnTo>
                <a:lnTo>
                  <a:pt x="9732776" y="6261814"/>
                </a:lnTo>
                <a:lnTo>
                  <a:pt x="9732963" y="6260970"/>
                </a:lnTo>
                <a:lnTo>
                  <a:pt x="9732963" y="6260033"/>
                </a:lnTo>
                <a:lnTo>
                  <a:pt x="9732963" y="6259377"/>
                </a:lnTo>
                <a:lnTo>
                  <a:pt x="9732776" y="6258627"/>
                </a:lnTo>
                <a:lnTo>
                  <a:pt x="9732683" y="6257877"/>
                </a:lnTo>
                <a:lnTo>
                  <a:pt x="9732590" y="6257221"/>
                </a:lnTo>
                <a:lnTo>
                  <a:pt x="9732403" y="6256471"/>
                </a:lnTo>
                <a:lnTo>
                  <a:pt x="9732216" y="6255815"/>
                </a:lnTo>
                <a:lnTo>
                  <a:pt x="9732030" y="6255066"/>
                </a:lnTo>
                <a:lnTo>
                  <a:pt x="9731749" y="6254409"/>
                </a:lnTo>
                <a:lnTo>
                  <a:pt x="9731469" y="6253847"/>
                </a:lnTo>
                <a:lnTo>
                  <a:pt x="9731096" y="6253097"/>
                </a:lnTo>
                <a:lnTo>
                  <a:pt x="9730723" y="6252535"/>
                </a:lnTo>
                <a:lnTo>
                  <a:pt x="9730349" y="6251973"/>
                </a:lnTo>
                <a:lnTo>
                  <a:pt x="9729509" y="6250754"/>
                </a:lnTo>
                <a:lnTo>
                  <a:pt x="9728949" y="6250286"/>
                </a:lnTo>
                <a:lnTo>
                  <a:pt x="9728482" y="6249629"/>
                </a:lnTo>
                <a:lnTo>
                  <a:pt x="9727455" y="6248692"/>
                </a:lnTo>
                <a:lnTo>
                  <a:pt x="9726802" y="6248317"/>
                </a:lnTo>
                <a:lnTo>
                  <a:pt x="9726242" y="6247755"/>
                </a:lnTo>
                <a:lnTo>
                  <a:pt x="9725682" y="6247380"/>
                </a:lnTo>
                <a:lnTo>
                  <a:pt x="9724935" y="6247099"/>
                </a:lnTo>
                <a:lnTo>
                  <a:pt x="9724282" y="6246724"/>
                </a:lnTo>
                <a:lnTo>
                  <a:pt x="9723722" y="6246443"/>
                </a:lnTo>
                <a:lnTo>
                  <a:pt x="9722881" y="6246162"/>
                </a:lnTo>
                <a:lnTo>
                  <a:pt x="9722228" y="6245880"/>
                </a:lnTo>
                <a:lnTo>
                  <a:pt x="9720734" y="6245505"/>
                </a:lnTo>
                <a:lnTo>
                  <a:pt x="9719147" y="6245224"/>
                </a:lnTo>
                <a:lnTo>
                  <a:pt x="9717561" y="6245224"/>
                </a:lnTo>
                <a:lnTo>
                  <a:pt x="9716347" y="6245224"/>
                </a:lnTo>
                <a:lnTo>
                  <a:pt x="9715040" y="6245412"/>
                </a:lnTo>
                <a:lnTo>
                  <a:pt x="9714480" y="6245599"/>
                </a:lnTo>
                <a:lnTo>
                  <a:pt x="9713827" y="6245693"/>
                </a:lnTo>
                <a:lnTo>
                  <a:pt x="9712613" y="6246162"/>
                </a:lnTo>
                <a:lnTo>
                  <a:pt x="9711493" y="6246630"/>
                </a:lnTo>
                <a:lnTo>
                  <a:pt x="9710466" y="6247193"/>
                </a:lnTo>
                <a:lnTo>
                  <a:pt x="9709813" y="6247474"/>
                </a:lnTo>
                <a:lnTo>
                  <a:pt x="9709346" y="6247849"/>
                </a:lnTo>
                <a:lnTo>
                  <a:pt x="9708412" y="6248598"/>
                </a:lnTo>
                <a:lnTo>
                  <a:pt x="9707386" y="6249442"/>
                </a:lnTo>
                <a:lnTo>
                  <a:pt x="9707012" y="6249911"/>
                </a:lnTo>
                <a:lnTo>
                  <a:pt x="9706546" y="6250286"/>
                </a:lnTo>
                <a:lnTo>
                  <a:pt x="9705705" y="6251129"/>
                </a:lnTo>
                <a:lnTo>
                  <a:pt x="9704959" y="6252160"/>
                </a:lnTo>
                <a:lnTo>
                  <a:pt x="9704118" y="6253097"/>
                </a:lnTo>
                <a:lnTo>
                  <a:pt x="9703465" y="6254128"/>
                </a:lnTo>
                <a:lnTo>
                  <a:pt x="9702905" y="6255066"/>
                </a:lnTo>
                <a:lnTo>
                  <a:pt x="9702345" y="6256190"/>
                </a:lnTo>
                <a:lnTo>
                  <a:pt x="9678541" y="6313176"/>
                </a:lnTo>
                <a:lnTo>
                  <a:pt x="9654737" y="6370162"/>
                </a:lnTo>
                <a:lnTo>
                  <a:pt x="9630934" y="6427148"/>
                </a:lnTo>
                <a:lnTo>
                  <a:pt x="9607130" y="6484228"/>
                </a:lnTo>
                <a:lnTo>
                  <a:pt x="9583326" y="6427336"/>
                </a:lnTo>
                <a:lnTo>
                  <a:pt x="9559709" y="6370537"/>
                </a:lnTo>
                <a:lnTo>
                  <a:pt x="9535905" y="6313739"/>
                </a:lnTo>
                <a:lnTo>
                  <a:pt x="9512288" y="6256940"/>
                </a:lnTo>
                <a:lnTo>
                  <a:pt x="9511822" y="6255722"/>
                </a:lnTo>
                <a:lnTo>
                  <a:pt x="9511168" y="6254503"/>
                </a:lnTo>
                <a:lnTo>
                  <a:pt x="9510515" y="6253378"/>
                </a:lnTo>
                <a:lnTo>
                  <a:pt x="9509675" y="6252347"/>
                </a:lnTo>
                <a:lnTo>
                  <a:pt x="9508928" y="6251223"/>
                </a:lnTo>
                <a:lnTo>
                  <a:pt x="9508554" y="6250754"/>
                </a:lnTo>
                <a:lnTo>
                  <a:pt x="9508088" y="6250286"/>
                </a:lnTo>
                <a:lnTo>
                  <a:pt x="9507154" y="6249348"/>
                </a:lnTo>
                <a:lnTo>
                  <a:pt x="9506221" y="6248598"/>
                </a:lnTo>
                <a:lnTo>
                  <a:pt x="9505101" y="6247755"/>
                </a:lnTo>
                <a:lnTo>
                  <a:pt x="9504634" y="6247474"/>
                </a:lnTo>
                <a:lnTo>
                  <a:pt x="9503980" y="6247193"/>
                </a:lnTo>
                <a:lnTo>
                  <a:pt x="9502860" y="6246630"/>
                </a:lnTo>
                <a:lnTo>
                  <a:pt x="9501647" y="6246162"/>
                </a:lnTo>
                <a:lnTo>
                  <a:pt x="9500340" y="6245693"/>
                </a:lnTo>
                <a:lnTo>
                  <a:pt x="9499686" y="6245505"/>
                </a:lnTo>
                <a:lnTo>
                  <a:pt x="9499126" y="6245412"/>
                </a:lnTo>
                <a:lnTo>
                  <a:pt x="9497633" y="6245224"/>
                </a:lnTo>
                <a:lnTo>
                  <a:pt x="9496979" y="6245224"/>
                </a:lnTo>
                <a:close/>
                <a:moveTo>
                  <a:pt x="11014312" y="6243637"/>
                </a:moveTo>
                <a:lnTo>
                  <a:pt x="11009463" y="6243731"/>
                </a:lnTo>
                <a:lnTo>
                  <a:pt x="11004707" y="6243917"/>
                </a:lnTo>
                <a:lnTo>
                  <a:pt x="11000045" y="6244384"/>
                </a:lnTo>
                <a:lnTo>
                  <a:pt x="10995475" y="6245038"/>
                </a:lnTo>
                <a:lnTo>
                  <a:pt x="10990999" y="6245784"/>
                </a:lnTo>
                <a:lnTo>
                  <a:pt x="10986709" y="6246811"/>
                </a:lnTo>
                <a:lnTo>
                  <a:pt x="10982326" y="6247931"/>
                </a:lnTo>
                <a:lnTo>
                  <a:pt x="10978223" y="6249238"/>
                </a:lnTo>
                <a:lnTo>
                  <a:pt x="10974213" y="6250639"/>
                </a:lnTo>
                <a:lnTo>
                  <a:pt x="10970297" y="6252226"/>
                </a:lnTo>
                <a:lnTo>
                  <a:pt x="10966567" y="6253999"/>
                </a:lnTo>
                <a:lnTo>
                  <a:pt x="10962930" y="6255866"/>
                </a:lnTo>
                <a:lnTo>
                  <a:pt x="10959386" y="6257920"/>
                </a:lnTo>
                <a:lnTo>
                  <a:pt x="10956029" y="6260067"/>
                </a:lnTo>
                <a:lnTo>
                  <a:pt x="10952858" y="6262307"/>
                </a:lnTo>
                <a:lnTo>
                  <a:pt x="10949781" y="6264735"/>
                </a:lnTo>
                <a:lnTo>
                  <a:pt x="10946890" y="6267348"/>
                </a:lnTo>
                <a:lnTo>
                  <a:pt x="10944092" y="6269962"/>
                </a:lnTo>
                <a:lnTo>
                  <a:pt x="10941481" y="6272763"/>
                </a:lnTo>
                <a:lnTo>
                  <a:pt x="10938963" y="6275657"/>
                </a:lnTo>
                <a:lnTo>
                  <a:pt x="10936725" y="6278644"/>
                </a:lnTo>
                <a:lnTo>
                  <a:pt x="10934674" y="6281818"/>
                </a:lnTo>
                <a:lnTo>
                  <a:pt x="10932715" y="6285085"/>
                </a:lnTo>
                <a:lnTo>
                  <a:pt x="10931037" y="6288352"/>
                </a:lnTo>
                <a:lnTo>
                  <a:pt x="10929452" y="6291806"/>
                </a:lnTo>
                <a:lnTo>
                  <a:pt x="10928146" y="6295260"/>
                </a:lnTo>
                <a:lnTo>
                  <a:pt x="10926934" y="6298901"/>
                </a:lnTo>
                <a:lnTo>
                  <a:pt x="10926094" y="6302635"/>
                </a:lnTo>
                <a:lnTo>
                  <a:pt x="10925255" y="6306369"/>
                </a:lnTo>
                <a:lnTo>
                  <a:pt x="10924696" y="6310197"/>
                </a:lnTo>
                <a:lnTo>
                  <a:pt x="10924416" y="6314117"/>
                </a:lnTo>
                <a:lnTo>
                  <a:pt x="10924323" y="6318131"/>
                </a:lnTo>
                <a:lnTo>
                  <a:pt x="10924323" y="6318878"/>
                </a:lnTo>
                <a:lnTo>
                  <a:pt x="10924416" y="6322986"/>
                </a:lnTo>
                <a:lnTo>
                  <a:pt x="10924602" y="6327000"/>
                </a:lnTo>
                <a:lnTo>
                  <a:pt x="10925069" y="6330827"/>
                </a:lnTo>
                <a:lnTo>
                  <a:pt x="10925628" y="6334655"/>
                </a:lnTo>
                <a:lnTo>
                  <a:pt x="10926467" y="6338202"/>
                </a:lnTo>
                <a:lnTo>
                  <a:pt x="10927307" y="6341656"/>
                </a:lnTo>
                <a:lnTo>
                  <a:pt x="10928519" y="6345017"/>
                </a:lnTo>
                <a:lnTo>
                  <a:pt x="10929825" y="6348284"/>
                </a:lnTo>
                <a:lnTo>
                  <a:pt x="10931223" y="6351364"/>
                </a:lnTo>
                <a:lnTo>
                  <a:pt x="10932902" y="6354352"/>
                </a:lnTo>
                <a:lnTo>
                  <a:pt x="10934767" y="6357246"/>
                </a:lnTo>
                <a:lnTo>
                  <a:pt x="10936725" y="6359953"/>
                </a:lnTo>
                <a:lnTo>
                  <a:pt x="10938870" y="6362660"/>
                </a:lnTo>
                <a:lnTo>
                  <a:pt x="10941388" y="6365180"/>
                </a:lnTo>
                <a:lnTo>
                  <a:pt x="10943906" y="6367701"/>
                </a:lnTo>
                <a:lnTo>
                  <a:pt x="10946610" y="6370035"/>
                </a:lnTo>
                <a:lnTo>
                  <a:pt x="10952672" y="6374516"/>
                </a:lnTo>
                <a:lnTo>
                  <a:pt x="10955936" y="6376569"/>
                </a:lnTo>
                <a:lnTo>
                  <a:pt x="10959386" y="6378716"/>
                </a:lnTo>
                <a:lnTo>
                  <a:pt x="10963116" y="6380677"/>
                </a:lnTo>
                <a:lnTo>
                  <a:pt x="10966940" y="6382544"/>
                </a:lnTo>
                <a:lnTo>
                  <a:pt x="10971043" y="6384317"/>
                </a:lnTo>
                <a:lnTo>
                  <a:pt x="10975332" y="6386091"/>
                </a:lnTo>
                <a:lnTo>
                  <a:pt x="10984285" y="6389265"/>
                </a:lnTo>
                <a:lnTo>
                  <a:pt x="10994263" y="6392346"/>
                </a:lnTo>
                <a:lnTo>
                  <a:pt x="11004801" y="6395053"/>
                </a:lnTo>
                <a:lnTo>
                  <a:pt x="11016271" y="6397760"/>
                </a:lnTo>
                <a:lnTo>
                  <a:pt x="11026529" y="6400094"/>
                </a:lnTo>
                <a:lnTo>
                  <a:pt x="11035854" y="6402428"/>
                </a:lnTo>
                <a:lnTo>
                  <a:pt x="11044247" y="6404948"/>
                </a:lnTo>
                <a:lnTo>
                  <a:pt x="11051707" y="6407375"/>
                </a:lnTo>
                <a:lnTo>
                  <a:pt x="11058328" y="6410082"/>
                </a:lnTo>
                <a:lnTo>
                  <a:pt x="11061312" y="6411389"/>
                </a:lnTo>
                <a:lnTo>
                  <a:pt x="11064110" y="6412790"/>
                </a:lnTo>
                <a:lnTo>
                  <a:pt x="11069146" y="6415777"/>
                </a:lnTo>
                <a:lnTo>
                  <a:pt x="11073529" y="6418764"/>
                </a:lnTo>
                <a:lnTo>
                  <a:pt x="11075394" y="6420351"/>
                </a:lnTo>
                <a:lnTo>
                  <a:pt x="11077166" y="6421938"/>
                </a:lnTo>
                <a:lnTo>
                  <a:pt x="11078658" y="6423618"/>
                </a:lnTo>
                <a:lnTo>
                  <a:pt x="11080150" y="6425299"/>
                </a:lnTo>
                <a:lnTo>
                  <a:pt x="11082574" y="6428846"/>
                </a:lnTo>
                <a:lnTo>
                  <a:pt x="11084439" y="6432580"/>
                </a:lnTo>
                <a:lnTo>
                  <a:pt x="11085838" y="6436501"/>
                </a:lnTo>
                <a:lnTo>
                  <a:pt x="11086398" y="6438554"/>
                </a:lnTo>
                <a:lnTo>
                  <a:pt x="11086864" y="6440702"/>
                </a:lnTo>
                <a:lnTo>
                  <a:pt x="11087330" y="6445089"/>
                </a:lnTo>
                <a:lnTo>
                  <a:pt x="11087517" y="6449663"/>
                </a:lnTo>
                <a:lnTo>
                  <a:pt x="11087517" y="6450503"/>
                </a:lnTo>
                <a:lnTo>
                  <a:pt x="11087237" y="6455451"/>
                </a:lnTo>
                <a:lnTo>
                  <a:pt x="11086957" y="6457878"/>
                </a:lnTo>
                <a:lnTo>
                  <a:pt x="11086398" y="6460212"/>
                </a:lnTo>
                <a:lnTo>
                  <a:pt x="11085745" y="6462546"/>
                </a:lnTo>
                <a:lnTo>
                  <a:pt x="11085092" y="6464786"/>
                </a:lnTo>
                <a:lnTo>
                  <a:pt x="11084160" y="6467027"/>
                </a:lnTo>
                <a:lnTo>
                  <a:pt x="11083227" y="6469174"/>
                </a:lnTo>
                <a:lnTo>
                  <a:pt x="11082015" y="6471227"/>
                </a:lnTo>
                <a:lnTo>
                  <a:pt x="11080709" y="6473188"/>
                </a:lnTo>
                <a:lnTo>
                  <a:pt x="11079404" y="6475148"/>
                </a:lnTo>
                <a:lnTo>
                  <a:pt x="11077912" y="6477015"/>
                </a:lnTo>
                <a:lnTo>
                  <a:pt x="11074554" y="6480563"/>
                </a:lnTo>
                <a:lnTo>
                  <a:pt x="11072689" y="6482243"/>
                </a:lnTo>
                <a:lnTo>
                  <a:pt x="11070731" y="6483830"/>
                </a:lnTo>
                <a:lnTo>
                  <a:pt x="11068773" y="6485417"/>
                </a:lnTo>
                <a:lnTo>
                  <a:pt x="11066628" y="6486724"/>
                </a:lnTo>
                <a:lnTo>
                  <a:pt x="11061872" y="6489338"/>
                </a:lnTo>
                <a:lnTo>
                  <a:pt x="11056929" y="6491578"/>
                </a:lnTo>
                <a:lnTo>
                  <a:pt x="11051521" y="6493445"/>
                </a:lnTo>
                <a:lnTo>
                  <a:pt x="11048630" y="6494378"/>
                </a:lnTo>
                <a:lnTo>
                  <a:pt x="11045739" y="6495032"/>
                </a:lnTo>
                <a:lnTo>
                  <a:pt x="11039678" y="6496059"/>
                </a:lnTo>
                <a:lnTo>
                  <a:pt x="11033150" y="6496712"/>
                </a:lnTo>
                <a:lnTo>
                  <a:pt x="11026435" y="6496992"/>
                </a:lnTo>
                <a:lnTo>
                  <a:pt x="11020001" y="6496806"/>
                </a:lnTo>
                <a:lnTo>
                  <a:pt x="11013753" y="6496526"/>
                </a:lnTo>
                <a:lnTo>
                  <a:pt x="11010676" y="6496245"/>
                </a:lnTo>
                <a:lnTo>
                  <a:pt x="11007785" y="6495779"/>
                </a:lnTo>
                <a:lnTo>
                  <a:pt x="11001910" y="6494939"/>
                </a:lnTo>
                <a:lnTo>
                  <a:pt x="10996128" y="6493818"/>
                </a:lnTo>
                <a:lnTo>
                  <a:pt x="10990533" y="6492418"/>
                </a:lnTo>
                <a:lnTo>
                  <a:pt x="10985124" y="6490831"/>
                </a:lnTo>
                <a:lnTo>
                  <a:pt x="10979809" y="6488964"/>
                </a:lnTo>
                <a:lnTo>
                  <a:pt x="10974586" y="6486817"/>
                </a:lnTo>
                <a:lnTo>
                  <a:pt x="10969364" y="6484390"/>
                </a:lnTo>
                <a:lnTo>
                  <a:pt x="10964422" y="6481776"/>
                </a:lnTo>
                <a:lnTo>
                  <a:pt x="10959386" y="6478789"/>
                </a:lnTo>
                <a:lnTo>
                  <a:pt x="10954537" y="6475615"/>
                </a:lnTo>
                <a:lnTo>
                  <a:pt x="10949594" y="6472161"/>
                </a:lnTo>
                <a:lnTo>
                  <a:pt x="10944745" y="6468520"/>
                </a:lnTo>
                <a:lnTo>
                  <a:pt x="10939896" y="6464506"/>
                </a:lnTo>
                <a:lnTo>
                  <a:pt x="10939057" y="6463853"/>
                </a:lnTo>
                <a:lnTo>
                  <a:pt x="10938217" y="6463199"/>
                </a:lnTo>
                <a:lnTo>
                  <a:pt x="10935979" y="6462079"/>
                </a:lnTo>
                <a:lnTo>
                  <a:pt x="10934674" y="6461706"/>
                </a:lnTo>
                <a:lnTo>
                  <a:pt x="10933368" y="6461332"/>
                </a:lnTo>
                <a:lnTo>
                  <a:pt x="10930571" y="6460959"/>
                </a:lnTo>
                <a:lnTo>
                  <a:pt x="10927493" y="6461426"/>
                </a:lnTo>
                <a:lnTo>
                  <a:pt x="10924789" y="6462172"/>
                </a:lnTo>
                <a:lnTo>
                  <a:pt x="10922271" y="6463573"/>
                </a:lnTo>
                <a:lnTo>
                  <a:pt x="10920033" y="6465440"/>
                </a:lnTo>
                <a:lnTo>
                  <a:pt x="10919100" y="6466466"/>
                </a:lnTo>
                <a:lnTo>
                  <a:pt x="10918168" y="6467680"/>
                </a:lnTo>
                <a:lnTo>
                  <a:pt x="10916862" y="6470201"/>
                </a:lnTo>
                <a:lnTo>
                  <a:pt x="10916303" y="6471694"/>
                </a:lnTo>
                <a:lnTo>
                  <a:pt x="10915930" y="6473188"/>
                </a:lnTo>
                <a:lnTo>
                  <a:pt x="10915743" y="6474681"/>
                </a:lnTo>
                <a:lnTo>
                  <a:pt x="10915650" y="6476268"/>
                </a:lnTo>
                <a:lnTo>
                  <a:pt x="10915743" y="6478135"/>
                </a:lnTo>
                <a:lnTo>
                  <a:pt x="10916023" y="6479909"/>
                </a:lnTo>
                <a:lnTo>
                  <a:pt x="10916676" y="6481589"/>
                </a:lnTo>
                <a:lnTo>
                  <a:pt x="10917329" y="6483083"/>
                </a:lnTo>
                <a:lnTo>
                  <a:pt x="10918075" y="6484577"/>
                </a:lnTo>
                <a:lnTo>
                  <a:pt x="10919194" y="6485884"/>
                </a:lnTo>
                <a:lnTo>
                  <a:pt x="10920219" y="6487097"/>
                </a:lnTo>
                <a:lnTo>
                  <a:pt x="10921525" y="6487937"/>
                </a:lnTo>
                <a:lnTo>
                  <a:pt x="10927307" y="6492325"/>
                </a:lnTo>
                <a:lnTo>
                  <a:pt x="10930198" y="6494472"/>
                </a:lnTo>
                <a:lnTo>
                  <a:pt x="10933088" y="6496526"/>
                </a:lnTo>
                <a:lnTo>
                  <a:pt x="10938963" y="6500353"/>
                </a:lnTo>
                <a:lnTo>
                  <a:pt x="10945025" y="6503900"/>
                </a:lnTo>
                <a:lnTo>
                  <a:pt x="10951086" y="6507261"/>
                </a:lnTo>
                <a:lnTo>
                  <a:pt x="10957241" y="6510155"/>
                </a:lnTo>
                <a:lnTo>
                  <a:pt x="10963489" y="6512955"/>
                </a:lnTo>
                <a:lnTo>
                  <a:pt x="10969924" y="6515382"/>
                </a:lnTo>
                <a:lnTo>
                  <a:pt x="10976358" y="6517530"/>
                </a:lnTo>
                <a:lnTo>
                  <a:pt x="10982979" y="6519397"/>
                </a:lnTo>
                <a:lnTo>
                  <a:pt x="10989600" y="6520984"/>
                </a:lnTo>
                <a:lnTo>
                  <a:pt x="10996501" y="6522290"/>
                </a:lnTo>
                <a:lnTo>
                  <a:pt x="11003495" y="6523317"/>
                </a:lnTo>
                <a:lnTo>
                  <a:pt x="11010582" y="6524064"/>
                </a:lnTo>
                <a:lnTo>
                  <a:pt x="11017856" y="6524531"/>
                </a:lnTo>
                <a:lnTo>
                  <a:pt x="11025223" y="6524624"/>
                </a:lnTo>
                <a:lnTo>
                  <a:pt x="11030352" y="6524531"/>
                </a:lnTo>
                <a:lnTo>
                  <a:pt x="11035295" y="6524251"/>
                </a:lnTo>
                <a:lnTo>
                  <a:pt x="11040144" y="6523877"/>
                </a:lnTo>
                <a:lnTo>
                  <a:pt x="11044993" y="6523224"/>
                </a:lnTo>
                <a:lnTo>
                  <a:pt x="11049562" y="6522477"/>
                </a:lnTo>
                <a:lnTo>
                  <a:pt x="11054039" y="6521450"/>
                </a:lnTo>
                <a:lnTo>
                  <a:pt x="11058608" y="6520423"/>
                </a:lnTo>
                <a:lnTo>
                  <a:pt x="11062804" y="6519117"/>
                </a:lnTo>
                <a:lnTo>
                  <a:pt x="11067001" y="6517716"/>
                </a:lnTo>
                <a:lnTo>
                  <a:pt x="11071011" y="6516129"/>
                </a:lnTo>
                <a:lnTo>
                  <a:pt x="11074927" y="6514356"/>
                </a:lnTo>
                <a:lnTo>
                  <a:pt x="11078751" y="6512489"/>
                </a:lnTo>
                <a:lnTo>
                  <a:pt x="11082388" y="6510435"/>
                </a:lnTo>
                <a:lnTo>
                  <a:pt x="11085931" y="6508288"/>
                </a:lnTo>
                <a:lnTo>
                  <a:pt x="11089289" y="6506047"/>
                </a:lnTo>
                <a:lnTo>
                  <a:pt x="11092459" y="6503620"/>
                </a:lnTo>
                <a:lnTo>
                  <a:pt x="11095443" y="6501006"/>
                </a:lnTo>
                <a:lnTo>
                  <a:pt x="11098334" y="6498299"/>
                </a:lnTo>
                <a:lnTo>
                  <a:pt x="11101039" y="6495405"/>
                </a:lnTo>
                <a:lnTo>
                  <a:pt x="11103650" y="6492325"/>
                </a:lnTo>
                <a:lnTo>
                  <a:pt x="11105888" y="6489338"/>
                </a:lnTo>
                <a:lnTo>
                  <a:pt x="11108126" y="6486070"/>
                </a:lnTo>
                <a:lnTo>
                  <a:pt x="11110084" y="6482710"/>
                </a:lnTo>
                <a:lnTo>
                  <a:pt x="11111856" y="6479162"/>
                </a:lnTo>
                <a:lnTo>
                  <a:pt x="11113441" y="6475615"/>
                </a:lnTo>
                <a:lnTo>
                  <a:pt x="11114747" y="6471881"/>
                </a:lnTo>
                <a:lnTo>
                  <a:pt x="11116052" y="6468053"/>
                </a:lnTo>
                <a:lnTo>
                  <a:pt x="11117078" y="6464133"/>
                </a:lnTo>
                <a:lnTo>
                  <a:pt x="11117824" y="6460119"/>
                </a:lnTo>
                <a:lnTo>
                  <a:pt x="11118290" y="6456011"/>
                </a:lnTo>
                <a:lnTo>
                  <a:pt x="11118757" y="6451717"/>
                </a:lnTo>
                <a:lnTo>
                  <a:pt x="11118850" y="6447423"/>
                </a:lnTo>
                <a:lnTo>
                  <a:pt x="11118850" y="6446676"/>
                </a:lnTo>
                <a:lnTo>
                  <a:pt x="11118757" y="6442662"/>
                </a:lnTo>
                <a:lnTo>
                  <a:pt x="11118477" y="6438928"/>
                </a:lnTo>
                <a:lnTo>
                  <a:pt x="11118011" y="6435287"/>
                </a:lnTo>
                <a:lnTo>
                  <a:pt x="11117451" y="6431740"/>
                </a:lnTo>
                <a:lnTo>
                  <a:pt x="11116798" y="6428473"/>
                </a:lnTo>
                <a:lnTo>
                  <a:pt x="11116239" y="6426792"/>
                </a:lnTo>
                <a:lnTo>
                  <a:pt x="11115773" y="6425112"/>
                </a:lnTo>
                <a:lnTo>
                  <a:pt x="11114654" y="6421845"/>
                </a:lnTo>
                <a:lnTo>
                  <a:pt x="11113441" y="6418764"/>
                </a:lnTo>
                <a:lnTo>
                  <a:pt x="11112042" y="6415777"/>
                </a:lnTo>
                <a:lnTo>
                  <a:pt x="11110364" y="6412790"/>
                </a:lnTo>
                <a:lnTo>
                  <a:pt x="11108592" y="6410082"/>
                </a:lnTo>
                <a:lnTo>
                  <a:pt x="11106634" y="6407282"/>
                </a:lnTo>
                <a:lnTo>
                  <a:pt x="11104582" y="6404668"/>
                </a:lnTo>
                <a:lnTo>
                  <a:pt x="11102251" y="6402054"/>
                </a:lnTo>
                <a:lnTo>
                  <a:pt x="11099826" y="6399627"/>
                </a:lnTo>
                <a:lnTo>
                  <a:pt x="11097122" y="6397293"/>
                </a:lnTo>
                <a:lnTo>
                  <a:pt x="11094324" y="6394959"/>
                </a:lnTo>
                <a:lnTo>
                  <a:pt x="11091247" y="6392719"/>
                </a:lnTo>
                <a:lnTo>
                  <a:pt x="11087983" y="6390572"/>
                </a:lnTo>
                <a:lnTo>
                  <a:pt x="11084719" y="6388612"/>
                </a:lnTo>
                <a:lnTo>
                  <a:pt x="11077352" y="6384691"/>
                </a:lnTo>
                <a:lnTo>
                  <a:pt x="11073435" y="6382824"/>
                </a:lnTo>
                <a:lnTo>
                  <a:pt x="11069239" y="6381144"/>
                </a:lnTo>
                <a:lnTo>
                  <a:pt x="11060473" y="6377783"/>
                </a:lnTo>
                <a:lnTo>
                  <a:pt x="11050961" y="6374702"/>
                </a:lnTo>
                <a:lnTo>
                  <a:pt x="11040610" y="6371902"/>
                </a:lnTo>
                <a:lnTo>
                  <a:pt x="11029513" y="6369288"/>
                </a:lnTo>
                <a:lnTo>
                  <a:pt x="11018789" y="6366861"/>
                </a:lnTo>
                <a:lnTo>
                  <a:pt x="11013753" y="6365554"/>
                </a:lnTo>
                <a:lnTo>
                  <a:pt x="11008997" y="6364340"/>
                </a:lnTo>
                <a:lnTo>
                  <a:pt x="11000324" y="6361726"/>
                </a:lnTo>
                <a:lnTo>
                  <a:pt x="10992491" y="6359206"/>
                </a:lnTo>
                <a:lnTo>
                  <a:pt x="10985590" y="6356405"/>
                </a:lnTo>
                <a:lnTo>
                  <a:pt x="10979529" y="6353605"/>
                </a:lnTo>
                <a:lnTo>
                  <a:pt x="10974213" y="6350618"/>
                </a:lnTo>
                <a:lnTo>
                  <a:pt x="10971882" y="6349124"/>
                </a:lnTo>
                <a:lnTo>
                  <a:pt x="10969737" y="6347630"/>
                </a:lnTo>
                <a:lnTo>
                  <a:pt x="10966007" y="6344363"/>
                </a:lnTo>
                <a:lnTo>
                  <a:pt x="10962836" y="6340909"/>
                </a:lnTo>
                <a:lnTo>
                  <a:pt x="10961438" y="6339135"/>
                </a:lnTo>
                <a:lnTo>
                  <a:pt x="10960319" y="6337362"/>
                </a:lnTo>
                <a:lnTo>
                  <a:pt x="10959200" y="6335495"/>
                </a:lnTo>
                <a:lnTo>
                  <a:pt x="10958360" y="6333534"/>
                </a:lnTo>
                <a:lnTo>
                  <a:pt x="10956868" y="6329520"/>
                </a:lnTo>
                <a:lnTo>
                  <a:pt x="10955842" y="6325320"/>
                </a:lnTo>
                <a:lnTo>
                  <a:pt x="10955563" y="6323079"/>
                </a:lnTo>
                <a:lnTo>
                  <a:pt x="10955283" y="6320839"/>
                </a:lnTo>
                <a:lnTo>
                  <a:pt x="10955190" y="6316171"/>
                </a:lnTo>
                <a:lnTo>
                  <a:pt x="10955190" y="6315424"/>
                </a:lnTo>
                <a:lnTo>
                  <a:pt x="10955376" y="6310850"/>
                </a:lnTo>
                <a:lnTo>
                  <a:pt x="10955749" y="6308610"/>
                </a:lnTo>
                <a:lnTo>
                  <a:pt x="10956122" y="6306463"/>
                </a:lnTo>
                <a:lnTo>
                  <a:pt x="10956775" y="6304316"/>
                </a:lnTo>
                <a:lnTo>
                  <a:pt x="10957428" y="6302168"/>
                </a:lnTo>
                <a:lnTo>
                  <a:pt x="10958360" y="6300115"/>
                </a:lnTo>
                <a:lnTo>
                  <a:pt x="10959293" y="6298154"/>
                </a:lnTo>
                <a:lnTo>
                  <a:pt x="10961531" y="6294327"/>
                </a:lnTo>
                <a:lnTo>
                  <a:pt x="10964235" y="6290686"/>
                </a:lnTo>
                <a:lnTo>
                  <a:pt x="10967313" y="6287232"/>
                </a:lnTo>
                <a:lnTo>
                  <a:pt x="10970949" y="6284152"/>
                </a:lnTo>
                <a:lnTo>
                  <a:pt x="10974959" y="6281258"/>
                </a:lnTo>
                <a:lnTo>
                  <a:pt x="10979436" y="6278737"/>
                </a:lnTo>
                <a:lnTo>
                  <a:pt x="10984192" y="6276590"/>
                </a:lnTo>
                <a:lnTo>
                  <a:pt x="10989320" y="6274723"/>
                </a:lnTo>
                <a:lnTo>
                  <a:pt x="10992025" y="6273883"/>
                </a:lnTo>
                <a:lnTo>
                  <a:pt x="10994916" y="6273230"/>
                </a:lnTo>
                <a:lnTo>
                  <a:pt x="11000791" y="6272109"/>
                </a:lnTo>
                <a:lnTo>
                  <a:pt x="11006945" y="6271456"/>
                </a:lnTo>
                <a:lnTo>
                  <a:pt x="11013566" y="6271269"/>
                </a:lnTo>
                <a:lnTo>
                  <a:pt x="11018229" y="6271363"/>
                </a:lnTo>
                <a:lnTo>
                  <a:pt x="11022892" y="6271549"/>
                </a:lnTo>
                <a:lnTo>
                  <a:pt x="11027461" y="6272016"/>
                </a:lnTo>
                <a:lnTo>
                  <a:pt x="11032124" y="6272669"/>
                </a:lnTo>
                <a:lnTo>
                  <a:pt x="11040983" y="6274443"/>
                </a:lnTo>
                <a:lnTo>
                  <a:pt x="11045459" y="6275470"/>
                </a:lnTo>
                <a:lnTo>
                  <a:pt x="11049842" y="6276870"/>
                </a:lnTo>
                <a:lnTo>
                  <a:pt x="11054132" y="6278457"/>
                </a:lnTo>
                <a:lnTo>
                  <a:pt x="11058515" y="6280231"/>
                </a:lnTo>
                <a:lnTo>
                  <a:pt x="11067094" y="6284245"/>
                </a:lnTo>
                <a:lnTo>
                  <a:pt x="11071477" y="6286579"/>
                </a:lnTo>
                <a:lnTo>
                  <a:pt x="11075767" y="6289286"/>
                </a:lnTo>
                <a:lnTo>
                  <a:pt x="11080056" y="6291993"/>
                </a:lnTo>
                <a:lnTo>
                  <a:pt x="11084346" y="6295074"/>
                </a:lnTo>
                <a:lnTo>
                  <a:pt x="11086398" y="6296381"/>
                </a:lnTo>
                <a:lnTo>
                  <a:pt x="11088636" y="6297221"/>
                </a:lnTo>
                <a:lnTo>
                  <a:pt x="11090874" y="6297594"/>
                </a:lnTo>
                <a:lnTo>
                  <a:pt x="11092086" y="6297781"/>
                </a:lnTo>
                <a:lnTo>
                  <a:pt x="11093392" y="6297781"/>
                </a:lnTo>
                <a:lnTo>
                  <a:pt x="11096376" y="6297501"/>
                </a:lnTo>
                <a:lnTo>
                  <a:pt x="11099173" y="6296661"/>
                </a:lnTo>
                <a:lnTo>
                  <a:pt x="11101785" y="6295260"/>
                </a:lnTo>
                <a:lnTo>
                  <a:pt x="11102810" y="6294514"/>
                </a:lnTo>
                <a:lnTo>
                  <a:pt x="11103929" y="6293487"/>
                </a:lnTo>
                <a:lnTo>
                  <a:pt x="11104862" y="6292460"/>
                </a:lnTo>
                <a:lnTo>
                  <a:pt x="11105794" y="6291246"/>
                </a:lnTo>
                <a:lnTo>
                  <a:pt x="11107007" y="6288819"/>
                </a:lnTo>
                <a:lnTo>
                  <a:pt x="11107660" y="6287419"/>
                </a:lnTo>
                <a:lnTo>
                  <a:pt x="11107939" y="6286019"/>
                </a:lnTo>
                <a:lnTo>
                  <a:pt x="11108219" y="6284525"/>
                </a:lnTo>
                <a:lnTo>
                  <a:pt x="11108219" y="6282938"/>
                </a:lnTo>
                <a:lnTo>
                  <a:pt x="11108126" y="6280884"/>
                </a:lnTo>
                <a:lnTo>
                  <a:pt x="11107660" y="6278924"/>
                </a:lnTo>
                <a:lnTo>
                  <a:pt x="11106914" y="6277057"/>
                </a:lnTo>
                <a:lnTo>
                  <a:pt x="11106074" y="6275377"/>
                </a:lnTo>
                <a:lnTo>
                  <a:pt x="11105048" y="6273883"/>
                </a:lnTo>
                <a:lnTo>
                  <a:pt x="11104023" y="6272669"/>
                </a:lnTo>
                <a:lnTo>
                  <a:pt x="11102810" y="6271456"/>
                </a:lnTo>
                <a:lnTo>
                  <a:pt x="11101691" y="6270522"/>
                </a:lnTo>
                <a:lnTo>
                  <a:pt x="11096935" y="6267255"/>
                </a:lnTo>
                <a:lnTo>
                  <a:pt x="11092086" y="6264175"/>
                </a:lnTo>
                <a:lnTo>
                  <a:pt x="11087330" y="6261374"/>
                </a:lnTo>
                <a:lnTo>
                  <a:pt x="11082481" y="6258667"/>
                </a:lnTo>
                <a:lnTo>
                  <a:pt x="11077539" y="6256333"/>
                </a:lnTo>
                <a:lnTo>
                  <a:pt x="11072503" y="6254186"/>
                </a:lnTo>
                <a:lnTo>
                  <a:pt x="11067281" y="6252132"/>
                </a:lnTo>
                <a:lnTo>
                  <a:pt x="11062152" y="6250359"/>
                </a:lnTo>
                <a:lnTo>
                  <a:pt x="11056743" y="6248772"/>
                </a:lnTo>
                <a:lnTo>
                  <a:pt x="11051148" y="6247371"/>
                </a:lnTo>
                <a:lnTo>
                  <a:pt x="11045459" y="6246158"/>
                </a:lnTo>
                <a:lnTo>
                  <a:pt x="11039678" y="6245318"/>
                </a:lnTo>
                <a:lnTo>
                  <a:pt x="11033523" y="6244477"/>
                </a:lnTo>
                <a:lnTo>
                  <a:pt x="11027368" y="6244011"/>
                </a:lnTo>
                <a:lnTo>
                  <a:pt x="11020934" y="624373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06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20188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0470" y="1628750"/>
            <a:ext cx="2376568" cy="4321201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1600"/>
            </a:lvl1pPr>
            <a:lvl2pPr marL="266700" indent="-266700">
              <a:spcBef>
                <a:spcPts val="400"/>
              </a:spcBef>
              <a:defRPr sz="1600"/>
            </a:lvl2pPr>
            <a:lvl3pPr marL="539750" indent="-273050">
              <a:spcBef>
                <a:spcPts val="400"/>
              </a:spcBef>
              <a:defRPr sz="1400"/>
            </a:lvl3pPr>
            <a:lvl4pPr marL="806450" indent="-266700">
              <a:spcBef>
                <a:spcPts val="400"/>
              </a:spcBef>
              <a:defRPr sz="1200"/>
            </a:lvl4pPr>
            <a:lvl5pPr marL="1071563" indent="-265113">
              <a:spcBef>
                <a:spcPts val="400"/>
              </a:spcBef>
              <a:defRPr sz="11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On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9" y="692620"/>
            <a:ext cx="4824021" cy="93613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72770"/>
            <a:ext cx="4824022" cy="12961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621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w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256300" y="1052670"/>
            <a:ext cx="3600738" cy="151221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6300" y="4293120"/>
            <a:ext cx="3600738" cy="165683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7075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3717040"/>
            <a:ext cx="5472998" cy="223291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35200" y="692621"/>
            <a:ext cx="5472998" cy="2448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342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18.5.2021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260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18.5.2021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912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96"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ja </a:t>
            </a:r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E82F-59B5-44A6-910F-5AF3C67AB6A5}" type="datetime1">
              <a:rPr lang="fi-FI" smtClean="0"/>
              <a:t>18.5.2021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18.5.2021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92312" y="2564880"/>
            <a:ext cx="2447457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4384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96826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2313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94384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796826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992313" y="4725180"/>
            <a:ext cx="280750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43840" y="4797190"/>
            <a:ext cx="5472760" cy="792110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Freeform 6"/>
          <p:cNvSpPr>
            <a:spLocks noChangeAspect="1"/>
          </p:cNvSpPr>
          <p:nvPr userDrawn="1"/>
        </p:nvSpPr>
        <p:spPr bwMode="auto">
          <a:xfrm>
            <a:off x="1992313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0" name="Freeform 6"/>
          <p:cNvSpPr>
            <a:spLocks noChangeAspect="1"/>
          </p:cNvSpPr>
          <p:nvPr userDrawn="1"/>
        </p:nvSpPr>
        <p:spPr bwMode="auto">
          <a:xfrm>
            <a:off x="494384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6"/>
          <p:cNvSpPr>
            <a:spLocks noChangeAspect="1"/>
          </p:cNvSpPr>
          <p:nvPr userDrawn="1"/>
        </p:nvSpPr>
        <p:spPr bwMode="auto">
          <a:xfrm>
            <a:off x="796826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6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6724" y="2002631"/>
            <a:ext cx="4530725" cy="2852737"/>
          </a:xfrm>
        </p:spPr>
        <p:txBody>
          <a:bodyPr anchor="t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6816725" y="692620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06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1544" y="2420860"/>
            <a:ext cx="8208144" cy="309643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2313" y="5661310"/>
            <a:ext cx="5687864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992269" y="5949950"/>
            <a:ext cx="5688790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1992313" y="1341438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84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48A32248-9A95-CD41-B093-6CBDE6285C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6239324"/>
            <a:ext cx="2377736" cy="2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1CFF396-56EA-354C-8DF6-80EF4D9B00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6239324"/>
            <a:ext cx="2377736" cy="2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wn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10140315" y="4286250"/>
                </a:moveTo>
                <a:lnTo>
                  <a:pt x="10133965" y="4286567"/>
                </a:lnTo>
                <a:lnTo>
                  <a:pt x="10127932" y="4287200"/>
                </a:lnTo>
                <a:lnTo>
                  <a:pt x="10122217" y="4289100"/>
                </a:lnTo>
                <a:lnTo>
                  <a:pt x="10116820" y="4291000"/>
                </a:lnTo>
                <a:lnTo>
                  <a:pt x="10111740" y="4293533"/>
                </a:lnTo>
                <a:lnTo>
                  <a:pt x="10106660" y="4296383"/>
                </a:lnTo>
                <a:lnTo>
                  <a:pt x="10097770" y="4303666"/>
                </a:lnTo>
                <a:lnTo>
                  <a:pt x="10093960" y="4308099"/>
                </a:lnTo>
                <a:lnTo>
                  <a:pt x="10090785" y="4312216"/>
                </a:lnTo>
                <a:lnTo>
                  <a:pt x="10087610" y="4317599"/>
                </a:lnTo>
                <a:lnTo>
                  <a:pt x="10085070" y="4322665"/>
                </a:lnTo>
                <a:lnTo>
                  <a:pt x="10083165" y="4328049"/>
                </a:lnTo>
                <a:lnTo>
                  <a:pt x="10081577" y="4333748"/>
                </a:lnTo>
                <a:lnTo>
                  <a:pt x="10080942" y="4339765"/>
                </a:lnTo>
                <a:lnTo>
                  <a:pt x="10080625" y="4345781"/>
                </a:lnTo>
                <a:lnTo>
                  <a:pt x="10080942" y="4352114"/>
                </a:lnTo>
                <a:lnTo>
                  <a:pt x="10081260" y="4354648"/>
                </a:lnTo>
                <a:lnTo>
                  <a:pt x="10081577" y="4357814"/>
                </a:lnTo>
                <a:lnTo>
                  <a:pt x="10083165" y="4363514"/>
                </a:lnTo>
                <a:lnTo>
                  <a:pt x="10085070" y="4368897"/>
                </a:lnTo>
                <a:lnTo>
                  <a:pt x="10087610" y="4373963"/>
                </a:lnTo>
                <a:lnTo>
                  <a:pt x="10090785" y="4379030"/>
                </a:lnTo>
                <a:lnTo>
                  <a:pt x="10097770" y="4387896"/>
                </a:lnTo>
                <a:lnTo>
                  <a:pt x="10102215" y="4391696"/>
                </a:lnTo>
                <a:lnTo>
                  <a:pt x="10106660" y="4394863"/>
                </a:lnTo>
                <a:lnTo>
                  <a:pt x="10111740" y="4398029"/>
                </a:lnTo>
                <a:lnTo>
                  <a:pt x="10116820" y="4400562"/>
                </a:lnTo>
                <a:lnTo>
                  <a:pt x="10122217" y="4402462"/>
                </a:lnTo>
                <a:lnTo>
                  <a:pt x="10127932" y="4404046"/>
                </a:lnTo>
                <a:lnTo>
                  <a:pt x="10133965" y="4404996"/>
                </a:lnTo>
                <a:lnTo>
                  <a:pt x="10140315" y="4405312"/>
                </a:lnTo>
                <a:lnTo>
                  <a:pt x="10146347" y="4404996"/>
                </a:lnTo>
                <a:lnTo>
                  <a:pt x="10152062" y="4404046"/>
                </a:lnTo>
                <a:lnTo>
                  <a:pt x="10157777" y="4402462"/>
                </a:lnTo>
                <a:lnTo>
                  <a:pt x="10163175" y="4400562"/>
                </a:lnTo>
                <a:lnTo>
                  <a:pt x="10168255" y="4398029"/>
                </a:lnTo>
                <a:lnTo>
                  <a:pt x="10173335" y="4394863"/>
                </a:lnTo>
                <a:lnTo>
                  <a:pt x="10182225" y="4387896"/>
                </a:lnTo>
                <a:lnTo>
                  <a:pt x="10186035" y="4383463"/>
                </a:lnTo>
                <a:lnTo>
                  <a:pt x="10189527" y="4379030"/>
                </a:lnTo>
                <a:lnTo>
                  <a:pt x="10192385" y="4373963"/>
                </a:lnTo>
                <a:lnTo>
                  <a:pt x="10195242" y="4368897"/>
                </a:lnTo>
                <a:lnTo>
                  <a:pt x="10196830" y="4363514"/>
                </a:lnTo>
                <a:lnTo>
                  <a:pt x="10198417" y="4357814"/>
                </a:lnTo>
                <a:lnTo>
                  <a:pt x="10199370" y="4352114"/>
                </a:lnTo>
                <a:lnTo>
                  <a:pt x="10199687" y="4345781"/>
                </a:lnTo>
                <a:lnTo>
                  <a:pt x="10199370" y="4339765"/>
                </a:lnTo>
                <a:lnTo>
                  <a:pt x="10199052" y="4336915"/>
                </a:lnTo>
                <a:lnTo>
                  <a:pt x="10198417" y="4333748"/>
                </a:lnTo>
                <a:lnTo>
                  <a:pt x="10196830" y="4328049"/>
                </a:lnTo>
                <a:lnTo>
                  <a:pt x="10195242" y="4322665"/>
                </a:lnTo>
                <a:lnTo>
                  <a:pt x="10192385" y="4317599"/>
                </a:lnTo>
                <a:lnTo>
                  <a:pt x="10189527" y="4312216"/>
                </a:lnTo>
                <a:lnTo>
                  <a:pt x="10182225" y="4303666"/>
                </a:lnTo>
                <a:lnTo>
                  <a:pt x="10177780" y="4299866"/>
                </a:lnTo>
                <a:lnTo>
                  <a:pt x="10173335" y="4296383"/>
                </a:lnTo>
                <a:lnTo>
                  <a:pt x="10168255" y="4293533"/>
                </a:lnTo>
                <a:lnTo>
                  <a:pt x="10163175" y="4291000"/>
                </a:lnTo>
                <a:lnTo>
                  <a:pt x="10157777" y="4289100"/>
                </a:lnTo>
                <a:lnTo>
                  <a:pt x="10152062" y="4287200"/>
                </a:lnTo>
                <a:lnTo>
                  <a:pt x="10146347" y="4286567"/>
                </a:lnTo>
                <a:close/>
                <a:moveTo>
                  <a:pt x="8861899" y="3443288"/>
                </a:moveTo>
                <a:lnTo>
                  <a:pt x="8850456" y="3443923"/>
                </a:lnTo>
                <a:lnTo>
                  <a:pt x="8840285" y="3446462"/>
                </a:lnTo>
                <a:lnTo>
                  <a:pt x="8831068" y="3450271"/>
                </a:lnTo>
                <a:lnTo>
                  <a:pt x="8826936" y="3452493"/>
                </a:lnTo>
                <a:lnTo>
                  <a:pt x="8823122" y="3455349"/>
                </a:lnTo>
                <a:lnTo>
                  <a:pt x="8819307" y="3458206"/>
                </a:lnTo>
                <a:lnTo>
                  <a:pt x="8815493" y="3461697"/>
                </a:lnTo>
                <a:lnTo>
                  <a:pt x="8809454" y="3469632"/>
                </a:lnTo>
                <a:lnTo>
                  <a:pt x="8804051" y="3477884"/>
                </a:lnTo>
                <a:lnTo>
                  <a:pt x="8799283" y="3487723"/>
                </a:lnTo>
                <a:lnTo>
                  <a:pt x="8707425" y="3697839"/>
                </a:lnTo>
                <a:lnTo>
                  <a:pt x="8616203" y="3907637"/>
                </a:lnTo>
                <a:lnTo>
                  <a:pt x="8524663" y="4117435"/>
                </a:lnTo>
                <a:lnTo>
                  <a:pt x="8433441" y="4327233"/>
                </a:lnTo>
                <a:lnTo>
                  <a:pt x="8430581" y="4332946"/>
                </a:lnTo>
                <a:lnTo>
                  <a:pt x="8429309" y="4338659"/>
                </a:lnTo>
                <a:lnTo>
                  <a:pt x="8428356" y="4344690"/>
                </a:lnTo>
                <a:lnTo>
                  <a:pt x="8428038" y="4351355"/>
                </a:lnTo>
                <a:lnTo>
                  <a:pt x="8428356" y="4356433"/>
                </a:lnTo>
                <a:lnTo>
                  <a:pt x="8428992" y="4361512"/>
                </a:lnTo>
                <a:lnTo>
                  <a:pt x="8430263" y="4366273"/>
                </a:lnTo>
                <a:lnTo>
                  <a:pt x="8432488" y="4371034"/>
                </a:lnTo>
                <a:lnTo>
                  <a:pt x="8434395" y="4375477"/>
                </a:lnTo>
                <a:lnTo>
                  <a:pt x="8437256" y="4379603"/>
                </a:lnTo>
                <a:lnTo>
                  <a:pt x="8440434" y="4383729"/>
                </a:lnTo>
                <a:lnTo>
                  <a:pt x="8443930" y="4387538"/>
                </a:lnTo>
                <a:lnTo>
                  <a:pt x="8447744" y="4391347"/>
                </a:lnTo>
                <a:lnTo>
                  <a:pt x="8452194" y="4394203"/>
                </a:lnTo>
                <a:lnTo>
                  <a:pt x="8456644" y="4397060"/>
                </a:lnTo>
                <a:lnTo>
                  <a:pt x="8461412" y="4399599"/>
                </a:lnTo>
                <a:lnTo>
                  <a:pt x="8471583" y="4402773"/>
                </a:lnTo>
                <a:lnTo>
                  <a:pt x="8482390" y="4403725"/>
                </a:lnTo>
                <a:lnTo>
                  <a:pt x="8491925" y="4403090"/>
                </a:lnTo>
                <a:lnTo>
                  <a:pt x="8501143" y="4400869"/>
                </a:lnTo>
                <a:lnTo>
                  <a:pt x="8509089" y="4397060"/>
                </a:lnTo>
                <a:lnTo>
                  <a:pt x="8516717" y="4392299"/>
                </a:lnTo>
                <a:lnTo>
                  <a:pt x="8520214" y="4389125"/>
                </a:lnTo>
                <a:lnTo>
                  <a:pt x="8523074" y="4386268"/>
                </a:lnTo>
                <a:lnTo>
                  <a:pt x="8528795" y="4379286"/>
                </a:lnTo>
                <a:lnTo>
                  <a:pt x="8533563" y="4371986"/>
                </a:lnTo>
                <a:lnTo>
                  <a:pt x="8537695" y="4363416"/>
                </a:lnTo>
                <a:lnTo>
                  <a:pt x="8619700" y="4167901"/>
                </a:lnTo>
                <a:lnTo>
                  <a:pt x="8701704" y="3972703"/>
                </a:lnTo>
                <a:lnTo>
                  <a:pt x="8783708" y="3777188"/>
                </a:lnTo>
                <a:lnTo>
                  <a:pt x="8866031" y="3581990"/>
                </a:lnTo>
                <a:lnTo>
                  <a:pt x="8948035" y="3777822"/>
                </a:lnTo>
                <a:lnTo>
                  <a:pt x="9030358" y="3973972"/>
                </a:lnTo>
                <a:lnTo>
                  <a:pt x="9112362" y="4169805"/>
                </a:lnTo>
                <a:lnTo>
                  <a:pt x="9195002" y="4366273"/>
                </a:lnTo>
                <a:lnTo>
                  <a:pt x="9199134" y="4373255"/>
                </a:lnTo>
                <a:lnTo>
                  <a:pt x="9203902" y="4380238"/>
                </a:lnTo>
                <a:lnTo>
                  <a:pt x="9209623" y="4386586"/>
                </a:lnTo>
                <a:lnTo>
                  <a:pt x="9215980" y="4391982"/>
                </a:lnTo>
                <a:lnTo>
                  <a:pt x="9223291" y="4397060"/>
                </a:lnTo>
                <a:lnTo>
                  <a:pt x="9230601" y="4400869"/>
                </a:lnTo>
                <a:lnTo>
                  <a:pt x="9239183" y="4403090"/>
                </a:lnTo>
                <a:lnTo>
                  <a:pt x="9243633" y="4403408"/>
                </a:lnTo>
                <a:lnTo>
                  <a:pt x="9248083" y="4403725"/>
                </a:lnTo>
                <a:lnTo>
                  <a:pt x="9258889" y="4402773"/>
                </a:lnTo>
                <a:lnTo>
                  <a:pt x="9263975" y="4401503"/>
                </a:lnTo>
                <a:lnTo>
                  <a:pt x="9268743" y="4399916"/>
                </a:lnTo>
                <a:lnTo>
                  <a:pt x="9277960" y="4394838"/>
                </a:lnTo>
                <a:lnTo>
                  <a:pt x="9285588" y="4388173"/>
                </a:lnTo>
                <a:lnTo>
                  <a:pt x="9292263" y="4380873"/>
                </a:lnTo>
                <a:lnTo>
                  <a:pt x="9294488" y="4376429"/>
                </a:lnTo>
                <a:lnTo>
                  <a:pt x="9297031" y="4371986"/>
                </a:lnTo>
                <a:lnTo>
                  <a:pt x="9298620" y="4367542"/>
                </a:lnTo>
                <a:lnTo>
                  <a:pt x="9299892" y="4362781"/>
                </a:lnTo>
                <a:lnTo>
                  <a:pt x="9301163" y="4352625"/>
                </a:lnTo>
                <a:lnTo>
                  <a:pt x="9300527" y="4346911"/>
                </a:lnTo>
                <a:lnTo>
                  <a:pt x="9299892" y="4341516"/>
                </a:lnTo>
                <a:lnTo>
                  <a:pt x="9297031" y="4331359"/>
                </a:lnTo>
                <a:lnTo>
                  <a:pt x="9204855" y="4120291"/>
                </a:lnTo>
                <a:lnTo>
                  <a:pt x="9113316" y="3909541"/>
                </a:lnTo>
                <a:lnTo>
                  <a:pt x="9021140" y="3698791"/>
                </a:lnTo>
                <a:lnTo>
                  <a:pt x="8929282" y="3487723"/>
                </a:lnTo>
                <a:lnTo>
                  <a:pt x="8924515" y="3477884"/>
                </a:lnTo>
                <a:lnTo>
                  <a:pt x="8919111" y="3469632"/>
                </a:lnTo>
                <a:lnTo>
                  <a:pt x="8912754" y="3461697"/>
                </a:lnTo>
                <a:lnTo>
                  <a:pt x="8905762" y="3455349"/>
                </a:lnTo>
                <a:lnTo>
                  <a:pt x="8901630" y="3452493"/>
                </a:lnTo>
                <a:lnTo>
                  <a:pt x="8897498" y="3450271"/>
                </a:lnTo>
                <a:lnTo>
                  <a:pt x="8888280" y="3446462"/>
                </a:lnTo>
                <a:lnTo>
                  <a:pt x="8878427" y="3443923"/>
                </a:lnTo>
                <a:lnTo>
                  <a:pt x="8873023" y="3443288"/>
                </a:lnTo>
                <a:lnTo>
                  <a:pt x="8867302" y="3443288"/>
                </a:lnTo>
                <a:close/>
                <a:moveTo>
                  <a:pt x="5728812" y="3443288"/>
                </a:moveTo>
                <a:lnTo>
                  <a:pt x="5718021" y="3443923"/>
                </a:lnTo>
                <a:lnTo>
                  <a:pt x="5707865" y="3446462"/>
                </a:lnTo>
                <a:lnTo>
                  <a:pt x="5698661" y="3450271"/>
                </a:lnTo>
                <a:lnTo>
                  <a:pt x="5694217" y="3452493"/>
                </a:lnTo>
                <a:lnTo>
                  <a:pt x="5690091" y="3455349"/>
                </a:lnTo>
                <a:lnTo>
                  <a:pt x="5686283" y="3458206"/>
                </a:lnTo>
                <a:lnTo>
                  <a:pt x="5683109" y="3461697"/>
                </a:lnTo>
                <a:lnTo>
                  <a:pt x="5676444" y="3469632"/>
                </a:lnTo>
                <a:lnTo>
                  <a:pt x="5671048" y="3477884"/>
                </a:lnTo>
                <a:lnTo>
                  <a:pt x="5666605" y="3487723"/>
                </a:lnTo>
                <a:lnTo>
                  <a:pt x="5575198" y="3697839"/>
                </a:lnTo>
                <a:lnTo>
                  <a:pt x="5483792" y="3907637"/>
                </a:lnTo>
                <a:lnTo>
                  <a:pt x="5392702" y="4117435"/>
                </a:lnTo>
                <a:lnTo>
                  <a:pt x="5301296" y="4327233"/>
                </a:lnTo>
                <a:lnTo>
                  <a:pt x="5298757" y="4332946"/>
                </a:lnTo>
                <a:lnTo>
                  <a:pt x="5296852" y="4338659"/>
                </a:lnTo>
                <a:lnTo>
                  <a:pt x="5295900" y="4344690"/>
                </a:lnTo>
                <a:lnTo>
                  <a:pt x="5295900" y="4351355"/>
                </a:lnTo>
                <a:lnTo>
                  <a:pt x="5295900" y="4356433"/>
                </a:lnTo>
                <a:lnTo>
                  <a:pt x="5296852" y="4361512"/>
                </a:lnTo>
                <a:lnTo>
                  <a:pt x="5298439" y="4366273"/>
                </a:lnTo>
                <a:lnTo>
                  <a:pt x="5300026" y="4371034"/>
                </a:lnTo>
                <a:lnTo>
                  <a:pt x="5302565" y="4375477"/>
                </a:lnTo>
                <a:lnTo>
                  <a:pt x="5305104" y="4379603"/>
                </a:lnTo>
                <a:lnTo>
                  <a:pt x="5308278" y="4383729"/>
                </a:lnTo>
                <a:lnTo>
                  <a:pt x="5312087" y="4387538"/>
                </a:lnTo>
                <a:lnTo>
                  <a:pt x="5315578" y="4391347"/>
                </a:lnTo>
                <a:lnTo>
                  <a:pt x="5319704" y="4394203"/>
                </a:lnTo>
                <a:lnTo>
                  <a:pt x="5324147" y="4397060"/>
                </a:lnTo>
                <a:lnTo>
                  <a:pt x="5328908" y="4399599"/>
                </a:lnTo>
                <a:lnTo>
                  <a:pt x="5339064" y="4402773"/>
                </a:lnTo>
                <a:lnTo>
                  <a:pt x="5349856" y="4403725"/>
                </a:lnTo>
                <a:lnTo>
                  <a:pt x="5359694" y="4403090"/>
                </a:lnTo>
                <a:lnTo>
                  <a:pt x="5368899" y="4400869"/>
                </a:lnTo>
                <a:lnTo>
                  <a:pt x="5377151" y="4397060"/>
                </a:lnTo>
                <a:lnTo>
                  <a:pt x="5384450" y="4392299"/>
                </a:lnTo>
                <a:lnTo>
                  <a:pt x="5387624" y="4389125"/>
                </a:lnTo>
                <a:lnTo>
                  <a:pt x="5391116" y="4386268"/>
                </a:lnTo>
                <a:lnTo>
                  <a:pt x="5396828" y="4379286"/>
                </a:lnTo>
                <a:lnTo>
                  <a:pt x="5401589" y="4371986"/>
                </a:lnTo>
                <a:lnTo>
                  <a:pt x="5405398" y="4363416"/>
                </a:lnTo>
                <a:lnTo>
                  <a:pt x="5487283" y="4167901"/>
                </a:lnTo>
                <a:lnTo>
                  <a:pt x="5569168" y="3972703"/>
                </a:lnTo>
                <a:lnTo>
                  <a:pt x="5650736" y="3777188"/>
                </a:lnTo>
                <a:lnTo>
                  <a:pt x="5732938" y="3581990"/>
                </a:lnTo>
                <a:lnTo>
                  <a:pt x="5814823" y="3777822"/>
                </a:lnTo>
                <a:lnTo>
                  <a:pt x="5897343" y="3973972"/>
                </a:lnTo>
                <a:lnTo>
                  <a:pt x="5979546" y="4169805"/>
                </a:lnTo>
                <a:lnTo>
                  <a:pt x="6061748" y="4366273"/>
                </a:lnTo>
                <a:lnTo>
                  <a:pt x="6065874" y="4373255"/>
                </a:lnTo>
                <a:lnTo>
                  <a:pt x="6070635" y="4380238"/>
                </a:lnTo>
                <a:lnTo>
                  <a:pt x="6076348" y="4386586"/>
                </a:lnTo>
                <a:lnTo>
                  <a:pt x="6082696" y="4391982"/>
                </a:lnTo>
                <a:lnTo>
                  <a:pt x="6089678" y="4397060"/>
                </a:lnTo>
                <a:lnTo>
                  <a:pt x="6097613" y="4400869"/>
                </a:lnTo>
                <a:lnTo>
                  <a:pt x="6105865" y="4403090"/>
                </a:lnTo>
                <a:lnTo>
                  <a:pt x="6109991" y="4403408"/>
                </a:lnTo>
                <a:lnTo>
                  <a:pt x="6114751" y="4403725"/>
                </a:lnTo>
                <a:lnTo>
                  <a:pt x="6125542" y="4402773"/>
                </a:lnTo>
                <a:lnTo>
                  <a:pt x="6130621" y="4401503"/>
                </a:lnTo>
                <a:lnTo>
                  <a:pt x="6135381" y="4399916"/>
                </a:lnTo>
                <a:lnTo>
                  <a:pt x="6144586" y="4394838"/>
                </a:lnTo>
                <a:lnTo>
                  <a:pt x="6152203" y="4388173"/>
                </a:lnTo>
                <a:lnTo>
                  <a:pt x="6158550" y="4380873"/>
                </a:lnTo>
                <a:lnTo>
                  <a:pt x="6161407" y="4376429"/>
                </a:lnTo>
                <a:lnTo>
                  <a:pt x="6163311" y="4371986"/>
                </a:lnTo>
                <a:lnTo>
                  <a:pt x="6164898" y="4367542"/>
                </a:lnTo>
                <a:lnTo>
                  <a:pt x="6166485" y="4362781"/>
                </a:lnTo>
                <a:lnTo>
                  <a:pt x="6167437" y="4352625"/>
                </a:lnTo>
                <a:lnTo>
                  <a:pt x="6167437" y="4346911"/>
                </a:lnTo>
                <a:lnTo>
                  <a:pt x="6166485" y="4341516"/>
                </a:lnTo>
                <a:lnTo>
                  <a:pt x="6163311" y="4331359"/>
                </a:lnTo>
                <a:lnTo>
                  <a:pt x="6071270" y="4120291"/>
                </a:lnTo>
                <a:lnTo>
                  <a:pt x="5979863" y="3909541"/>
                </a:lnTo>
                <a:lnTo>
                  <a:pt x="5888139" y="3698791"/>
                </a:lnTo>
                <a:lnTo>
                  <a:pt x="5796732" y="3487723"/>
                </a:lnTo>
                <a:lnTo>
                  <a:pt x="5791972" y="3477884"/>
                </a:lnTo>
                <a:lnTo>
                  <a:pt x="5786259" y="3469632"/>
                </a:lnTo>
                <a:lnTo>
                  <a:pt x="5779594" y="3461697"/>
                </a:lnTo>
                <a:lnTo>
                  <a:pt x="5772611" y="3455349"/>
                </a:lnTo>
                <a:lnTo>
                  <a:pt x="5768803" y="3452493"/>
                </a:lnTo>
                <a:lnTo>
                  <a:pt x="5764359" y="3450271"/>
                </a:lnTo>
                <a:lnTo>
                  <a:pt x="5755473" y="3446462"/>
                </a:lnTo>
                <a:lnTo>
                  <a:pt x="5745316" y="3443923"/>
                </a:lnTo>
                <a:lnTo>
                  <a:pt x="5739921" y="3443288"/>
                </a:lnTo>
                <a:lnTo>
                  <a:pt x="5734208" y="3443288"/>
                </a:lnTo>
                <a:close/>
                <a:moveTo>
                  <a:pt x="4072099" y="3443288"/>
                </a:moveTo>
                <a:lnTo>
                  <a:pt x="4066704" y="3443923"/>
                </a:lnTo>
                <a:lnTo>
                  <a:pt x="4064165" y="3444558"/>
                </a:lnTo>
                <a:lnTo>
                  <a:pt x="4061626" y="3445192"/>
                </a:lnTo>
                <a:lnTo>
                  <a:pt x="4056547" y="3446462"/>
                </a:lnTo>
                <a:lnTo>
                  <a:pt x="4051787" y="3448049"/>
                </a:lnTo>
                <a:lnTo>
                  <a:pt x="4047343" y="3450271"/>
                </a:lnTo>
                <a:lnTo>
                  <a:pt x="4042900" y="3452493"/>
                </a:lnTo>
                <a:lnTo>
                  <a:pt x="4039409" y="3455349"/>
                </a:lnTo>
                <a:lnTo>
                  <a:pt x="4037187" y="3456936"/>
                </a:lnTo>
                <a:lnTo>
                  <a:pt x="4035600" y="3458206"/>
                </a:lnTo>
                <a:lnTo>
                  <a:pt x="4031791" y="3461697"/>
                </a:lnTo>
                <a:lnTo>
                  <a:pt x="4028300" y="3465506"/>
                </a:lnTo>
                <a:lnTo>
                  <a:pt x="4025761" y="3469632"/>
                </a:lnTo>
                <a:lnTo>
                  <a:pt x="4023857" y="3471536"/>
                </a:lnTo>
                <a:lnTo>
                  <a:pt x="4022587" y="3473758"/>
                </a:lnTo>
                <a:lnTo>
                  <a:pt x="4020366" y="3477884"/>
                </a:lnTo>
                <a:lnTo>
                  <a:pt x="4017827" y="3482645"/>
                </a:lnTo>
                <a:lnTo>
                  <a:pt x="4015605" y="3487723"/>
                </a:lnTo>
                <a:lnTo>
                  <a:pt x="3923881" y="3697839"/>
                </a:lnTo>
                <a:lnTo>
                  <a:pt x="3832792" y="3907637"/>
                </a:lnTo>
                <a:lnTo>
                  <a:pt x="3741385" y="4117435"/>
                </a:lnTo>
                <a:lnTo>
                  <a:pt x="3650296" y="4327233"/>
                </a:lnTo>
                <a:lnTo>
                  <a:pt x="3648709" y="4330090"/>
                </a:lnTo>
                <a:lnTo>
                  <a:pt x="3647439" y="4332946"/>
                </a:lnTo>
                <a:lnTo>
                  <a:pt x="3646804" y="4336120"/>
                </a:lnTo>
                <a:lnTo>
                  <a:pt x="3645852" y="4338659"/>
                </a:lnTo>
                <a:lnTo>
                  <a:pt x="3645535" y="4341833"/>
                </a:lnTo>
                <a:lnTo>
                  <a:pt x="3645218" y="4344690"/>
                </a:lnTo>
                <a:lnTo>
                  <a:pt x="3644900" y="4347864"/>
                </a:lnTo>
                <a:lnTo>
                  <a:pt x="3644900" y="4351355"/>
                </a:lnTo>
                <a:lnTo>
                  <a:pt x="3644900" y="4353894"/>
                </a:lnTo>
                <a:lnTo>
                  <a:pt x="3645218" y="4356433"/>
                </a:lnTo>
                <a:lnTo>
                  <a:pt x="3645535" y="4358972"/>
                </a:lnTo>
                <a:lnTo>
                  <a:pt x="3645852" y="4361512"/>
                </a:lnTo>
                <a:lnTo>
                  <a:pt x="3646487" y="4363733"/>
                </a:lnTo>
                <a:lnTo>
                  <a:pt x="3647122" y="4366273"/>
                </a:lnTo>
                <a:lnTo>
                  <a:pt x="3648074" y="4368494"/>
                </a:lnTo>
                <a:lnTo>
                  <a:pt x="3649344" y="4371034"/>
                </a:lnTo>
                <a:lnTo>
                  <a:pt x="3651248" y="4375794"/>
                </a:lnTo>
                <a:lnTo>
                  <a:pt x="3653787" y="4379603"/>
                </a:lnTo>
                <a:lnTo>
                  <a:pt x="3655691" y="4381825"/>
                </a:lnTo>
                <a:lnTo>
                  <a:pt x="3657278" y="4383729"/>
                </a:lnTo>
                <a:lnTo>
                  <a:pt x="3659182" y="4385951"/>
                </a:lnTo>
                <a:lnTo>
                  <a:pt x="3660769" y="4387855"/>
                </a:lnTo>
                <a:lnTo>
                  <a:pt x="3664578" y="4391347"/>
                </a:lnTo>
                <a:lnTo>
                  <a:pt x="3668387" y="4394203"/>
                </a:lnTo>
                <a:lnTo>
                  <a:pt x="3670926" y="4395790"/>
                </a:lnTo>
                <a:lnTo>
                  <a:pt x="3673147" y="4397060"/>
                </a:lnTo>
                <a:lnTo>
                  <a:pt x="3677908" y="4399599"/>
                </a:lnTo>
                <a:lnTo>
                  <a:pt x="3680447" y="4400551"/>
                </a:lnTo>
                <a:lnTo>
                  <a:pt x="3682669" y="4401503"/>
                </a:lnTo>
                <a:lnTo>
                  <a:pt x="3685525" y="4402138"/>
                </a:lnTo>
                <a:lnTo>
                  <a:pt x="3688064" y="4402773"/>
                </a:lnTo>
                <a:lnTo>
                  <a:pt x="3690603" y="4403090"/>
                </a:lnTo>
                <a:lnTo>
                  <a:pt x="3693143" y="4403408"/>
                </a:lnTo>
                <a:lnTo>
                  <a:pt x="3699173" y="4403725"/>
                </a:lnTo>
                <a:lnTo>
                  <a:pt x="3703934" y="4403725"/>
                </a:lnTo>
                <a:lnTo>
                  <a:pt x="3708694" y="4403090"/>
                </a:lnTo>
                <a:lnTo>
                  <a:pt x="3713455" y="4402138"/>
                </a:lnTo>
                <a:lnTo>
                  <a:pt x="3717581" y="4400869"/>
                </a:lnTo>
                <a:lnTo>
                  <a:pt x="3721707" y="4398964"/>
                </a:lnTo>
                <a:lnTo>
                  <a:pt x="3725833" y="4397060"/>
                </a:lnTo>
                <a:lnTo>
                  <a:pt x="3729642" y="4395156"/>
                </a:lnTo>
                <a:lnTo>
                  <a:pt x="3733450" y="4392299"/>
                </a:lnTo>
                <a:lnTo>
                  <a:pt x="3736624" y="4389760"/>
                </a:lnTo>
                <a:lnTo>
                  <a:pt x="3739798" y="4386268"/>
                </a:lnTo>
                <a:lnTo>
                  <a:pt x="3742972" y="4383095"/>
                </a:lnTo>
                <a:lnTo>
                  <a:pt x="3744241" y="4381508"/>
                </a:lnTo>
                <a:lnTo>
                  <a:pt x="3745511" y="4379286"/>
                </a:lnTo>
                <a:lnTo>
                  <a:pt x="3748367" y="4375794"/>
                </a:lnTo>
                <a:lnTo>
                  <a:pt x="3749320" y="4373573"/>
                </a:lnTo>
                <a:lnTo>
                  <a:pt x="3750272" y="4371986"/>
                </a:lnTo>
                <a:lnTo>
                  <a:pt x="3752493" y="4367860"/>
                </a:lnTo>
                <a:lnTo>
                  <a:pt x="3754398" y="4363416"/>
                </a:lnTo>
                <a:lnTo>
                  <a:pt x="3835965" y="4167901"/>
                </a:lnTo>
                <a:lnTo>
                  <a:pt x="3918168" y="3972703"/>
                </a:lnTo>
                <a:lnTo>
                  <a:pt x="4000053" y="3777188"/>
                </a:lnTo>
                <a:lnTo>
                  <a:pt x="4081938" y="3581990"/>
                </a:lnTo>
                <a:lnTo>
                  <a:pt x="4164141" y="3777822"/>
                </a:lnTo>
                <a:lnTo>
                  <a:pt x="4246343" y="3973972"/>
                </a:lnTo>
                <a:lnTo>
                  <a:pt x="4328228" y="4169805"/>
                </a:lnTo>
                <a:lnTo>
                  <a:pt x="4410748" y="4366273"/>
                </a:lnTo>
                <a:lnTo>
                  <a:pt x="4412653" y="4369764"/>
                </a:lnTo>
                <a:lnTo>
                  <a:pt x="4414874" y="4373255"/>
                </a:lnTo>
                <a:lnTo>
                  <a:pt x="4417096" y="4376747"/>
                </a:lnTo>
                <a:lnTo>
                  <a:pt x="4419635" y="4380238"/>
                </a:lnTo>
                <a:lnTo>
                  <a:pt x="4422174" y="4383412"/>
                </a:lnTo>
                <a:lnTo>
                  <a:pt x="4425348" y="4386586"/>
                </a:lnTo>
                <a:lnTo>
                  <a:pt x="4428204" y="4389125"/>
                </a:lnTo>
                <a:lnTo>
                  <a:pt x="4430109" y="4391029"/>
                </a:lnTo>
                <a:lnTo>
                  <a:pt x="4431696" y="4391982"/>
                </a:lnTo>
                <a:lnTo>
                  <a:pt x="4435187" y="4394838"/>
                </a:lnTo>
                <a:lnTo>
                  <a:pt x="4438995" y="4397060"/>
                </a:lnTo>
                <a:lnTo>
                  <a:pt x="4442487" y="4398964"/>
                </a:lnTo>
                <a:lnTo>
                  <a:pt x="4446295" y="4400869"/>
                </a:lnTo>
                <a:lnTo>
                  <a:pt x="4450421" y="4402138"/>
                </a:lnTo>
                <a:lnTo>
                  <a:pt x="4452643" y="4402456"/>
                </a:lnTo>
                <a:lnTo>
                  <a:pt x="4454865" y="4403090"/>
                </a:lnTo>
                <a:lnTo>
                  <a:pt x="4456769" y="4403408"/>
                </a:lnTo>
                <a:lnTo>
                  <a:pt x="4459308" y="4403725"/>
                </a:lnTo>
                <a:lnTo>
                  <a:pt x="4463751" y="4403725"/>
                </a:lnTo>
                <a:lnTo>
                  <a:pt x="4469147" y="4403408"/>
                </a:lnTo>
                <a:lnTo>
                  <a:pt x="4471686" y="4403090"/>
                </a:lnTo>
                <a:lnTo>
                  <a:pt x="4474542" y="4402773"/>
                </a:lnTo>
                <a:lnTo>
                  <a:pt x="4476764" y="4402138"/>
                </a:lnTo>
                <a:lnTo>
                  <a:pt x="4479621" y="4401503"/>
                </a:lnTo>
                <a:lnTo>
                  <a:pt x="4481842" y="4400869"/>
                </a:lnTo>
                <a:lnTo>
                  <a:pt x="4484381" y="4399916"/>
                </a:lnTo>
                <a:lnTo>
                  <a:pt x="4489142" y="4397377"/>
                </a:lnTo>
                <a:lnTo>
                  <a:pt x="4493586" y="4394838"/>
                </a:lnTo>
                <a:lnTo>
                  <a:pt x="4495490" y="4393251"/>
                </a:lnTo>
                <a:lnTo>
                  <a:pt x="4497394" y="4391982"/>
                </a:lnTo>
                <a:lnTo>
                  <a:pt x="4501203" y="4388490"/>
                </a:lnTo>
                <a:lnTo>
                  <a:pt x="4504694" y="4384999"/>
                </a:lnTo>
                <a:lnTo>
                  <a:pt x="4505964" y="4382777"/>
                </a:lnTo>
                <a:lnTo>
                  <a:pt x="4507868" y="4380873"/>
                </a:lnTo>
                <a:lnTo>
                  <a:pt x="4510090" y="4376747"/>
                </a:lnTo>
                <a:lnTo>
                  <a:pt x="4512311" y="4371986"/>
                </a:lnTo>
                <a:lnTo>
                  <a:pt x="4513263" y="4369764"/>
                </a:lnTo>
                <a:lnTo>
                  <a:pt x="4514216" y="4367542"/>
                </a:lnTo>
                <a:lnTo>
                  <a:pt x="4515485" y="4362781"/>
                </a:lnTo>
                <a:lnTo>
                  <a:pt x="4515802" y="4359925"/>
                </a:lnTo>
                <a:lnTo>
                  <a:pt x="4516120" y="4357703"/>
                </a:lnTo>
                <a:lnTo>
                  <a:pt x="4516437" y="4352625"/>
                </a:lnTo>
                <a:lnTo>
                  <a:pt x="4516120" y="4349768"/>
                </a:lnTo>
                <a:lnTo>
                  <a:pt x="4516120" y="4346911"/>
                </a:lnTo>
                <a:lnTo>
                  <a:pt x="4515802" y="4344055"/>
                </a:lnTo>
                <a:lnTo>
                  <a:pt x="4515485" y="4341516"/>
                </a:lnTo>
                <a:lnTo>
                  <a:pt x="4514850" y="4338659"/>
                </a:lnTo>
                <a:lnTo>
                  <a:pt x="4514216" y="4336437"/>
                </a:lnTo>
                <a:lnTo>
                  <a:pt x="4512311" y="4331359"/>
                </a:lnTo>
                <a:lnTo>
                  <a:pt x="4420587" y="4120291"/>
                </a:lnTo>
                <a:lnTo>
                  <a:pt x="4328863" y="3909541"/>
                </a:lnTo>
                <a:lnTo>
                  <a:pt x="4237139" y="3698791"/>
                </a:lnTo>
                <a:lnTo>
                  <a:pt x="4145415" y="3487723"/>
                </a:lnTo>
                <a:lnTo>
                  <a:pt x="4143193" y="3482645"/>
                </a:lnTo>
                <a:lnTo>
                  <a:pt x="4140654" y="3477884"/>
                </a:lnTo>
                <a:lnTo>
                  <a:pt x="4138115" y="3473758"/>
                </a:lnTo>
                <a:lnTo>
                  <a:pt x="4134941" y="3469632"/>
                </a:lnTo>
                <a:lnTo>
                  <a:pt x="4131767" y="3465506"/>
                </a:lnTo>
                <a:lnTo>
                  <a:pt x="4130498" y="3463919"/>
                </a:lnTo>
                <a:lnTo>
                  <a:pt x="4128911" y="3461697"/>
                </a:lnTo>
                <a:lnTo>
                  <a:pt x="4125102" y="3458206"/>
                </a:lnTo>
                <a:lnTo>
                  <a:pt x="4123515" y="3456936"/>
                </a:lnTo>
                <a:lnTo>
                  <a:pt x="4121611" y="3455349"/>
                </a:lnTo>
                <a:lnTo>
                  <a:pt x="4117485" y="3452493"/>
                </a:lnTo>
                <a:lnTo>
                  <a:pt x="4115581" y="3451540"/>
                </a:lnTo>
                <a:lnTo>
                  <a:pt x="4113677" y="3450271"/>
                </a:lnTo>
                <a:lnTo>
                  <a:pt x="4111138" y="3449319"/>
                </a:lnTo>
                <a:lnTo>
                  <a:pt x="4109233" y="3448049"/>
                </a:lnTo>
                <a:lnTo>
                  <a:pt x="4104472" y="3446462"/>
                </a:lnTo>
                <a:lnTo>
                  <a:pt x="4099712" y="3445192"/>
                </a:lnTo>
                <a:lnTo>
                  <a:pt x="4096855" y="3444558"/>
                </a:lnTo>
                <a:lnTo>
                  <a:pt x="4094634" y="3443923"/>
                </a:lnTo>
                <a:lnTo>
                  <a:pt x="4091777" y="3443606"/>
                </a:lnTo>
                <a:lnTo>
                  <a:pt x="4089238" y="3443288"/>
                </a:lnTo>
                <a:lnTo>
                  <a:pt x="4086064" y="3443288"/>
                </a:lnTo>
                <a:lnTo>
                  <a:pt x="4083525" y="3443288"/>
                </a:lnTo>
                <a:lnTo>
                  <a:pt x="4077812" y="3443288"/>
                </a:lnTo>
                <a:close/>
                <a:moveTo>
                  <a:pt x="2046566" y="3443288"/>
                </a:moveTo>
                <a:lnTo>
                  <a:pt x="2041172" y="3443606"/>
                </a:lnTo>
                <a:lnTo>
                  <a:pt x="2038317" y="3443923"/>
                </a:lnTo>
                <a:lnTo>
                  <a:pt x="2035779" y="3444558"/>
                </a:lnTo>
                <a:lnTo>
                  <a:pt x="2032923" y="3445192"/>
                </a:lnTo>
                <a:lnTo>
                  <a:pt x="2030385" y="3445827"/>
                </a:lnTo>
                <a:lnTo>
                  <a:pt x="2027847" y="3446779"/>
                </a:lnTo>
                <a:lnTo>
                  <a:pt x="2025626" y="3447732"/>
                </a:lnTo>
                <a:lnTo>
                  <a:pt x="2023088" y="3448684"/>
                </a:lnTo>
                <a:lnTo>
                  <a:pt x="2020867" y="3450271"/>
                </a:lnTo>
                <a:lnTo>
                  <a:pt x="2018329" y="3451223"/>
                </a:lnTo>
                <a:lnTo>
                  <a:pt x="2016426" y="3452810"/>
                </a:lnTo>
                <a:lnTo>
                  <a:pt x="2011984" y="3455984"/>
                </a:lnTo>
                <a:lnTo>
                  <a:pt x="2010397" y="3457571"/>
                </a:lnTo>
                <a:lnTo>
                  <a:pt x="2008176" y="3459475"/>
                </a:lnTo>
                <a:lnTo>
                  <a:pt x="2006590" y="3461380"/>
                </a:lnTo>
                <a:lnTo>
                  <a:pt x="2005004" y="3463284"/>
                </a:lnTo>
                <a:lnTo>
                  <a:pt x="2001514" y="3467410"/>
                </a:lnTo>
                <a:lnTo>
                  <a:pt x="2000245" y="3469632"/>
                </a:lnTo>
                <a:lnTo>
                  <a:pt x="1998658" y="3471536"/>
                </a:lnTo>
                <a:lnTo>
                  <a:pt x="1997707" y="3474075"/>
                </a:lnTo>
                <a:lnTo>
                  <a:pt x="1996755" y="3476297"/>
                </a:lnTo>
                <a:lnTo>
                  <a:pt x="1994534" y="3481058"/>
                </a:lnTo>
                <a:lnTo>
                  <a:pt x="1993899" y="3483597"/>
                </a:lnTo>
                <a:lnTo>
                  <a:pt x="1993265" y="3485819"/>
                </a:lnTo>
                <a:lnTo>
                  <a:pt x="1992947" y="3488358"/>
                </a:lnTo>
                <a:lnTo>
                  <a:pt x="1992630" y="3490897"/>
                </a:lnTo>
                <a:lnTo>
                  <a:pt x="1992313" y="3495658"/>
                </a:lnTo>
                <a:lnTo>
                  <a:pt x="1992313" y="3499150"/>
                </a:lnTo>
                <a:lnTo>
                  <a:pt x="1992630" y="3502324"/>
                </a:lnTo>
                <a:lnTo>
                  <a:pt x="1992947" y="3505498"/>
                </a:lnTo>
                <a:lnTo>
                  <a:pt x="1993582" y="3508671"/>
                </a:lnTo>
                <a:lnTo>
                  <a:pt x="1994217" y="3511211"/>
                </a:lnTo>
                <a:lnTo>
                  <a:pt x="1995486" y="3514385"/>
                </a:lnTo>
                <a:lnTo>
                  <a:pt x="1996438" y="3516924"/>
                </a:lnTo>
                <a:lnTo>
                  <a:pt x="1997707" y="3520098"/>
                </a:lnTo>
                <a:lnTo>
                  <a:pt x="2089080" y="3729896"/>
                </a:lnTo>
                <a:lnTo>
                  <a:pt x="2180136" y="3939694"/>
                </a:lnTo>
                <a:lnTo>
                  <a:pt x="2271510" y="4149492"/>
                </a:lnTo>
                <a:lnTo>
                  <a:pt x="2362883" y="4359290"/>
                </a:lnTo>
                <a:lnTo>
                  <a:pt x="2365421" y="4364368"/>
                </a:lnTo>
                <a:lnTo>
                  <a:pt x="2367642" y="4369129"/>
                </a:lnTo>
                <a:lnTo>
                  <a:pt x="2370180" y="4373573"/>
                </a:lnTo>
                <a:lnTo>
                  <a:pt x="2373036" y="4377699"/>
                </a:lnTo>
                <a:lnTo>
                  <a:pt x="2376208" y="4381825"/>
                </a:lnTo>
                <a:lnTo>
                  <a:pt x="2377477" y="4383412"/>
                </a:lnTo>
                <a:lnTo>
                  <a:pt x="2379064" y="4385634"/>
                </a:lnTo>
                <a:lnTo>
                  <a:pt x="2382871" y="4388490"/>
                </a:lnTo>
                <a:lnTo>
                  <a:pt x="2384774" y="4390395"/>
                </a:lnTo>
                <a:lnTo>
                  <a:pt x="2386678" y="4391664"/>
                </a:lnTo>
                <a:lnTo>
                  <a:pt x="2390803" y="4394838"/>
                </a:lnTo>
                <a:lnTo>
                  <a:pt x="2392706" y="4395790"/>
                </a:lnTo>
                <a:lnTo>
                  <a:pt x="2394927" y="4397060"/>
                </a:lnTo>
                <a:lnTo>
                  <a:pt x="2399052" y="4398964"/>
                </a:lnTo>
                <a:lnTo>
                  <a:pt x="2403811" y="4400869"/>
                </a:lnTo>
                <a:lnTo>
                  <a:pt x="2408887" y="4402138"/>
                </a:lnTo>
                <a:lnTo>
                  <a:pt x="2411425" y="4402773"/>
                </a:lnTo>
                <a:lnTo>
                  <a:pt x="2414280" y="4403090"/>
                </a:lnTo>
                <a:lnTo>
                  <a:pt x="2416819" y="4403408"/>
                </a:lnTo>
                <a:lnTo>
                  <a:pt x="2419674" y="4403725"/>
                </a:lnTo>
                <a:lnTo>
                  <a:pt x="2422212" y="4403725"/>
                </a:lnTo>
                <a:lnTo>
                  <a:pt x="2425385" y="4403725"/>
                </a:lnTo>
                <a:lnTo>
                  <a:pt x="2430778" y="4403725"/>
                </a:lnTo>
                <a:lnTo>
                  <a:pt x="2436489" y="4403725"/>
                </a:lnTo>
                <a:lnTo>
                  <a:pt x="2441883" y="4403090"/>
                </a:lnTo>
                <a:lnTo>
                  <a:pt x="2444421" y="4402773"/>
                </a:lnTo>
                <a:lnTo>
                  <a:pt x="2446959" y="4402138"/>
                </a:lnTo>
                <a:lnTo>
                  <a:pt x="2451718" y="4400869"/>
                </a:lnTo>
                <a:lnTo>
                  <a:pt x="2456477" y="4398964"/>
                </a:lnTo>
                <a:lnTo>
                  <a:pt x="2459015" y="4398012"/>
                </a:lnTo>
                <a:lnTo>
                  <a:pt x="2460919" y="4397060"/>
                </a:lnTo>
                <a:lnTo>
                  <a:pt x="2465043" y="4394838"/>
                </a:lnTo>
                <a:lnTo>
                  <a:pt x="2469168" y="4391664"/>
                </a:lnTo>
                <a:lnTo>
                  <a:pt x="2470754" y="4390395"/>
                </a:lnTo>
                <a:lnTo>
                  <a:pt x="2472658" y="4388490"/>
                </a:lnTo>
                <a:lnTo>
                  <a:pt x="2476148" y="4385634"/>
                </a:lnTo>
                <a:lnTo>
                  <a:pt x="2479638" y="4381825"/>
                </a:lnTo>
                <a:lnTo>
                  <a:pt x="2480907" y="4379603"/>
                </a:lnTo>
                <a:lnTo>
                  <a:pt x="2482493" y="4377699"/>
                </a:lnTo>
                <a:lnTo>
                  <a:pt x="2485349" y="4373573"/>
                </a:lnTo>
                <a:lnTo>
                  <a:pt x="2488204" y="4369129"/>
                </a:lnTo>
                <a:lnTo>
                  <a:pt x="2490742" y="4364368"/>
                </a:lnTo>
                <a:lnTo>
                  <a:pt x="2493280" y="4359290"/>
                </a:lnTo>
                <a:lnTo>
                  <a:pt x="2584654" y="4148540"/>
                </a:lnTo>
                <a:lnTo>
                  <a:pt x="2676344" y="3937789"/>
                </a:lnTo>
                <a:lnTo>
                  <a:pt x="2767718" y="3727039"/>
                </a:lnTo>
                <a:lnTo>
                  <a:pt x="2859726" y="3515972"/>
                </a:lnTo>
                <a:lnTo>
                  <a:pt x="2861312" y="3510893"/>
                </a:lnTo>
                <a:lnTo>
                  <a:pt x="2861947" y="3508354"/>
                </a:lnTo>
                <a:lnTo>
                  <a:pt x="2862581" y="3505815"/>
                </a:lnTo>
                <a:lnTo>
                  <a:pt x="2863216" y="3503276"/>
                </a:lnTo>
                <a:lnTo>
                  <a:pt x="2863533" y="3500419"/>
                </a:lnTo>
                <a:lnTo>
                  <a:pt x="2863850" y="3497245"/>
                </a:lnTo>
                <a:lnTo>
                  <a:pt x="2863850" y="3494389"/>
                </a:lnTo>
                <a:lnTo>
                  <a:pt x="2863850" y="3491850"/>
                </a:lnTo>
                <a:lnTo>
                  <a:pt x="2863533" y="3489628"/>
                </a:lnTo>
                <a:lnTo>
                  <a:pt x="2863216" y="3486771"/>
                </a:lnTo>
                <a:lnTo>
                  <a:pt x="2862581" y="3484549"/>
                </a:lnTo>
                <a:lnTo>
                  <a:pt x="2861947" y="3482010"/>
                </a:lnTo>
                <a:lnTo>
                  <a:pt x="2861312" y="3479789"/>
                </a:lnTo>
                <a:lnTo>
                  <a:pt x="2860677" y="3477249"/>
                </a:lnTo>
                <a:lnTo>
                  <a:pt x="2859726" y="3475028"/>
                </a:lnTo>
                <a:lnTo>
                  <a:pt x="2858774" y="3472806"/>
                </a:lnTo>
                <a:lnTo>
                  <a:pt x="2857187" y="3470584"/>
                </a:lnTo>
                <a:lnTo>
                  <a:pt x="2856236" y="3468362"/>
                </a:lnTo>
                <a:lnTo>
                  <a:pt x="2854967" y="3466458"/>
                </a:lnTo>
                <a:lnTo>
                  <a:pt x="2851794" y="3462332"/>
                </a:lnTo>
                <a:lnTo>
                  <a:pt x="2850208" y="3460745"/>
                </a:lnTo>
                <a:lnTo>
                  <a:pt x="2848621" y="3458523"/>
                </a:lnTo>
                <a:lnTo>
                  <a:pt x="2844814" y="3455349"/>
                </a:lnTo>
                <a:lnTo>
                  <a:pt x="2842593" y="3453762"/>
                </a:lnTo>
                <a:lnTo>
                  <a:pt x="2840690" y="3452175"/>
                </a:lnTo>
                <a:lnTo>
                  <a:pt x="2838786" y="3450906"/>
                </a:lnTo>
                <a:lnTo>
                  <a:pt x="2836248" y="3449953"/>
                </a:lnTo>
                <a:lnTo>
                  <a:pt x="2834027" y="3448366"/>
                </a:lnTo>
                <a:lnTo>
                  <a:pt x="2831806" y="3447414"/>
                </a:lnTo>
                <a:lnTo>
                  <a:pt x="2829268" y="3446462"/>
                </a:lnTo>
                <a:lnTo>
                  <a:pt x="2826730" y="3445827"/>
                </a:lnTo>
                <a:lnTo>
                  <a:pt x="2821653" y="3444558"/>
                </a:lnTo>
                <a:lnTo>
                  <a:pt x="2816260" y="3443288"/>
                </a:lnTo>
                <a:lnTo>
                  <a:pt x="2810866" y="3443288"/>
                </a:lnTo>
                <a:lnTo>
                  <a:pt x="2806425" y="3443288"/>
                </a:lnTo>
                <a:lnTo>
                  <a:pt x="2801983" y="3443923"/>
                </a:lnTo>
                <a:lnTo>
                  <a:pt x="2800079" y="3444875"/>
                </a:lnTo>
                <a:lnTo>
                  <a:pt x="2797858" y="3445192"/>
                </a:lnTo>
                <a:lnTo>
                  <a:pt x="2793416" y="3446462"/>
                </a:lnTo>
                <a:lnTo>
                  <a:pt x="2789927" y="3448049"/>
                </a:lnTo>
                <a:lnTo>
                  <a:pt x="2786119" y="3450271"/>
                </a:lnTo>
                <a:lnTo>
                  <a:pt x="2784216" y="3451223"/>
                </a:lnTo>
                <a:lnTo>
                  <a:pt x="2782312" y="3452493"/>
                </a:lnTo>
                <a:lnTo>
                  <a:pt x="2778822" y="3455032"/>
                </a:lnTo>
                <a:lnTo>
                  <a:pt x="2775649" y="3457888"/>
                </a:lnTo>
                <a:lnTo>
                  <a:pt x="2774380" y="3459475"/>
                </a:lnTo>
                <a:lnTo>
                  <a:pt x="2772477" y="3460745"/>
                </a:lnTo>
                <a:lnTo>
                  <a:pt x="2769939" y="3463919"/>
                </a:lnTo>
                <a:lnTo>
                  <a:pt x="2767083" y="3467093"/>
                </a:lnTo>
                <a:lnTo>
                  <a:pt x="2764545" y="3470584"/>
                </a:lnTo>
                <a:lnTo>
                  <a:pt x="2762007" y="3474075"/>
                </a:lnTo>
                <a:lnTo>
                  <a:pt x="2760103" y="3477249"/>
                </a:lnTo>
                <a:lnTo>
                  <a:pt x="2758200" y="3481058"/>
                </a:lnTo>
                <a:lnTo>
                  <a:pt x="2676027" y="3676891"/>
                </a:lnTo>
                <a:lnTo>
                  <a:pt x="2593855" y="3872723"/>
                </a:lnTo>
                <a:lnTo>
                  <a:pt x="2511365" y="4068873"/>
                </a:lnTo>
                <a:lnTo>
                  <a:pt x="2429509" y="4265024"/>
                </a:lnTo>
                <a:lnTo>
                  <a:pt x="2347337" y="4069508"/>
                </a:lnTo>
                <a:lnTo>
                  <a:pt x="2265481" y="3874310"/>
                </a:lnTo>
                <a:lnTo>
                  <a:pt x="2183626" y="3679113"/>
                </a:lnTo>
                <a:lnTo>
                  <a:pt x="2101771" y="3483915"/>
                </a:lnTo>
                <a:lnTo>
                  <a:pt x="2100184" y="3479471"/>
                </a:lnTo>
                <a:lnTo>
                  <a:pt x="2097964" y="3475345"/>
                </a:lnTo>
                <a:lnTo>
                  <a:pt x="2095743" y="3471536"/>
                </a:lnTo>
                <a:lnTo>
                  <a:pt x="2092887" y="3467728"/>
                </a:lnTo>
                <a:lnTo>
                  <a:pt x="2090349" y="3464236"/>
                </a:lnTo>
                <a:lnTo>
                  <a:pt x="2089080" y="3462332"/>
                </a:lnTo>
                <a:lnTo>
                  <a:pt x="2087176" y="3460745"/>
                </a:lnTo>
                <a:lnTo>
                  <a:pt x="2084321" y="3457571"/>
                </a:lnTo>
                <a:lnTo>
                  <a:pt x="2080831" y="3455032"/>
                </a:lnTo>
                <a:lnTo>
                  <a:pt x="2077024" y="3452175"/>
                </a:lnTo>
                <a:lnTo>
                  <a:pt x="2075438" y="3451223"/>
                </a:lnTo>
                <a:lnTo>
                  <a:pt x="2073217" y="3450271"/>
                </a:lnTo>
                <a:lnTo>
                  <a:pt x="2069409" y="3448049"/>
                </a:lnTo>
                <a:lnTo>
                  <a:pt x="2065285" y="3446462"/>
                </a:lnTo>
                <a:lnTo>
                  <a:pt x="2060843" y="3445192"/>
                </a:lnTo>
                <a:lnTo>
                  <a:pt x="2058305" y="3444558"/>
                </a:lnTo>
                <a:lnTo>
                  <a:pt x="2056401" y="3443923"/>
                </a:lnTo>
                <a:lnTo>
                  <a:pt x="2051325" y="3443288"/>
                </a:lnTo>
                <a:lnTo>
                  <a:pt x="2048787" y="3443288"/>
                </a:lnTo>
                <a:close/>
                <a:moveTo>
                  <a:pt x="7289955" y="3436938"/>
                </a:moveTo>
                <a:lnTo>
                  <a:pt x="7273120" y="3437256"/>
                </a:lnTo>
                <a:lnTo>
                  <a:pt x="7256920" y="3437890"/>
                </a:lnTo>
                <a:lnTo>
                  <a:pt x="7240402" y="3439477"/>
                </a:lnTo>
                <a:lnTo>
                  <a:pt x="7224838" y="3441699"/>
                </a:lnTo>
                <a:lnTo>
                  <a:pt x="7209273" y="3444238"/>
                </a:lnTo>
                <a:lnTo>
                  <a:pt x="7194344" y="3447730"/>
                </a:lnTo>
                <a:lnTo>
                  <a:pt x="7179415" y="3451856"/>
                </a:lnTo>
                <a:lnTo>
                  <a:pt x="7165121" y="3456299"/>
                </a:lnTo>
                <a:lnTo>
                  <a:pt x="7151145" y="3461060"/>
                </a:lnTo>
                <a:lnTo>
                  <a:pt x="7137486" y="3466456"/>
                </a:lnTo>
                <a:lnTo>
                  <a:pt x="7124780" y="3472486"/>
                </a:lnTo>
                <a:lnTo>
                  <a:pt x="7112074" y="3479152"/>
                </a:lnTo>
                <a:lnTo>
                  <a:pt x="7100004" y="3486134"/>
                </a:lnTo>
                <a:lnTo>
                  <a:pt x="7088569" y="3493752"/>
                </a:lnTo>
                <a:lnTo>
                  <a:pt x="7077134" y="3501370"/>
                </a:lnTo>
                <a:lnTo>
                  <a:pt x="7066652" y="3509939"/>
                </a:lnTo>
                <a:lnTo>
                  <a:pt x="7056487" y="3518826"/>
                </a:lnTo>
                <a:lnTo>
                  <a:pt x="7046958" y="3528031"/>
                </a:lnTo>
                <a:lnTo>
                  <a:pt x="7037746" y="3537553"/>
                </a:lnTo>
                <a:lnTo>
                  <a:pt x="7029487" y="3547709"/>
                </a:lnTo>
                <a:lnTo>
                  <a:pt x="7021546" y="3557866"/>
                </a:lnTo>
                <a:lnTo>
                  <a:pt x="7014558" y="3568657"/>
                </a:lnTo>
                <a:lnTo>
                  <a:pt x="7007570" y="3579766"/>
                </a:lnTo>
                <a:lnTo>
                  <a:pt x="7001852" y="3591510"/>
                </a:lnTo>
                <a:lnTo>
                  <a:pt x="6996452" y="3603254"/>
                </a:lnTo>
                <a:lnTo>
                  <a:pt x="6991688" y="3615315"/>
                </a:lnTo>
                <a:lnTo>
                  <a:pt x="6987558" y="3627693"/>
                </a:lnTo>
                <a:lnTo>
                  <a:pt x="6984382" y="3640706"/>
                </a:lnTo>
                <a:lnTo>
                  <a:pt x="6981841" y="3653402"/>
                </a:lnTo>
                <a:lnTo>
                  <a:pt x="6979935" y="3666733"/>
                </a:lnTo>
                <a:lnTo>
                  <a:pt x="6978664" y="3680381"/>
                </a:lnTo>
                <a:lnTo>
                  <a:pt x="6978347" y="3694029"/>
                </a:lnTo>
                <a:lnTo>
                  <a:pt x="6978347" y="3696568"/>
                </a:lnTo>
                <a:lnTo>
                  <a:pt x="6978664" y="3710851"/>
                </a:lnTo>
                <a:lnTo>
                  <a:pt x="6979300" y="3724816"/>
                </a:lnTo>
                <a:lnTo>
                  <a:pt x="6981205" y="3738147"/>
                </a:lnTo>
                <a:lnTo>
                  <a:pt x="6983111" y="3750843"/>
                </a:lnTo>
                <a:lnTo>
                  <a:pt x="6985970" y="3763539"/>
                </a:lnTo>
                <a:lnTo>
                  <a:pt x="6988829" y="3775282"/>
                </a:lnTo>
                <a:lnTo>
                  <a:pt x="6992958" y="3787026"/>
                </a:lnTo>
                <a:lnTo>
                  <a:pt x="6997405" y="3798135"/>
                </a:lnTo>
                <a:lnTo>
                  <a:pt x="7002488" y="3808609"/>
                </a:lnTo>
                <a:lnTo>
                  <a:pt x="7008205" y="3819083"/>
                </a:lnTo>
                <a:lnTo>
                  <a:pt x="7014876" y="3828922"/>
                </a:lnTo>
                <a:lnTo>
                  <a:pt x="7021546" y="3838444"/>
                </a:lnTo>
                <a:lnTo>
                  <a:pt x="7028852" y="3847648"/>
                </a:lnTo>
                <a:lnTo>
                  <a:pt x="7037428" y="3856536"/>
                </a:lnTo>
                <a:lnTo>
                  <a:pt x="7046322" y="3865105"/>
                </a:lnTo>
                <a:lnTo>
                  <a:pt x="7055852" y="3873040"/>
                </a:lnTo>
                <a:lnTo>
                  <a:pt x="7076498" y="3888910"/>
                </a:lnTo>
                <a:lnTo>
                  <a:pt x="7087934" y="3895893"/>
                </a:lnTo>
                <a:lnTo>
                  <a:pt x="7100004" y="3903193"/>
                </a:lnTo>
                <a:lnTo>
                  <a:pt x="7112710" y="3909858"/>
                </a:lnTo>
                <a:lnTo>
                  <a:pt x="7126051" y="3916206"/>
                </a:lnTo>
                <a:lnTo>
                  <a:pt x="7140345" y="3922554"/>
                </a:lnTo>
                <a:lnTo>
                  <a:pt x="7154956" y="3928584"/>
                </a:lnTo>
                <a:lnTo>
                  <a:pt x="7186085" y="3939693"/>
                </a:lnTo>
                <a:lnTo>
                  <a:pt x="7220391" y="3950167"/>
                </a:lnTo>
                <a:lnTo>
                  <a:pt x="7257237" y="3959689"/>
                </a:lnTo>
                <a:lnTo>
                  <a:pt x="7296943" y="3968894"/>
                </a:lnTo>
                <a:lnTo>
                  <a:pt x="7332201" y="3977146"/>
                </a:lnTo>
                <a:lnTo>
                  <a:pt x="7364283" y="3985081"/>
                </a:lnTo>
                <a:lnTo>
                  <a:pt x="7393506" y="3993651"/>
                </a:lnTo>
                <a:lnTo>
                  <a:pt x="7419553" y="4002220"/>
                </a:lnTo>
                <a:lnTo>
                  <a:pt x="7442106" y="4011425"/>
                </a:lnTo>
                <a:lnTo>
                  <a:pt x="7452588" y="4016186"/>
                </a:lnTo>
                <a:lnTo>
                  <a:pt x="7462117" y="4020947"/>
                </a:lnTo>
                <a:lnTo>
                  <a:pt x="7479905" y="4031103"/>
                </a:lnTo>
                <a:lnTo>
                  <a:pt x="7494835" y="4041577"/>
                </a:lnTo>
                <a:lnTo>
                  <a:pt x="7501187" y="4046973"/>
                </a:lnTo>
                <a:lnTo>
                  <a:pt x="7507223" y="4052369"/>
                </a:lnTo>
                <a:lnTo>
                  <a:pt x="7512623" y="4058082"/>
                </a:lnTo>
                <a:lnTo>
                  <a:pt x="7517705" y="4064113"/>
                </a:lnTo>
                <a:lnTo>
                  <a:pt x="7526281" y="4076174"/>
                </a:lnTo>
                <a:lnTo>
                  <a:pt x="7532634" y="4089187"/>
                </a:lnTo>
                <a:lnTo>
                  <a:pt x="7537399" y="4102835"/>
                </a:lnTo>
                <a:lnTo>
                  <a:pt x="7539622" y="4109818"/>
                </a:lnTo>
                <a:lnTo>
                  <a:pt x="7540893" y="4117435"/>
                </a:lnTo>
                <a:lnTo>
                  <a:pt x="7542481" y="4132353"/>
                </a:lnTo>
                <a:lnTo>
                  <a:pt x="7543434" y="4148222"/>
                </a:lnTo>
                <a:lnTo>
                  <a:pt x="7543434" y="4150762"/>
                </a:lnTo>
                <a:lnTo>
                  <a:pt x="7542163" y="4168218"/>
                </a:lnTo>
                <a:lnTo>
                  <a:pt x="7541210" y="4176471"/>
                </a:lnTo>
                <a:lnTo>
                  <a:pt x="7539622" y="4184406"/>
                </a:lnTo>
                <a:lnTo>
                  <a:pt x="7537081" y="4192658"/>
                </a:lnTo>
                <a:lnTo>
                  <a:pt x="7534858" y="4200593"/>
                </a:lnTo>
                <a:lnTo>
                  <a:pt x="7531681" y="4207893"/>
                </a:lnTo>
                <a:lnTo>
                  <a:pt x="7528505" y="4215510"/>
                </a:lnTo>
                <a:lnTo>
                  <a:pt x="7524375" y="4222493"/>
                </a:lnTo>
                <a:lnTo>
                  <a:pt x="7519928" y="4229476"/>
                </a:lnTo>
                <a:lnTo>
                  <a:pt x="7515164" y="4236141"/>
                </a:lnTo>
                <a:lnTo>
                  <a:pt x="7510081" y="4242489"/>
                </a:lnTo>
                <a:lnTo>
                  <a:pt x="7498646" y="4254868"/>
                </a:lnTo>
                <a:lnTo>
                  <a:pt x="7491976" y="4260581"/>
                </a:lnTo>
                <a:lnTo>
                  <a:pt x="7485305" y="4265976"/>
                </a:lnTo>
                <a:lnTo>
                  <a:pt x="7478317" y="4271372"/>
                </a:lnTo>
                <a:lnTo>
                  <a:pt x="7471011" y="4276133"/>
                </a:lnTo>
                <a:lnTo>
                  <a:pt x="7454811" y="4285020"/>
                </a:lnTo>
                <a:lnTo>
                  <a:pt x="7437341" y="4292955"/>
                </a:lnTo>
                <a:lnTo>
                  <a:pt x="7418600" y="4299303"/>
                </a:lnTo>
                <a:lnTo>
                  <a:pt x="7408753" y="4302477"/>
                </a:lnTo>
                <a:lnTo>
                  <a:pt x="7398589" y="4304699"/>
                </a:lnTo>
                <a:lnTo>
                  <a:pt x="7377624" y="4308507"/>
                </a:lnTo>
                <a:lnTo>
                  <a:pt x="7355389" y="4310412"/>
                </a:lnTo>
                <a:lnTo>
                  <a:pt x="7331884" y="4311364"/>
                </a:lnTo>
                <a:lnTo>
                  <a:pt x="7309649" y="4310729"/>
                </a:lnTo>
                <a:lnTo>
                  <a:pt x="7288049" y="4309777"/>
                </a:lnTo>
                <a:lnTo>
                  <a:pt x="7277567" y="4308825"/>
                </a:lnTo>
                <a:lnTo>
                  <a:pt x="7267402" y="4307555"/>
                </a:lnTo>
                <a:lnTo>
                  <a:pt x="7247073" y="4304381"/>
                </a:lnTo>
                <a:lnTo>
                  <a:pt x="7227061" y="4300573"/>
                </a:lnTo>
                <a:lnTo>
                  <a:pt x="7207685" y="4295812"/>
                </a:lnTo>
                <a:lnTo>
                  <a:pt x="7188944" y="4290098"/>
                </a:lnTo>
                <a:lnTo>
                  <a:pt x="7170521" y="4283751"/>
                </a:lnTo>
                <a:lnTo>
                  <a:pt x="7152415" y="4276450"/>
                </a:lnTo>
                <a:lnTo>
                  <a:pt x="7134627" y="4268198"/>
                </a:lnTo>
                <a:lnTo>
                  <a:pt x="7117157" y="4258994"/>
                </a:lnTo>
                <a:lnTo>
                  <a:pt x="7100004" y="4248837"/>
                </a:lnTo>
                <a:lnTo>
                  <a:pt x="7082851" y="4237728"/>
                </a:lnTo>
                <a:lnTo>
                  <a:pt x="7066016" y="4225985"/>
                </a:lnTo>
                <a:lnTo>
                  <a:pt x="7049499" y="4213289"/>
                </a:lnTo>
                <a:lnTo>
                  <a:pt x="7032346" y="4199323"/>
                </a:lnTo>
                <a:lnTo>
                  <a:pt x="7029805" y="4197101"/>
                </a:lnTo>
                <a:lnTo>
                  <a:pt x="7026628" y="4194562"/>
                </a:lnTo>
                <a:lnTo>
                  <a:pt x="7018687" y="4191071"/>
                </a:lnTo>
                <a:lnTo>
                  <a:pt x="7014558" y="4189484"/>
                </a:lnTo>
                <a:lnTo>
                  <a:pt x="7010111" y="4188214"/>
                </a:lnTo>
                <a:lnTo>
                  <a:pt x="7000264" y="4187262"/>
                </a:lnTo>
                <a:lnTo>
                  <a:pt x="6989464" y="4188532"/>
                </a:lnTo>
                <a:lnTo>
                  <a:pt x="6980253" y="4191388"/>
                </a:lnTo>
                <a:lnTo>
                  <a:pt x="6971359" y="4196149"/>
                </a:lnTo>
                <a:lnTo>
                  <a:pt x="6963735" y="4202497"/>
                </a:lnTo>
                <a:lnTo>
                  <a:pt x="6960559" y="4206306"/>
                </a:lnTo>
                <a:lnTo>
                  <a:pt x="6957382" y="4210432"/>
                </a:lnTo>
                <a:lnTo>
                  <a:pt x="6952618" y="4219002"/>
                </a:lnTo>
                <a:lnTo>
                  <a:pt x="6951029" y="4224398"/>
                </a:lnTo>
                <a:lnTo>
                  <a:pt x="6949441" y="4229476"/>
                </a:lnTo>
                <a:lnTo>
                  <a:pt x="6948806" y="4234554"/>
                </a:lnTo>
                <a:lnTo>
                  <a:pt x="6948488" y="4239950"/>
                </a:lnTo>
                <a:lnTo>
                  <a:pt x="6948806" y="4246298"/>
                </a:lnTo>
                <a:lnTo>
                  <a:pt x="6949759" y="4252328"/>
                </a:lnTo>
                <a:lnTo>
                  <a:pt x="6951982" y="4258042"/>
                </a:lnTo>
                <a:lnTo>
                  <a:pt x="6954206" y="4263755"/>
                </a:lnTo>
                <a:lnTo>
                  <a:pt x="6957065" y="4268833"/>
                </a:lnTo>
                <a:lnTo>
                  <a:pt x="6960876" y="4273277"/>
                </a:lnTo>
                <a:lnTo>
                  <a:pt x="6964370" y="4277085"/>
                </a:lnTo>
                <a:lnTo>
                  <a:pt x="6968817" y="4280259"/>
                </a:lnTo>
                <a:lnTo>
                  <a:pt x="6988829" y="4295494"/>
                </a:lnTo>
                <a:lnTo>
                  <a:pt x="6998676" y="4302794"/>
                </a:lnTo>
                <a:lnTo>
                  <a:pt x="7008840" y="4309777"/>
                </a:lnTo>
                <a:lnTo>
                  <a:pt x="7029487" y="4323108"/>
                </a:lnTo>
                <a:lnTo>
                  <a:pt x="7050134" y="4335169"/>
                </a:lnTo>
                <a:lnTo>
                  <a:pt x="7071099" y="4346912"/>
                </a:lnTo>
                <a:lnTo>
                  <a:pt x="7092381" y="4357069"/>
                </a:lnTo>
                <a:lnTo>
                  <a:pt x="7114298" y="4366591"/>
                </a:lnTo>
                <a:lnTo>
                  <a:pt x="7136215" y="4374843"/>
                </a:lnTo>
                <a:lnTo>
                  <a:pt x="7158768" y="4382461"/>
                </a:lnTo>
                <a:lnTo>
                  <a:pt x="7181321" y="4388809"/>
                </a:lnTo>
                <a:lnTo>
                  <a:pt x="7204509" y="4394204"/>
                </a:lnTo>
                <a:lnTo>
                  <a:pt x="7228332" y="4398648"/>
                </a:lnTo>
                <a:lnTo>
                  <a:pt x="7252473" y="4402457"/>
                </a:lnTo>
                <a:lnTo>
                  <a:pt x="7277249" y="4404996"/>
                </a:lnTo>
                <a:lnTo>
                  <a:pt x="7302343" y="4406583"/>
                </a:lnTo>
                <a:lnTo>
                  <a:pt x="7327754" y="4406900"/>
                </a:lnTo>
                <a:lnTo>
                  <a:pt x="7345542" y="4406583"/>
                </a:lnTo>
                <a:lnTo>
                  <a:pt x="7362695" y="4405631"/>
                </a:lnTo>
                <a:lnTo>
                  <a:pt x="7379212" y="4404044"/>
                </a:lnTo>
                <a:lnTo>
                  <a:pt x="7396047" y="4402139"/>
                </a:lnTo>
                <a:lnTo>
                  <a:pt x="7411930" y="4399283"/>
                </a:lnTo>
                <a:lnTo>
                  <a:pt x="7427494" y="4396109"/>
                </a:lnTo>
                <a:lnTo>
                  <a:pt x="7443059" y="4392300"/>
                </a:lnTo>
                <a:lnTo>
                  <a:pt x="7457670" y="4387856"/>
                </a:lnTo>
                <a:lnTo>
                  <a:pt x="7472282" y="4383096"/>
                </a:lnTo>
                <a:lnTo>
                  <a:pt x="7486258" y="4377700"/>
                </a:lnTo>
                <a:lnTo>
                  <a:pt x="7499917" y="4371669"/>
                </a:lnTo>
                <a:lnTo>
                  <a:pt x="7512940" y="4365004"/>
                </a:lnTo>
                <a:lnTo>
                  <a:pt x="7525646" y="4358021"/>
                </a:lnTo>
                <a:lnTo>
                  <a:pt x="7538034" y="4350404"/>
                </a:lnTo>
                <a:lnTo>
                  <a:pt x="7549469" y="4342786"/>
                </a:lnTo>
                <a:lnTo>
                  <a:pt x="7560269" y="4334217"/>
                </a:lnTo>
                <a:lnTo>
                  <a:pt x="7570751" y="4325329"/>
                </a:lnTo>
                <a:lnTo>
                  <a:pt x="7580598" y="4315808"/>
                </a:lnTo>
                <a:lnTo>
                  <a:pt x="7590127" y="4305968"/>
                </a:lnTo>
                <a:lnTo>
                  <a:pt x="7599021" y="4295494"/>
                </a:lnTo>
                <a:lnTo>
                  <a:pt x="7606645" y="4285020"/>
                </a:lnTo>
                <a:lnTo>
                  <a:pt x="7614586" y="4273911"/>
                </a:lnTo>
                <a:lnTo>
                  <a:pt x="7621256" y="4262168"/>
                </a:lnTo>
                <a:lnTo>
                  <a:pt x="7627609" y="4250107"/>
                </a:lnTo>
                <a:lnTo>
                  <a:pt x="7633009" y="4237728"/>
                </a:lnTo>
                <a:lnTo>
                  <a:pt x="7637774" y="4225032"/>
                </a:lnTo>
                <a:lnTo>
                  <a:pt x="7642221" y="4211702"/>
                </a:lnTo>
                <a:lnTo>
                  <a:pt x="7645397" y="4198054"/>
                </a:lnTo>
                <a:lnTo>
                  <a:pt x="7648256" y="4184088"/>
                </a:lnTo>
                <a:lnTo>
                  <a:pt x="7649844" y="4169805"/>
                </a:lnTo>
                <a:lnTo>
                  <a:pt x="7651115" y="4155205"/>
                </a:lnTo>
                <a:lnTo>
                  <a:pt x="7651750" y="4140288"/>
                </a:lnTo>
                <a:lnTo>
                  <a:pt x="7651750" y="4137748"/>
                </a:lnTo>
                <a:lnTo>
                  <a:pt x="7651115" y="4124100"/>
                </a:lnTo>
                <a:lnTo>
                  <a:pt x="7650480" y="4111087"/>
                </a:lnTo>
                <a:lnTo>
                  <a:pt x="7648891" y="4098709"/>
                </a:lnTo>
                <a:lnTo>
                  <a:pt x="7646986" y="4086330"/>
                </a:lnTo>
                <a:lnTo>
                  <a:pt x="7644444" y="4074904"/>
                </a:lnTo>
                <a:lnTo>
                  <a:pt x="7642856" y="4069191"/>
                </a:lnTo>
                <a:lnTo>
                  <a:pt x="7640950" y="4063160"/>
                </a:lnTo>
                <a:lnTo>
                  <a:pt x="7637456" y="4052051"/>
                </a:lnTo>
                <a:lnTo>
                  <a:pt x="7633009" y="4041577"/>
                </a:lnTo>
                <a:lnTo>
                  <a:pt x="7628245" y="4031103"/>
                </a:lnTo>
                <a:lnTo>
                  <a:pt x="7622527" y="4020947"/>
                </a:lnTo>
                <a:lnTo>
                  <a:pt x="7616174" y="4011425"/>
                </a:lnTo>
                <a:lnTo>
                  <a:pt x="7609504" y="4001903"/>
                </a:lnTo>
                <a:lnTo>
                  <a:pt x="7602516" y="3992698"/>
                </a:lnTo>
                <a:lnTo>
                  <a:pt x="7594257" y="3983811"/>
                </a:lnTo>
                <a:lnTo>
                  <a:pt x="7585680" y="3975242"/>
                </a:lnTo>
                <a:lnTo>
                  <a:pt x="7576469" y="3967307"/>
                </a:lnTo>
                <a:lnTo>
                  <a:pt x="7566622" y="3959372"/>
                </a:lnTo>
                <a:lnTo>
                  <a:pt x="7556140" y="3951754"/>
                </a:lnTo>
                <a:lnTo>
                  <a:pt x="7545022" y="3944137"/>
                </a:lnTo>
                <a:lnTo>
                  <a:pt x="7533587" y="3937472"/>
                </a:lnTo>
                <a:lnTo>
                  <a:pt x="7507858" y="3923824"/>
                </a:lnTo>
                <a:lnTo>
                  <a:pt x="7494517" y="3917476"/>
                </a:lnTo>
                <a:lnTo>
                  <a:pt x="7480223" y="3911445"/>
                </a:lnTo>
                <a:lnTo>
                  <a:pt x="7449729" y="3900019"/>
                </a:lnTo>
                <a:lnTo>
                  <a:pt x="7416694" y="3889545"/>
                </a:lnTo>
                <a:lnTo>
                  <a:pt x="7381118" y="3879705"/>
                </a:lnTo>
                <a:lnTo>
                  <a:pt x="7342683" y="3870818"/>
                </a:lnTo>
                <a:lnTo>
                  <a:pt x="7305202" y="3862249"/>
                </a:lnTo>
                <a:lnTo>
                  <a:pt x="7288049" y="3857805"/>
                </a:lnTo>
                <a:lnTo>
                  <a:pt x="7271849" y="3853362"/>
                </a:lnTo>
                <a:lnTo>
                  <a:pt x="7241673" y="3844792"/>
                </a:lnTo>
                <a:lnTo>
                  <a:pt x="7214356" y="3835905"/>
                </a:lnTo>
                <a:lnTo>
                  <a:pt x="7190532" y="3826383"/>
                </a:lnTo>
                <a:lnTo>
                  <a:pt x="7169568" y="3816544"/>
                </a:lnTo>
                <a:lnTo>
                  <a:pt x="7151145" y="3806387"/>
                </a:lnTo>
                <a:lnTo>
                  <a:pt x="7143204" y="3801309"/>
                </a:lnTo>
                <a:lnTo>
                  <a:pt x="7135580" y="3795913"/>
                </a:lnTo>
                <a:lnTo>
                  <a:pt x="7122557" y="3784487"/>
                </a:lnTo>
                <a:lnTo>
                  <a:pt x="7111757" y="3772743"/>
                </a:lnTo>
                <a:lnTo>
                  <a:pt x="7106992" y="3766713"/>
                </a:lnTo>
                <a:lnTo>
                  <a:pt x="7102863" y="3760365"/>
                </a:lnTo>
                <a:lnTo>
                  <a:pt x="7099369" y="3754017"/>
                </a:lnTo>
                <a:lnTo>
                  <a:pt x="7096192" y="3747351"/>
                </a:lnTo>
                <a:lnTo>
                  <a:pt x="7091110" y="3733386"/>
                </a:lnTo>
                <a:lnTo>
                  <a:pt x="7087616" y="3719103"/>
                </a:lnTo>
                <a:lnTo>
                  <a:pt x="7086663" y="3711168"/>
                </a:lnTo>
                <a:lnTo>
                  <a:pt x="7085710" y="3703551"/>
                </a:lnTo>
                <a:lnTo>
                  <a:pt x="7085392" y="3687364"/>
                </a:lnTo>
                <a:lnTo>
                  <a:pt x="7085392" y="3684824"/>
                </a:lnTo>
                <a:lnTo>
                  <a:pt x="7086028" y="3668955"/>
                </a:lnTo>
                <a:lnTo>
                  <a:pt x="7087298" y="3661337"/>
                </a:lnTo>
                <a:lnTo>
                  <a:pt x="7088887" y="3653720"/>
                </a:lnTo>
                <a:lnTo>
                  <a:pt x="7090792" y="3646419"/>
                </a:lnTo>
                <a:lnTo>
                  <a:pt x="7093016" y="3638802"/>
                </a:lnTo>
                <a:lnTo>
                  <a:pt x="7096192" y="3631819"/>
                </a:lnTo>
                <a:lnTo>
                  <a:pt x="7099686" y="3625154"/>
                </a:lnTo>
                <a:lnTo>
                  <a:pt x="7107310" y="3611823"/>
                </a:lnTo>
                <a:lnTo>
                  <a:pt x="7116521" y="3599127"/>
                </a:lnTo>
                <a:lnTo>
                  <a:pt x="7127321" y="3587384"/>
                </a:lnTo>
                <a:lnTo>
                  <a:pt x="7140027" y="3576910"/>
                </a:lnTo>
                <a:lnTo>
                  <a:pt x="7154003" y="3567070"/>
                </a:lnTo>
                <a:lnTo>
                  <a:pt x="7169250" y="3558183"/>
                </a:lnTo>
                <a:lnTo>
                  <a:pt x="7185768" y="3550566"/>
                </a:lnTo>
                <a:lnTo>
                  <a:pt x="7203556" y="3544218"/>
                </a:lnTo>
                <a:lnTo>
                  <a:pt x="7213085" y="3541361"/>
                </a:lnTo>
                <a:lnTo>
                  <a:pt x="7222932" y="3539140"/>
                </a:lnTo>
                <a:lnTo>
                  <a:pt x="7243261" y="3535331"/>
                </a:lnTo>
                <a:lnTo>
                  <a:pt x="7264543" y="3533109"/>
                </a:lnTo>
                <a:lnTo>
                  <a:pt x="7287414" y="3532474"/>
                </a:lnTo>
                <a:lnTo>
                  <a:pt x="7303613" y="3532792"/>
                </a:lnTo>
                <a:lnTo>
                  <a:pt x="7319495" y="3533426"/>
                </a:lnTo>
                <a:lnTo>
                  <a:pt x="7335695" y="3535013"/>
                </a:lnTo>
                <a:lnTo>
                  <a:pt x="7351577" y="3536918"/>
                </a:lnTo>
                <a:lnTo>
                  <a:pt x="7382389" y="3543266"/>
                </a:lnTo>
                <a:lnTo>
                  <a:pt x="7397636" y="3547075"/>
                </a:lnTo>
                <a:lnTo>
                  <a:pt x="7412883" y="3551518"/>
                </a:lnTo>
                <a:lnTo>
                  <a:pt x="7427812" y="3557231"/>
                </a:lnTo>
                <a:lnTo>
                  <a:pt x="7442741" y="3563262"/>
                </a:lnTo>
                <a:lnTo>
                  <a:pt x="7472599" y="3577227"/>
                </a:lnTo>
                <a:lnTo>
                  <a:pt x="7487529" y="3585162"/>
                </a:lnTo>
                <a:lnTo>
                  <a:pt x="7502458" y="3594367"/>
                </a:lnTo>
                <a:lnTo>
                  <a:pt x="7517387" y="3603888"/>
                </a:lnTo>
                <a:lnTo>
                  <a:pt x="7532316" y="3614362"/>
                </a:lnTo>
                <a:lnTo>
                  <a:pt x="7539622" y="3618806"/>
                </a:lnTo>
                <a:lnTo>
                  <a:pt x="7546928" y="3621980"/>
                </a:lnTo>
                <a:lnTo>
                  <a:pt x="7554869" y="3623250"/>
                </a:lnTo>
                <a:lnTo>
                  <a:pt x="7559316" y="3623884"/>
                </a:lnTo>
                <a:lnTo>
                  <a:pt x="7563763" y="3623884"/>
                </a:lnTo>
                <a:lnTo>
                  <a:pt x="7573928" y="3622932"/>
                </a:lnTo>
                <a:lnTo>
                  <a:pt x="7583775" y="3619758"/>
                </a:lnTo>
                <a:lnTo>
                  <a:pt x="7592669" y="3615315"/>
                </a:lnTo>
                <a:lnTo>
                  <a:pt x="7596163" y="3612458"/>
                </a:lnTo>
                <a:lnTo>
                  <a:pt x="7599974" y="3608967"/>
                </a:lnTo>
                <a:lnTo>
                  <a:pt x="7603468" y="3605158"/>
                </a:lnTo>
                <a:lnTo>
                  <a:pt x="7606327" y="3601349"/>
                </a:lnTo>
                <a:lnTo>
                  <a:pt x="7610774" y="3592780"/>
                </a:lnTo>
                <a:lnTo>
                  <a:pt x="7612998" y="3588019"/>
                </a:lnTo>
                <a:lnTo>
                  <a:pt x="7613951" y="3583258"/>
                </a:lnTo>
                <a:lnTo>
                  <a:pt x="7614904" y="3578179"/>
                </a:lnTo>
                <a:lnTo>
                  <a:pt x="7614904" y="3572784"/>
                </a:lnTo>
                <a:lnTo>
                  <a:pt x="7614586" y="3565483"/>
                </a:lnTo>
                <a:lnTo>
                  <a:pt x="7612998" y="3558818"/>
                </a:lnTo>
                <a:lnTo>
                  <a:pt x="7610457" y="3552470"/>
                </a:lnTo>
                <a:lnTo>
                  <a:pt x="7607598" y="3546440"/>
                </a:lnTo>
                <a:lnTo>
                  <a:pt x="7604104" y="3541361"/>
                </a:lnTo>
                <a:lnTo>
                  <a:pt x="7600292" y="3536918"/>
                </a:lnTo>
                <a:lnTo>
                  <a:pt x="7596163" y="3533109"/>
                </a:lnTo>
                <a:lnTo>
                  <a:pt x="7592351" y="3529618"/>
                </a:lnTo>
                <a:lnTo>
                  <a:pt x="7575834" y="3518509"/>
                </a:lnTo>
                <a:lnTo>
                  <a:pt x="7559316" y="3507717"/>
                </a:lnTo>
                <a:lnTo>
                  <a:pt x="7542481" y="3497878"/>
                </a:lnTo>
                <a:lnTo>
                  <a:pt x="7525964" y="3488991"/>
                </a:lnTo>
                <a:lnTo>
                  <a:pt x="7508811" y="3480739"/>
                </a:lnTo>
                <a:lnTo>
                  <a:pt x="7491340" y="3473121"/>
                </a:lnTo>
                <a:lnTo>
                  <a:pt x="7473235" y="3466139"/>
                </a:lnTo>
                <a:lnTo>
                  <a:pt x="7455447" y="3460108"/>
                </a:lnTo>
                <a:lnTo>
                  <a:pt x="7436706" y="3454712"/>
                </a:lnTo>
                <a:lnTo>
                  <a:pt x="7417330" y="3449951"/>
                </a:lnTo>
                <a:lnTo>
                  <a:pt x="7397636" y="3445825"/>
                </a:lnTo>
                <a:lnTo>
                  <a:pt x="7377624" y="3442651"/>
                </a:lnTo>
                <a:lnTo>
                  <a:pt x="7356660" y="3440112"/>
                </a:lnTo>
                <a:lnTo>
                  <a:pt x="7335060" y="3438208"/>
                </a:lnTo>
                <a:lnTo>
                  <a:pt x="7312825" y="3437256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6144" y="5661310"/>
            <a:ext cx="5040117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16100" y="5949950"/>
            <a:ext cx="5040938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816100" y="4941210"/>
            <a:ext cx="504093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6816100" y="2492870"/>
            <a:ext cx="5039492" cy="59545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40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75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4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839623" y="6489699"/>
                </a:moveTo>
                <a:lnTo>
                  <a:pt x="11837825" y="6489794"/>
                </a:lnTo>
                <a:lnTo>
                  <a:pt x="11836026" y="6489982"/>
                </a:lnTo>
                <a:lnTo>
                  <a:pt x="11834323" y="6490454"/>
                </a:lnTo>
                <a:lnTo>
                  <a:pt x="11832714" y="6491115"/>
                </a:lnTo>
                <a:lnTo>
                  <a:pt x="11831199" y="6491776"/>
                </a:lnTo>
                <a:lnTo>
                  <a:pt x="11829779" y="6492625"/>
                </a:lnTo>
                <a:lnTo>
                  <a:pt x="11827129" y="6494796"/>
                </a:lnTo>
                <a:lnTo>
                  <a:pt x="11826088" y="6496024"/>
                </a:lnTo>
                <a:lnTo>
                  <a:pt x="11825047" y="6497345"/>
                </a:lnTo>
                <a:lnTo>
                  <a:pt x="11824195" y="6498855"/>
                </a:lnTo>
                <a:lnTo>
                  <a:pt x="11823438" y="6500366"/>
                </a:lnTo>
                <a:lnTo>
                  <a:pt x="11822870" y="6501876"/>
                </a:lnTo>
                <a:lnTo>
                  <a:pt x="11822397" y="6503575"/>
                </a:lnTo>
                <a:lnTo>
                  <a:pt x="11822208" y="6505368"/>
                </a:lnTo>
                <a:lnTo>
                  <a:pt x="11822113" y="6507162"/>
                </a:lnTo>
                <a:lnTo>
                  <a:pt x="11822208" y="6508955"/>
                </a:lnTo>
                <a:lnTo>
                  <a:pt x="11822302" y="6509805"/>
                </a:lnTo>
                <a:lnTo>
                  <a:pt x="11822397" y="6510654"/>
                </a:lnTo>
                <a:lnTo>
                  <a:pt x="11822870" y="6512353"/>
                </a:lnTo>
                <a:lnTo>
                  <a:pt x="11823438" y="6513958"/>
                </a:lnTo>
                <a:lnTo>
                  <a:pt x="11824195" y="6515468"/>
                </a:lnTo>
                <a:lnTo>
                  <a:pt x="11825047" y="6516979"/>
                </a:lnTo>
                <a:lnTo>
                  <a:pt x="11827129" y="6519527"/>
                </a:lnTo>
                <a:lnTo>
                  <a:pt x="11828454" y="6520660"/>
                </a:lnTo>
                <a:lnTo>
                  <a:pt x="11829779" y="6521604"/>
                </a:lnTo>
                <a:lnTo>
                  <a:pt x="11831199" y="6522548"/>
                </a:lnTo>
                <a:lnTo>
                  <a:pt x="11832714" y="6523208"/>
                </a:lnTo>
                <a:lnTo>
                  <a:pt x="11834323" y="6523775"/>
                </a:lnTo>
                <a:lnTo>
                  <a:pt x="11836026" y="6524341"/>
                </a:lnTo>
                <a:lnTo>
                  <a:pt x="11837825" y="6524530"/>
                </a:lnTo>
                <a:lnTo>
                  <a:pt x="11839623" y="6524624"/>
                </a:lnTo>
                <a:lnTo>
                  <a:pt x="11841421" y="6524530"/>
                </a:lnTo>
                <a:lnTo>
                  <a:pt x="11843030" y="6524341"/>
                </a:lnTo>
                <a:lnTo>
                  <a:pt x="11844734" y="6523775"/>
                </a:lnTo>
                <a:lnTo>
                  <a:pt x="11846343" y="6523208"/>
                </a:lnTo>
                <a:lnTo>
                  <a:pt x="11847857" y="6522548"/>
                </a:lnTo>
                <a:lnTo>
                  <a:pt x="11849372" y="6521604"/>
                </a:lnTo>
                <a:lnTo>
                  <a:pt x="11851927" y="6519527"/>
                </a:lnTo>
                <a:lnTo>
                  <a:pt x="11853063" y="6518206"/>
                </a:lnTo>
                <a:lnTo>
                  <a:pt x="11854009" y="6516979"/>
                </a:lnTo>
                <a:lnTo>
                  <a:pt x="11854956" y="6515468"/>
                </a:lnTo>
                <a:lnTo>
                  <a:pt x="11855713" y="6513958"/>
                </a:lnTo>
                <a:lnTo>
                  <a:pt x="11856186" y="6512353"/>
                </a:lnTo>
                <a:lnTo>
                  <a:pt x="11856754" y="6510654"/>
                </a:lnTo>
                <a:lnTo>
                  <a:pt x="11856943" y="6508955"/>
                </a:lnTo>
                <a:lnTo>
                  <a:pt x="11857038" y="6507162"/>
                </a:lnTo>
                <a:lnTo>
                  <a:pt x="11856943" y="6505368"/>
                </a:lnTo>
                <a:lnTo>
                  <a:pt x="11856849" y="6504519"/>
                </a:lnTo>
                <a:lnTo>
                  <a:pt x="11856754" y="6503575"/>
                </a:lnTo>
                <a:lnTo>
                  <a:pt x="11856186" y="6501876"/>
                </a:lnTo>
                <a:lnTo>
                  <a:pt x="11855713" y="6500366"/>
                </a:lnTo>
                <a:lnTo>
                  <a:pt x="11854956" y="6498855"/>
                </a:lnTo>
                <a:lnTo>
                  <a:pt x="11854009" y="6497345"/>
                </a:lnTo>
                <a:lnTo>
                  <a:pt x="11851927" y="6494796"/>
                </a:lnTo>
                <a:lnTo>
                  <a:pt x="11850602" y="6493664"/>
                </a:lnTo>
                <a:lnTo>
                  <a:pt x="11849372" y="6492625"/>
                </a:lnTo>
                <a:lnTo>
                  <a:pt x="11847857" y="6491776"/>
                </a:lnTo>
                <a:lnTo>
                  <a:pt x="11846343" y="6491115"/>
                </a:lnTo>
                <a:lnTo>
                  <a:pt x="11844734" y="6490454"/>
                </a:lnTo>
                <a:lnTo>
                  <a:pt x="11843030" y="6489982"/>
                </a:lnTo>
                <a:lnTo>
                  <a:pt x="11841421" y="6489794"/>
                </a:lnTo>
                <a:close/>
                <a:moveTo>
                  <a:pt x="11469688" y="6245224"/>
                </a:moveTo>
                <a:lnTo>
                  <a:pt x="11466419" y="6245412"/>
                </a:lnTo>
                <a:lnTo>
                  <a:pt x="11463524" y="6246162"/>
                </a:lnTo>
                <a:lnTo>
                  <a:pt x="11460816" y="6247193"/>
                </a:lnTo>
                <a:lnTo>
                  <a:pt x="11459602" y="6247849"/>
                </a:lnTo>
                <a:lnTo>
                  <a:pt x="11458482" y="6248692"/>
                </a:lnTo>
                <a:lnTo>
                  <a:pt x="11457361" y="6249536"/>
                </a:lnTo>
                <a:lnTo>
                  <a:pt x="11456334" y="6250567"/>
                </a:lnTo>
                <a:lnTo>
                  <a:pt x="11454560" y="6252816"/>
                </a:lnTo>
                <a:lnTo>
                  <a:pt x="11452972" y="6255253"/>
                </a:lnTo>
                <a:lnTo>
                  <a:pt x="11451572" y="6258159"/>
                </a:lnTo>
                <a:lnTo>
                  <a:pt x="11425051" y="6319175"/>
                </a:lnTo>
                <a:lnTo>
                  <a:pt x="11398624" y="6380191"/>
                </a:lnTo>
                <a:lnTo>
                  <a:pt x="11372196" y="6441207"/>
                </a:lnTo>
                <a:lnTo>
                  <a:pt x="11345769" y="6502224"/>
                </a:lnTo>
                <a:lnTo>
                  <a:pt x="11345022" y="6503911"/>
                </a:lnTo>
                <a:lnTo>
                  <a:pt x="11344649" y="6505598"/>
                </a:lnTo>
                <a:lnTo>
                  <a:pt x="11344368" y="6507378"/>
                </a:lnTo>
                <a:lnTo>
                  <a:pt x="11344275" y="6509253"/>
                </a:lnTo>
                <a:lnTo>
                  <a:pt x="11344368" y="6510753"/>
                </a:lnTo>
                <a:lnTo>
                  <a:pt x="11344555" y="6512252"/>
                </a:lnTo>
                <a:lnTo>
                  <a:pt x="11344929" y="6513658"/>
                </a:lnTo>
                <a:lnTo>
                  <a:pt x="11345489" y="6514970"/>
                </a:lnTo>
                <a:lnTo>
                  <a:pt x="11346143" y="6516283"/>
                </a:lnTo>
                <a:lnTo>
                  <a:pt x="11346890" y="6517595"/>
                </a:lnTo>
                <a:lnTo>
                  <a:pt x="11347824" y="6518719"/>
                </a:lnTo>
                <a:lnTo>
                  <a:pt x="11348851" y="6519844"/>
                </a:lnTo>
                <a:lnTo>
                  <a:pt x="11349971" y="6520969"/>
                </a:lnTo>
                <a:lnTo>
                  <a:pt x="11351185" y="6521812"/>
                </a:lnTo>
                <a:lnTo>
                  <a:pt x="11352493" y="6522656"/>
                </a:lnTo>
                <a:lnTo>
                  <a:pt x="11353893" y="6523312"/>
                </a:lnTo>
                <a:lnTo>
                  <a:pt x="11356788" y="6524249"/>
                </a:lnTo>
                <a:lnTo>
                  <a:pt x="11359963" y="6524624"/>
                </a:lnTo>
                <a:lnTo>
                  <a:pt x="11362671" y="6524343"/>
                </a:lnTo>
                <a:lnTo>
                  <a:pt x="11365379" y="6523687"/>
                </a:lnTo>
                <a:lnTo>
                  <a:pt x="11367714" y="6522656"/>
                </a:lnTo>
                <a:lnTo>
                  <a:pt x="11369862" y="6521250"/>
                </a:lnTo>
                <a:lnTo>
                  <a:pt x="11370889" y="6520313"/>
                </a:lnTo>
                <a:lnTo>
                  <a:pt x="11371729" y="6519469"/>
                </a:lnTo>
                <a:lnTo>
                  <a:pt x="11373410" y="6517501"/>
                </a:lnTo>
                <a:lnTo>
                  <a:pt x="11374811" y="6515345"/>
                </a:lnTo>
                <a:lnTo>
                  <a:pt x="11375932" y="6512815"/>
                </a:lnTo>
                <a:lnTo>
                  <a:pt x="11399651" y="6455922"/>
                </a:lnTo>
                <a:lnTo>
                  <a:pt x="11423370" y="6399218"/>
                </a:lnTo>
                <a:lnTo>
                  <a:pt x="11447089" y="6342325"/>
                </a:lnTo>
                <a:lnTo>
                  <a:pt x="11470902" y="6285527"/>
                </a:lnTo>
                <a:lnTo>
                  <a:pt x="11494621" y="6342513"/>
                </a:lnTo>
                <a:lnTo>
                  <a:pt x="11518433" y="6399593"/>
                </a:lnTo>
                <a:lnTo>
                  <a:pt x="11542153" y="6456578"/>
                </a:lnTo>
                <a:lnTo>
                  <a:pt x="11566059" y="6513658"/>
                </a:lnTo>
                <a:lnTo>
                  <a:pt x="11567272" y="6515720"/>
                </a:lnTo>
                <a:lnTo>
                  <a:pt x="11568580" y="6517688"/>
                </a:lnTo>
                <a:lnTo>
                  <a:pt x="11570261" y="6519563"/>
                </a:lnTo>
                <a:lnTo>
                  <a:pt x="11572128" y="6521156"/>
                </a:lnTo>
                <a:lnTo>
                  <a:pt x="11574183" y="6522656"/>
                </a:lnTo>
                <a:lnTo>
                  <a:pt x="11576331" y="6523687"/>
                </a:lnTo>
                <a:lnTo>
                  <a:pt x="11578852" y="6524343"/>
                </a:lnTo>
                <a:lnTo>
                  <a:pt x="11580066" y="6524531"/>
                </a:lnTo>
                <a:lnTo>
                  <a:pt x="11581373" y="6524624"/>
                </a:lnTo>
                <a:lnTo>
                  <a:pt x="11584548" y="6524249"/>
                </a:lnTo>
                <a:lnTo>
                  <a:pt x="11585949" y="6523874"/>
                </a:lnTo>
                <a:lnTo>
                  <a:pt x="11587350" y="6523406"/>
                </a:lnTo>
                <a:lnTo>
                  <a:pt x="11590058" y="6521906"/>
                </a:lnTo>
                <a:lnTo>
                  <a:pt x="11592299" y="6520032"/>
                </a:lnTo>
                <a:lnTo>
                  <a:pt x="11594167" y="6517876"/>
                </a:lnTo>
                <a:lnTo>
                  <a:pt x="11594820" y="6516564"/>
                </a:lnTo>
                <a:lnTo>
                  <a:pt x="11595474" y="6515345"/>
                </a:lnTo>
                <a:lnTo>
                  <a:pt x="11596034" y="6514033"/>
                </a:lnTo>
                <a:lnTo>
                  <a:pt x="11596408" y="6512627"/>
                </a:lnTo>
                <a:lnTo>
                  <a:pt x="11596688" y="6509628"/>
                </a:lnTo>
                <a:lnTo>
                  <a:pt x="11596595" y="6508035"/>
                </a:lnTo>
                <a:lnTo>
                  <a:pt x="11596408" y="6506441"/>
                </a:lnTo>
                <a:lnTo>
                  <a:pt x="11595474" y="6503442"/>
                </a:lnTo>
                <a:lnTo>
                  <a:pt x="11568860" y="6442145"/>
                </a:lnTo>
                <a:lnTo>
                  <a:pt x="11542339" y="6380847"/>
                </a:lnTo>
                <a:lnTo>
                  <a:pt x="11515725" y="6319456"/>
                </a:lnTo>
                <a:lnTo>
                  <a:pt x="11489205" y="6258159"/>
                </a:lnTo>
                <a:lnTo>
                  <a:pt x="11487897" y="6255253"/>
                </a:lnTo>
                <a:lnTo>
                  <a:pt x="11486310" y="6252816"/>
                </a:lnTo>
                <a:lnTo>
                  <a:pt x="11484442" y="6250567"/>
                </a:lnTo>
                <a:lnTo>
                  <a:pt x="11482388" y="6248692"/>
                </a:lnTo>
                <a:lnTo>
                  <a:pt x="11481174" y="6247849"/>
                </a:lnTo>
                <a:lnTo>
                  <a:pt x="11479960" y="6247193"/>
                </a:lnTo>
                <a:lnTo>
                  <a:pt x="11477345" y="6246162"/>
                </a:lnTo>
                <a:lnTo>
                  <a:pt x="11474450" y="6245412"/>
                </a:lnTo>
                <a:lnTo>
                  <a:pt x="11472956" y="6245224"/>
                </a:lnTo>
                <a:lnTo>
                  <a:pt x="11471275" y="6245224"/>
                </a:lnTo>
                <a:close/>
                <a:moveTo>
                  <a:pt x="10561591" y="6245224"/>
                </a:moveTo>
                <a:lnTo>
                  <a:pt x="10558508" y="6245412"/>
                </a:lnTo>
                <a:lnTo>
                  <a:pt x="10555519" y="6246162"/>
                </a:lnTo>
                <a:lnTo>
                  <a:pt x="10552903" y="6247193"/>
                </a:lnTo>
                <a:lnTo>
                  <a:pt x="10551595" y="6247849"/>
                </a:lnTo>
                <a:lnTo>
                  <a:pt x="10550381" y="6248692"/>
                </a:lnTo>
                <a:lnTo>
                  <a:pt x="10549353" y="6249536"/>
                </a:lnTo>
                <a:lnTo>
                  <a:pt x="10548326" y="6250567"/>
                </a:lnTo>
                <a:lnTo>
                  <a:pt x="10546457" y="6252816"/>
                </a:lnTo>
                <a:lnTo>
                  <a:pt x="10544869" y="6255253"/>
                </a:lnTo>
                <a:lnTo>
                  <a:pt x="10543655" y="6258159"/>
                </a:lnTo>
                <a:lnTo>
                  <a:pt x="10517124" y="6319175"/>
                </a:lnTo>
                <a:lnTo>
                  <a:pt x="10490687" y="6380191"/>
                </a:lnTo>
                <a:lnTo>
                  <a:pt x="10464250" y="6441207"/>
                </a:lnTo>
                <a:lnTo>
                  <a:pt x="10437813" y="6502224"/>
                </a:lnTo>
                <a:lnTo>
                  <a:pt x="10436972" y="6503911"/>
                </a:lnTo>
                <a:lnTo>
                  <a:pt x="10436505" y="6505598"/>
                </a:lnTo>
                <a:lnTo>
                  <a:pt x="10436225" y="6507378"/>
                </a:lnTo>
                <a:lnTo>
                  <a:pt x="10436225" y="6509253"/>
                </a:lnTo>
                <a:lnTo>
                  <a:pt x="10436225" y="6510753"/>
                </a:lnTo>
                <a:lnTo>
                  <a:pt x="10436505" y="6512252"/>
                </a:lnTo>
                <a:lnTo>
                  <a:pt x="10436879" y="6513658"/>
                </a:lnTo>
                <a:lnTo>
                  <a:pt x="10437346" y="6514970"/>
                </a:lnTo>
                <a:lnTo>
                  <a:pt x="10438093" y="6516283"/>
                </a:lnTo>
                <a:lnTo>
                  <a:pt x="10438841" y="6517595"/>
                </a:lnTo>
                <a:lnTo>
                  <a:pt x="10439775" y="6518719"/>
                </a:lnTo>
                <a:lnTo>
                  <a:pt x="10440802" y="6519844"/>
                </a:lnTo>
                <a:lnTo>
                  <a:pt x="10441923" y="6520969"/>
                </a:lnTo>
                <a:lnTo>
                  <a:pt x="10443138" y="6521812"/>
                </a:lnTo>
                <a:lnTo>
                  <a:pt x="10444352" y="6522656"/>
                </a:lnTo>
                <a:lnTo>
                  <a:pt x="10445754" y="6523312"/>
                </a:lnTo>
                <a:lnTo>
                  <a:pt x="10448649" y="6524249"/>
                </a:lnTo>
                <a:lnTo>
                  <a:pt x="10451826" y="6524624"/>
                </a:lnTo>
                <a:lnTo>
                  <a:pt x="10454722" y="6524343"/>
                </a:lnTo>
                <a:lnTo>
                  <a:pt x="10457337" y="6523687"/>
                </a:lnTo>
                <a:lnTo>
                  <a:pt x="10459673" y="6522656"/>
                </a:lnTo>
                <a:lnTo>
                  <a:pt x="10461821" y="6521250"/>
                </a:lnTo>
                <a:lnTo>
                  <a:pt x="10462755" y="6520313"/>
                </a:lnTo>
                <a:lnTo>
                  <a:pt x="10463690" y="6519469"/>
                </a:lnTo>
                <a:lnTo>
                  <a:pt x="10465371" y="6517501"/>
                </a:lnTo>
                <a:lnTo>
                  <a:pt x="10466772" y="6515345"/>
                </a:lnTo>
                <a:lnTo>
                  <a:pt x="10467987" y="6512815"/>
                </a:lnTo>
                <a:lnTo>
                  <a:pt x="10491621" y="6455922"/>
                </a:lnTo>
                <a:lnTo>
                  <a:pt x="10515349" y="6399218"/>
                </a:lnTo>
                <a:lnTo>
                  <a:pt x="10538984" y="6342325"/>
                </a:lnTo>
                <a:lnTo>
                  <a:pt x="10562805" y="6285527"/>
                </a:lnTo>
                <a:lnTo>
                  <a:pt x="10586533" y="6342513"/>
                </a:lnTo>
                <a:lnTo>
                  <a:pt x="10610448" y="6399593"/>
                </a:lnTo>
                <a:lnTo>
                  <a:pt x="10634269" y="6456578"/>
                </a:lnTo>
                <a:lnTo>
                  <a:pt x="10658091" y="6513658"/>
                </a:lnTo>
                <a:lnTo>
                  <a:pt x="10659305" y="6515720"/>
                </a:lnTo>
                <a:lnTo>
                  <a:pt x="10660706" y="6517688"/>
                </a:lnTo>
                <a:lnTo>
                  <a:pt x="10662294" y="6519563"/>
                </a:lnTo>
                <a:lnTo>
                  <a:pt x="10664069" y="6521156"/>
                </a:lnTo>
                <a:lnTo>
                  <a:pt x="10666124" y="6522656"/>
                </a:lnTo>
                <a:lnTo>
                  <a:pt x="10668460" y="6523687"/>
                </a:lnTo>
                <a:lnTo>
                  <a:pt x="10670889" y="6524343"/>
                </a:lnTo>
                <a:lnTo>
                  <a:pt x="10672103" y="6524531"/>
                </a:lnTo>
                <a:lnTo>
                  <a:pt x="10673411" y="6524624"/>
                </a:lnTo>
                <a:lnTo>
                  <a:pt x="10676587" y="6524249"/>
                </a:lnTo>
                <a:lnTo>
                  <a:pt x="10678082" y="6523874"/>
                </a:lnTo>
                <a:lnTo>
                  <a:pt x="10679390" y="6523406"/>
                </a:lnTo>
                <a:lnTo>
                  <a:pt x="10682099" y="6521906"/>
                </a:lnTo>
                <a:lnTo>
                  <a:pt x="10684247" y="6520032"/>
                </a:lnTo>
                <a:lnTo>
                  <a:pt x="10686116" y="6517876"/>
                </a:lnTo>
                <a:lnTo>
                  <a:pt x="10686863" y="6516564"/>
                </a:lnTo>
                <a:lnTo>
                  <a:pt x="10687517" y="6515345"/>
                </a:lnTo>
                <a:lnTo>
                  <a:pt x="10687984" y="6514033"/>
                </a:lnTo>
                <a:lnTo>
                  <a:pt x="10688358" y="6512627"/>
                </a:lnTo>
                <a:lnTo>
                  <a:pt x="10688638" y="6509628"/>
                </a:lnTo>
                <a:lnTo>
                  <a:pt x="10688638" y="6508035"/>
                </a:lnTo>
                <a:lnTo>
                  <a:pt x="10688358" y="6506441"/>
                </a:lnTo>
                <a:lnTo>
                  <a:pt x="10687517" y="6503442"/>
                </a:lnTo>
                <a:lnTo>
                  <a:pt x="10660893" y="6442145"/>
                </a:lnTo>
                <a:lnTo>
                  <a:pt x="10634363" y="6380847"/>
                </a:lnTo>
                <a:lnTo>
                  <a:pt x="10607832" y="6319456"/>
                </a:lnTo>
                <a:lnTo>
                  <a:pt x="10581302" y="6258159"/>
                </a:lnTo>
                <a:lnTo>
                  <a:pt x="10579900" y="6255253"/>
                </a:lnTo>
                <a:lnTo>
                  <a:pt x="10578219" y="6252816"/>
                </a:lnTo>
                <a:lnTo>
                  <a:pt x="10576351" y="6250567"/>
                </a:lnTo>
                <a:lnTo>
                  <a:pt x="10574295" y="6248692"/>
                </a:lnTo>
                <a:lnTo>
                  <a:pt x="10573174" y="6247849"/>
                </a:lnTo>
                <a:lnTo>
                  <a:pt x="10571960" y="6247193"/>
                </a:lnTo>
                <a:lnTo>
                  <a:pt x="10569344" y="6246162"/>
                </a:lnTo>
                <a:lnTo>
                  <a:pt x="10566448" y="6245412"/>
                </a:lnTo>
                <a:lnTo>
                  <a:pt x="10564860" y="6245224"/>
                </a:lnTo>
                <a:lnTo>
                  <a:pt x="10563179" y="6245224"/>
                </a:lnTo>
                <a:close/>
                <a:moveTo>
                  <a:pt x="10082120" y="6245224"/>
                </a:moveTo>
                <a:lnTo>
                  <a:pt x="10080626" y="6245412"/>
                </a:lnTo>
                <a:lnTo>
                  <a:pt x="10079785" y="6245505"/>
                </a:lnTo>
                <a:lnTo>
                  <a:pt x="10079132" y="6245693"/>
                </a:lnTo>
                <a:lnTo>
                  <a:pt x="10077638" y="6246162"/>
                </a:lnTo>
                <a:lnTo>
                  <a:pt x="10076237" y="6246630"/>
                </a:lnTo>
                <a:lnTo>
                  <a:pt x="10075023" y="6247193"/>
                </a:lnTo>
                <a:lnTo>
                  <a:pt x="10073715" y="6247849"/>
                </a:lnTo>
                <a:lnTo>
                  <a:pt x="10072595" y="6248692"/>
                </a:lnTo>
                <a:lnTo>
                  <a:pt x="10072035" y="6249161"/>
                </a:lnTo>
                <a:lnTo>
                  <a:pt x="10071568" y="6249536"/>
                </a:lnTo>
                <a:lnTo>
                  <a:pt x="10070447" y="6250567"/>
                </a:lnTo>
                <a:lnTo>
                  <a:pt x="10069513" y="6251691"/>
                </a:lnTo>
                <a:lnTo>
                  <a:pt x="10068673" y="6252816"/>
                </a:lnTo>
                <a:lnTo>
                  <a:pt x="10068206" y="6253378"/>
                </a:lnTo>
                <a:lnTo>
                  <a:pt x="10067832" y="6254035"/>
                </a:lnTo>
                <a:lnTo>
                  <a:pt x="10067085" y="6255253"/>
                </a:lnTo>
                <a:lnTo>
                  <a:pt x="10066432" y="6256659"/>
                </a:lnTo>
                <a:lnTo>
                  <a:pt x="10065778" y="6258159"/>
                </a:lnTo>
                <a:lnTo>
                  <a:pt x="10039257" y="6319175"/>
                </a:lnTo>
                <a:lnTo>
                  <a:pt x="10012830" y="6380191"/>
                </a:lnTo>
                <a:lnTo>
                  <a:pt x="9986403" y="6441207"/>
                </a:lnTo>
                <a:lnTo>
                  <a:pt x="9959976" y="6502224"/>
                </a:lnTo>
                <a:lnTo>
                  <a:pt x="9959602" y="6503161"/>
                </a:lnTo>
                <a:lnTo>
                  <a:pt x="9959135" y="6503911"/>
                </a:lnTo>
                <a:lnTo>
                  <a:pt x="9958948" y="6504848"/>
                </a:lnTo>
                <a:lnTo>
                  <a:pt x="9958668" y="6505598"/>
                </a:lnTo>
                <a:lnTo>
                  <a:pt x="9958575" y="6506535"/>
                </a:lnTo>
                <a:lnTo>
                  <a:pt x="9958481" y="6507378"/>
                </a:lnTo>
                <a:lnTo>
                  <a:pt x="9958388" y="6508316"/>
                </a:lnTo>
                <a:lnTo>
                  <a:pt x="9958388" y="6509253"/>
                </a:lnTo>
                <a:lnTo>
                  <a:pt x="9958388" y="6510097"/>
                </a:lnTo>
                <a:lnTo>
                  <a:pt x="9958481" y="6510753"/>
                </a:lnTo>
                <a:lnTo>
                  <a:pt x="9958575" y="6511596"/>
                </a:lnTo>
                <a:lnTo>
                  <a:pt x="9958668" y="6512252"/>
                </a:lnTo>
                <a:lnTo>
                  <a:pt x="9958855" y="6512908"/>
                </a:lnTo>
                <a:lnTo>
                  <a:pt x="9959042" y="6513658"/>
                </a:lnTo>
                <a:lnTo>
                  <a:pt x="9959322" y="6514314"/>
                </a:lnTo>
                <a:lnTo>
                  <a:pt x="9959695" y="6514970"/>
                </a:lnTo>
                <a:lnTo>
                  <a:pt x="9960256" y="6516376"/>
                </a:lnTo>
                <a:lnTo>
                  <a:pt x="9961003" y="6517595"/>
                </a:lnTo>
                <a:lnTo>
                  <a:pt x="9961563" y="6518157"/>
                </a:lnTo>
                <a:lnTo>
                  <a:pt x="9962030" y="6518719"/>
                </a:lnTo>
                <a:lnTo>
                  <a:pt x="9962497" y="6519376"/>
                </a:lnTo>
                <a:lnTo>
                  <a:pt x="9962964" y="6519938"/>
                </a:lnTo>
                <a:lnTo>
                  <a:pt x="9964084" y="6520969"/>
                </a:lnTo>
                <a:lnTo>
                  <a:pt x="9965298" y="6521812"/>
                </a:lnTo>
                <a:lnTo>
                  <a:pt x="9965952" y="6522187"/>
                </a:lnTo>
                <a:lnTo>
                  <a:pt x="9966606" y="6522656"/>
                </a:lnTo>
                <a:lnTo>
                  <a:pt x="9968006" y="6523312"/>
                </a:lnTo>
                <a:lnTo>
                  <a:pt x="9968660" y="6523593"/>
                </a:lnTo>
                <a:lnTo>
                  <a:pt x="9969407" y="6523874"/>
                </a:lnTo>
                <a:lnTo>
                  <a:pt x="9970154" y="6524062"/>
                </a:lnTo>
                <a:lnTo>
                  <a:pt x="9970995" y="6524249"/>
                </a:lnTo>
                <a:lnTo>
                  <a:pt x="9971648" y="6524343"/>
                </a:lnTo>
                <a:lnTo>
                  <a:pt x="9972395" y="6524531"/>
                </a:lnTo>
                <a:lnTo>
                  <a:pt x="9974076" y="6524624"/>
                </a:lnTo>
                <a:lnTo>
                  <a:pt x="9975477" y="6524624"/>
                </a:lnTo>
                <a:lnTo>
                  <a:pt x="9976878" y="6524343"/>
                </a:lnTo>
                <a:lnTo>
                  <a:pt x="9978185" y="6524062"/>
                </a:lnTo>
                <a:lnTo>
                  <a:pt x="9979492" y="6523687"/>
                </a:lnTo>
                <a:lnTo>
                  <a:pt x="9980706" y="6523218"/>
                </a:lnTo>
                <a:lnTo>
                  <a:pt x="9981827" y="6522656"/>
                </a:lnTo>
                <a:lnTo>
                  <a:pt x="9982948" y="6522000"/>
                </a:lnTo>
                <a:lnTo>
                  <a:pt x="9983975" y="6521250"/>
                </a:lnTo>
                <a:lnTo>
                  <a:pt x="9985002" y="6520407"/>
                </a:lnTo>
                <a:lnTo>
                  <a:pt x="9985842" y="6519469"/>
                </a:lnTo>
                <a:lnTo>
                  <a:pt x="9986776" y="6518532"/>
                </a:lnTo>
                <a:lnTo>
                  <a:pt x="9987150" y="6518063"/>
                </a:lnTo>
                <a:lnTo>
                  <a:pt x="9987523" y="6517501"/>
                </a:lnTo>
                <a:lnTo>
                  <a:pt x="9988364" y="6516376"/>
                </a:lnTo>
                <a:lnTo>
                  <a:pt x="9988644" y="6515814"/>
                </a:lnTo>
                <a:lnTo>
                  <a:pt x="9988924" y="6515345"/>
                </a:lnTo>
                <a:lnTo>
                  <a:pt x="9989578" y="6514127"/>
                </a:lnTo>
                <a:lnTo>
                  <a:pt x="9990138" y="6512815"/>
                </a:lnTo>
                <a:lnTo>
                  <a:pt x="10013764" y="6455922"/>
                </a:lnTo>
                <a:lnTo>
                  <a:pt x="10037576" y="6399218"/>
                </a:lnTo>
                <a:lnTo>
                  <a:pt x="10061202" y="6342325"/>
                </a:lnTo>
                <a:lnTo>
                  <a:pt x="10085015" y="6285527"/>
                </a:lnTo>
                <a:lnTo>
                  <a:pt x="10108734" y="6342513"/>
                </a:lnTo>
                <a:lnTo>
                  <a:pt x="10132546" y="6399593"/>
                </a:lnTo>
                <a:lnTo>
                  <a:pt x="10156359" y="6456578"/>
                </a:lnTo>
                <a:lnTo>
                  <a:pt x="10180172" y="6513658"/>
                </a:lnTo>
                <a:lnTo>
                  <a:pt x="10180825" y="6514689"/>
                </a:lnTo>
                <a:lnTo>
                  <a:pt x="10181386" y="6515720"/>
                </a:lnTo>
                <a:lnTo>
                  <a:pt x="10182039" y="6516657"/>
                </a:lnTo>
                <a:lnTo>
                  <a:pt x="10182786" y="6517688"/>
                </a:lnTo>
                <a:lnTo>
                  <a:pt x="10183533" y="6518626"/>
                </a:lnTo>
                <a:lnTo>
                  <a:pt x="10184374" y="6519563"/>
                </a:lnTo>
                <a:lnTo>
                  <a:pt x="10185308" y="6520313"/>
                </a:lnTo>
                <a:lnTo>
                  <a:pt x="10185774" y="6520875"/>
                </a:lnTo>
                <a:lnTo>
                  <a:pt x="10186241" y="6521156"/>
                </a:lnTo>
                <a:lnTo>
                  <a:pt x="10187269" y="6521906"/>
                </a:lnTo>
                <a:lnTo>
                  <a:pt x="10188389" y="6522656"/>
                </a:lnTo>
                <a:lnTo>
                  <a:pt x="10189416" y="6523218"/>
                </a:lnTo>
                <a:lnTo>
                  <a:pt x="10190537" y="6523687"/>
                </a:lnTo>
                <a:lnTo>
                  <a:pt x="10191658" y="6524062"/>
                </a:lnTo>
                <a:lnTo>
                  <a:pt x="10192405" y="6524156"/>
                </a:lnTo>
                <a:lnTo>
                  <a:pt x="10192965" y="6524343"/>
                </a:lnTo>
                <a:lnTo>
                  <a:pt x="10193525" y="6524531"/>
                </a:lnTo>
                <a:lnTo>
                  <a:pt x="10194272" y="6524624"/>
                </a:lnTo>
                <a:lnTo>
                  <a:pt x="10195486" y="6524624"/>
                </a:lnTo>
                <a:lnTo>
                  <a:pt x="10197074" y="6524531"/>
                </a:lnTo>
                <a:lnTo>
                  <a:pt x="10197914" y="6524343"/>
                </a:lnTo>
                <a:lnTo>
                  <a:pt x="10198661" y="6524249"/>
                </a:lnTo>
                <a:lnTo>
                  <a:pt x="10199315" y="6524062"/>
                </a:lnTo>
                <a:lnTo>
                  <a:pt x="10200155" y="6523874"/>
                </a:lnTo>
                <a:lnTo>
                  <a:pt x="10200809" y="6523687"/>
                </a:lnTo>
                <a:lnTo>
                  <a:pt x="10201556" y="6523406"/>
                </a:lnTo>
                <a:lnTo>
                  <a:pt x="10202863" y="6522750"/>
                </a:lnTo>
                <a:lnTo>
                  <a:pt x="10204171" y="6521906"/>
                </a:lnTo>
                <a:lnTo>
                  <a:pt x="10204731" y="6521531"/>
                </a:lnTo>
                <a:lnTo>
                  <a:pt x="10205385" y="6521156"/>
                </a:lnTo>
                <a:lnTo>
                  <a:pt x="10206412" y="6520125"/>
                </a:lnTo>
                <a:lnTo>
                  <a:pt x="10207439" y="6519094"/>
                </a:lnTo>
                <a:lnTo>
                  <a:pt x="10207813" y="6518438"/>
                </a:lnTo>
                <a:lnTo>
                  <a:pt x="10208280" y="6517876"/>
                </a:lnTo>
                <a:lnTo>
                  <a:pt x="10208933" y="6516657"/>
                </a:lnTo>
                <a:lnTo>
                  <a:pt x="10209680" y="6515345"/>
                </a:lnTo>
                <a:lnTo>
                  <a:pt x="10209867" y="6514689"/>
                </a:lnTo>
                <a:lnTo>
                  <a:pt x="10210147" y="6514033"/>
                </a:lnTo>
                <a:lnTo>
                  <a:pt x="10210521" y="6512627"/>
                </a:lnTo>
                <a:lnTo>
                  <a:pt x="10210614" y="6511877"/>
                </a:lnTo>
                <a:lnTo>
                  <a:pt x="10210708" y="6511128"/>
                </a:lnTo>
                <a:lnTo>
                  <a:pt x="10210801" y="6509628"/>
                </a:lnTo>
                <a:lnTo>
                  <a:pt x="10210708" y="6508878"/>
                </a:lnTo>
                <a:lnTo>
                  <a:pt x="10210708" y="6508035"/>
                </a:lnTo>
                <a:lnTo>
                  <a:pt x="10210614" y="6507191"/>
                </a:lnTo>
                <a:lnTo>
                  <a:pt x="10210521" y="6506441"/>
                </a:lnTo>
                <a:lnTo>
                  <a:pt x="10210334" y="6505598"/>
                </a:lnTo>
                <a:lnTo>
                  <a:pt x="10210147" y="6504942"/>
                </a:lnTo>
                <a:lnTo>
                  <a:pt x="10209680" y="6503442"/>
                </a:lnTo>
                <a:lnTo>
                  <a:pt x="10183066" y="6442145"/>
                </a:lnTo>
                <a:lnTo>
                  <a:pt x="10156546" y="6380847"/>
                </a:lnTo>
                <a:lnTo>
                  <a:pt x="10129932" y="6319456"/>
                </a:lnTo>
                <a:lnTo>
                  <a:pt x="10103411" y="6258159"/>
                </a:lnTo>
                <a:lnTo>
                  <a:pt x="10102664" y="6256659"/>
                </a:lnTo>
                <a:lnTo>
                  <a:pt x="10102010" y="6255253"/>
                </a:lnTo>
                <a:lnTo>
                  <a:pt x="10101170" y="6254035"/>
                </a:lnTo>
                <a:lnTo>
                  <a:pt x="10100329" y="6252816"/>
                </a:lnTo>
                <a:lnTo>
                  <a:pt x="10099489" y="6251691"/>
                </a:lnTo>
                <a:lnTo>
                  <a:pt x="10099022" y="6251129"/>
                </a:lnTo>
                <a:lnTo>
                  <a:pt x="10098555" y="6250567"/>
                </a:lnTo>
                <a:lnTo>
                  <a:pt x="10097528" y="6249536"/>
                </a:lnTo>
                <a:lnTo>
                  <a:pt x="10096968" y="6249161"/>
                </a:lnTo>
                <a:lnTo>
                  <a:pt x="10096501" y="6248692"/>
                </a:lnTo>
                <a:lnTo>
                  <a:pt x="10095287" y="6247849"/>
                </a:lnTo>
                <a:lnTo>
                  <a:pt x="10094726" y="6247567"/>
                </a:lnTo>
                <a:lnTo>
                  <a:pt x="10094166" y="6247193"/>
                </a:lnTo>
                <a:lnTo>
                  <a:pt x="10093419" y="6246911"/>
                </a:lnTo>
                <a:lnTo>
                  <a:pt x="10092859" y="6246630"/>
                </a:lnTo>
                <a:lnTo>
                  <a:pt x="10091458" y="6246162"/>
                </a:lnTo>
                <a:lnTo>
                  <a:pt x="10090151" y="6245693"/>
                </a:lnTo>
                <a:lnTo>
                  <a:pt x="10089310" y="6245505"/>
                </a:lnTo>
                <a:lnTo>
                  <a:pt x="10088657" y="6245412"/>
                </a:lnTo>
                <a:lnTo>
                  <a:pt x="10087816" y="6245318"/>
                </a:lnTo>
                <a:lnTo>
                  <a:pt x="10087069" y="6245224"/>
                </a:lnTo>
                <a:lnTo>
                  <a:pt x="10086229" y="6245224"/>
                </a:lnTo>
                <a:lnTo>
                  <a:pt x="10085388" y="6245224"/>
                </a:lnTo>
                <a:lnTo>
                  <a:pt x="10083801" y="6245224"/>
                </a:lnTo>
                <a:close/>
                <a:moveTo>
                  <a:pt x="9496232" y="6245224"/>
                </a:moveTo>
                <a:lnTo>
                  <a:pt x="9494646" y="6245318"/>
                </a:lnTo>
                <a:lnTo>
                  <a:pt x="9493899" y="6245412"/>
                </a:lnTo>
                <a:lnTo>
                  <a:pt x="9493152" y="6245505"/>
                </a:lnTo>
                <a:lnTo>
                  <a:pt x="9492312" y="6245693"/>
                </a:lnTo>
                <a:lnTo>
                  <a:pt x="9491565" y="6245880"/>
                </a:lnTo>
                <a:lnTo>
                  <a:pt x="9490818" y="6246255"/>
                </a:lnTo>
                <a:lnTo>
                  <a:pt x="9490165" y="6246536"/>
                </a:lnTo>
                <a:lnTo>
                  <a:pt x="9489511" y="6246818"/>
                </a:lnTo>
                <a:lnTo>
                  <a:pt x="9488765" y="6247193"/>
                </a:lnTo>
                <a:lnTo>
                  <a:pt x="9488111" y="6247474"/>
                </a:lnTo>
                <a:lnTo>
                  <a:pt x="9487551" y="6248036"/>
                </a:lnTo>
                <a:lnTo>
                  <a:pt x="9486244" y="6248880"/>
                </a:lnTo>
                <a:lnTo>
                  <a:pt x="9485777" y="6249348"/>
                </a:lnTo>
                <a:lnTo>
                  <a:pt x="9485124" y="6249911"/>
                </a:lnTo>
                <a:lnTo>
                  <a:pt x="9484657" y="6250473"/>
                </a:lnTo>
                <a:lnTo>
                  <a:pt x="9484191" y="6251035"/>
                </a:lnTo>
                <a:lnTo>
                  <a:pt x="9483164" y="6252254"/>
                </a:lnTo>
                <a:lnTo>
                  <a:pt x="9482790" y="6252816"/>
                </a:lnTo>
                <a:lnTo>
                  <a:pt x="9482417" y="6253378"/>
                </a:lnTo>
                <a:lnTo>
                  <a:pt x="9482137" y="6254128"/>
                </a:lnTo>
                <a:lnTo>
                  <a:pt x="9481857" y="6254784"/>
                </a:lnTo>
                <a:lnTo>
                  <a:pt x="9481203" y="6256190"/>
                </a:lnTo>
                <a:lnTo>
                  <a:pt x="9481017" y="6256846"/>
                </a:lnTo>
                <a:lnTo>
                  <a:pt x="9480830" y="6257596"/>
                </a:lnTo>
                <a:lnTo>
                  <a:pt x="9480737" y="6258252"/>
                </a:lnTo>
                <a:lnTo>
                  <a:pt x="9480643" y="6259096"/>
                </a:lnTo>
                <a:lnTo>
                  <a:pt x="9480550" y="6260408"/>
                </a:lnTo>
                <a:lnTo>
                  <a:pt x="9480550" y="6261439"/>
                </a:lnTo>
                <a:lnTo>
                  <a:pt x="9480643" y="6262376"/>
                </a:lnTo>
                <a:lnTo>
                  <a:pt x="9480737" y="6263314"/>
                </a:lnTo>
                <a:lnTo>
                  <a:pt x="9480923" y="6264157"/>
                </a:lnTo>
                <a:lnTo>
                  <a:pt x="9481110" y="6265001"/>
                </a:lnTo>
                <a:lnTo>
                  <a:pt x="9481390" y="6265844"/>
                </a:lnTo>
                <a:lnTo>
                  <a:pt x="9481764" y="6266688"/>
                </a:lnTo>
                <a:lnTo>
                  <a:pt x="9482137" y="6267531"/>
                </a:lnTo>
                <a:lnTo>
                  <a:pt x="9508554" y="6328547"/>
                </a:lnTo>
                <a:lnTo>
                  <a:pt x="9534972" y="6389564"/>
                </a:lnTo>
                <a:lnTo>
                  <a:pt x="9561389" y="6450580"/>
                </a:lnTo>
                <a:lnTo>
                  <a:pt x="9587900" y="6511690"/>
                </a:lnTo>
                <a:lnTo>
                  <a:pt x="9588554" y="6513096"/>
                </a:lnTo>
                <a:lnTo>
                  <a:pt x="9589300" y="6514502"/>
                </a:lnTo>
                <a:lnTo>
                  <a:pt x="9589954" y="6515814"/>
                </a:lnTo>
                <a:lnTo>
                  <a:pt x="9590794" y="6516939"/>
                </a:lnTo>
                <a:lnTo>
                  <a:pt x="9591727" y="6518157"/>
                </a:lnTo>
                <a:lnTo>
                  <a:pt x="9592101" y="6518626"/>
                </a:lnTo>
                <a:lnTo>
                  <a:pt x="9592568" y="6519282"/>
                </a:lnTo>
                <a:lnTo>
                  <a:pt x="9593688" y="6520125"/>
                </a:lnTo>
                <a:lnTo>
                  <a:pt x="9594155" y="6520594"/>
                </a:lnTo>
                <a:lnTo>
                  <a:pt x="9594715" y="6521063"/>
                </a:lnTo>
                <a:lnTo>
                  <a:pt x="9595928" y="6521906"/>
                </a:lnTo>
                <a:lnTo>
                  <a:pt x="9596488" y="6522187"/>
                </a:lnTo>
                <a:lnTo>
                  <a:pt x="9597142" y="6522656"/>
                </a:lnTo>
                <a:lnTo>
                  <a:pt x="9598355" y="6523218"/>
                </a:lnTo>
                <a:lnTo>
                  <a:pt x="9599755" y="6523687"/>
                </a:lnTo>
                <a:lnTo>
                  <a:pt x="9601249" y="6524062"/>
                </a:lnTo>
                <a:lnTo>
                  <a:pt x="9601902" y="6524249"/>
                </a:lnTo>
                <a:lnTo>
                  <a:pt x="9602743" y="6524343"/>
                </a:lnTo>
                <a:lnTo>
                  <a:pt x="9603489" y="6524531"/>
                </a:lnTo>
                <a:lnTo>
                  <a:pt x="9604236" y="6524624"/>
                </a:lnTo>
                <a:lnTo>
                  <a:pt x="9605076" y="6524624"/>
                </a:lnTo>
                <a:lnTo>
                  <a:pt x="9605916" y="6524624"/>
                </a:lnTo>
                <a:lnTo>
                  <a:pt x="9607503" y="6524624"/>
                </a:lnTo>
                <a:lnTo>
                  <a:pt x="9609184" y="6524624"/>
                </a:lnTo>
                <a:lnTo>
                  <a:pt x="9610770" y="6524343"/>
                </a:lnTo>
                <a:lnTo>
                  <a:pt x="9611424" y="6524249"/>
                </a:lnTo>
                <a:lnTo>
                  <a:pt x="9612264" y="6524062"/>
                </a:lnTo>
                <a:lnTo>
                  <a:pt x="9613571" y="6523687"/>
                </a:lnTo>
                <a:lnTo>
                  <a:pt x="9614971" y="6523218"/>
                </a:lnTo>
                <a:lnTo>
                  <a:pt x="9615625" y="6522937"/>
                </a:lnTo>
                <a:lnTo>
                  <a:pt x="9616278" y="6522656"/>
                </a:lnTo>
                <a:lnTo>
                  <a:pt x="9617398" y="6521906"/>
                </a:lnTo>
                <a:lnTo>
                  <a:pt x="9618612" y="6521063"/>
                </a:lnTo>
                <a:lnTo>
                  <a:pt x="9619078" y="6520594"/>
                </a:lnTo>
                <a:lnTo>
                  <a:pt x="9619732" y="6520125"/>
                </a:lnTo>
                <a:lnTo>
                  <a:pt x="9620665" y="6519282"/>
                </a:lnTo>
                <a:lnTo>
                  <a:pt x="9621692" y="6518157"/>
                </a:lnTo>
                <a:lnTo>
                  <a:pt x="9622066" y="6517595"/>
                </a:lnTo>
                <a:lnTo>
                  <a:pt x="9622532" y="6516939"/>
                </a:lnTo>
                <a:lnTo>
                  <a:pt x="9623372" y="6515814"/>
                </a:lnTo>
                <a:lnTo>
                  <a:pt x="9624119" y="6514502"/>
                </a:lnTo>
                <a:lnTo>
                  <a:pt x="9624866" y="6513096"/>
                </a:lnTo>
                <a:lnTo>
                  <a:pt x="9625613" y="6511690"/>
                </a:lnTo>
                <a:lnTo>
                  <a:pt x="9652124" y="6450299"/>
                </a:lnTo>
                <a:lnTo>
                  <a:pt x="9678634" y="6389001"/>
                </a:lnTo>
                <a:lnTo>
                  <a:pt x="9705145" y="6327704"/>
                </a:lnTo>
                <a:lnTo>
                  <a:pt x="9731749" y="6266313"/>
                </a:lnTo>
                <a:lnTo>
                  <a:pt x="9732216" y="6264907"/>
                </a:lnTo>
                <a:lnTo>
                  <a:pt x="9732403" y="6264063"/>
                </a:lnTo>
                <a:lnTo>
                  <a:pt x="9732590" y="6263407"/>
                </a:lnTo>
                <a:lnTo>
                  <a:pt x="9732683" y="6262564"/>
                </a:lnTo>
                <a:lnTo>
                  <a:pt x="9732776" y="6261814"/>
                </a:lnTo>
                <a:lnTo>
                  <a:pt x="9732963" y="6260970"/>
                </a:lnTo>
                <a:lnTo>
                  <a:pt x="9732963" y="6260033"/>
                </a:lnTo>
                <a:lnTo>
                  <a:pt x="9732963" y="6259377"/>
                </a:lnTo>
                <a:lnTo>
                  <a:pt x="9732776" y="6258627"/>
                </a:lnTo>
                <a:lnTo>
                  <a:pt x="9732683" y="6257877"/>
                </a:lnTo>
                <a:lnTo>
                  <a:pt x="9732590" y="6257221"/>
                </a:lnTo>
                <a:lnTo>
                  <a:pt x="9732403" y="6256471"/>
                </a:lnTo>
                <a:lnTo>
                  <a:pt x="9732216" y="6255815"/>
                </a:lnTo>
                <a:lnTo>
                  <a:pt x="9732030" y="6255066"/>
                </a:lnTo>
                <a:lnTo>
                  <a:pt x="9731749" y="6254409"/>
                </a:lnTo>
                <a:lnTo>
                  <a:pt x="9731469" y="6253847"/>
                </a:lnTo>
                <a:lnTo>
                  <a:pt x="9731096" y="6253097"/>
                </a:lnTo>
                <a:lnTo>
                  <a:pt x="9730723" y="6252535"/>
                </a:lnTo>
                <a:lnTo>
                  <a:pt x="9730349" y="6251973"/>
                </a:lnTo>
                <a:lnTo>
                  <a:pt x="9729509" y="6250754"/>
                </a:lnTo>
                <a:lnTo>
                  <a:pt x="9728949" y="6250286"/>
                </a:lnTo>
                <a:lnTo>
                  <a:pt x="9728482" y="6249629"/>
                </a:lnTo>
                <a:lnTo>
                  <a:pt x="9727455" y="6248692"/>
                </a:lnTo>
                <a:lnTo>
                  <a:pt x="9726802" y="6248317"/>
                </a:lnTo>
                <a:lnTo>
                  <a:pt x="9726242" y="6247755"/>
                </a:lnTo>
                <a:lnTo>
                  <a:pt x="9725682" y="6247380"/>
                </a:lnTo>
                <a:lnTo>
                  <a:pt x="9724935" y="6247099"/>
                </a:lnTo>
                <a:lnTo>
                  <a:pt x="9724282" y="6246724"/>
                </a:lnTo>
                <a:lnTo>
                  <a:pt x="9723722" y="6246443"/>
                </a:lnTo>
                <a:lnTo>
                  <a:pt x="9722881" y="6246162"/>
                </a:lnTo>
                <a:lnTo>
                  <a:pt x="9722228" y="6245880"/>
                </a:lnTo>
                <a:lnTo>
                  <a:pt x="9720734" y="6245505"/>
                </a:lnTo>
                <a:lnTo>
                  <a:pt x="9719147" y="6245224"/>
                </a:lnTo>
                <a:lnTo>
                  <a:pt x="9717561" y="6245224"/>
                </a:lnTo>
                <a:lnTo>
                  <a:pt x="9716347" y="6245224"/>
                </a:lnTo>
                <a:lnTo>
                  <a:pt x="9715040" y="6245412"/>
                </a:lnTo>
                <a:lnTo>
                  <a:pt x="9714480" y="6245599"/>
                </a:lnTo>
                <a:lnTo>
                  <a:pt x="9713827" y="6245693"/>
                </a:lnTo>
                <a:lnTo>
                  <a:pt x="9712613" y="6246162"/>
                </a:lnTo>
                <a:lnTo>
                  <a:pt x="9711493" y="6246630"/>
                </a:lnTo>
                <a:lnTo>
                  <a:pt x="9710466" y="6247193"/>
                </a:lnTo>
                <a:lnTo>
                  <a:pt x="9709813" y="6247474"/>
                </a:lnTo>
                <a:lnTo>
                  <a:pt x="9709346" y="6247849"/>
                </a:lnTo>
                <a:lnTo>
                  <a:pt x="9708412" y="6248598"/>
                </a:lnTo>
                <a:lnTo>
                  <a:pt x="9707386" y="6249442"/>
                </a:lnTo>
                <a:lnTo>
                  <a:pt x="9707012" y="6249911"/>
                </a:lnTo>
                <a:lnTo>
                  <a:pt x="9706546" y="6250286"/>
                </a:lnTo>
                <a:lnTo>
                  <a:pt x="9705705" y="6251129"/>
                </a:lnTo>
                <a:lnTo>
                  <a:pt x="9704959" y="6252160"/>
                </a:lnTo>
                <a:lnTo>
                  <a:pt x="9704118" y="6253097"/>
                </a:lnTo>
                <a:lnTo>
                  <a:pt x="9703465" y="6254128"/>
                </a:lnTo>
                <a:lnTo>
                  <a:pt x="9702905" y="6255066"/>
                </a:lnTo>
                <a:lnTo>
                  <a:pt x="9702345" y="6256190"/>
                </a:lnTo>
                <a:lnTo>
                  <a:pt x="9678541" y="6313176"/>
                </a:lnTo>
                <a:lnTo>
                  <a:pt x="9654737" y="6370162"/>
                </a:lnTo>
                <a:lnTo>
                  <a:pt x="9630934" y="6427148"/>
                </a:lnTo>
                <a:lnTo>
                  <a:pt x="9607130" y="6484228"/>
                </a:lnTo>
                <a:lnTo>
                  <a:pt x="9583326" y="6427336"/>
                </a:lnTo>
                <a:lnTo>
                  <a:pt x="9559709" y="6370537"/>
                </a:lnTo>
                <a:lnTo>
                  <a:pt x="9535905" y="6313739"/>
                </a:lnTo>
                <a:lnTo>
                  <a:pt x="9512288" y="6256940"/>
                </a:lnTo>
                <a:lnTo>
                  <a:pt x="9511822" y="6255722"/>
                </a:lnTo>
                <a:lnTo>
                  <a:pt x="9511168" y="6254503"/>
                </a:lnTo>
                <a:lnTo>
                  <a:pt x="9510515" y="6253378"/>
                </a:lnTo>
                <a:lnTo>
                  <a:pt x="9509675" y="6252347"/>
                </a:lnTo>
                <a:lnTo>
                  <a:pt x="9508928" y="6251223"/>
                </a:lnTo>
                <a:lnTo>
                  <a:pt x="9508554" y="6250754"/>
                </a:lnTo>
                <a:lnTo>
                  <a:pt x="9508088" y="6250286"/>
                </a:lnTo>
                <a:lnTo>
                  <a:pt x="9507154" y="6249348"/>
                </a:lnTo>
                <a:lnTo>
                  <a:pt x="9506221" y="6248598"/>
                </a:lnTo>
                <a:lnTo>
                  <a:pt x="9505101" y="6247755"/>
                </a:lnTo>
                <a:lnTo>
                  <a:pt x="9504634" y="6247474"/>
                </a:lnTo>
                <a:lnTo>
                  <a:pt x="9503980" y="6247193"/>
                </a:lnTo>
                <a:lnTo>
                  <a:pt x="9502860" y="6246630"/>
                </a:lnTo>
                <a:lnTo>
                  <a:pt x="9501647" y="6246162"/>
                </a:lnTo>
                <a:lnTo>
                  <a:pt x="9500340" y="6245693"/>
                </a:lnTo>
                <a:lnTo>
                  <a:pt x="9499686" y="6245505"/>
                </a:lnTo>
                <a:lnTo>
                  <a:pt x="9499126" y="6245412"/>
                </a:lnTo>
                <a:lnTo>
                  <a:pt x="9497633" y="6245224"/>
                </a:lnTo>
                <a:lnTo>
                  <a:pt x="9496979" y="6245224"/>
                </a:lnTo>
                <a:close/>
                <a:moveTo>
                  <a:pt x="11014312" y="6243637"/>
                </a:moveTo>
                <a:lnTo>
                  <a:pt x="11009463" y="6243731"/>
                </a:lnTo>
                <a:lnTo>
                  <a:pt x="11004707" y="6243917"/>
                </a:lnTo>
                <a:lnTo>
                  <a:pt x="11000045" y="6244384"/>
                </a:lnTo>
                <a:lnTo>
                  <a:pt x="10995475" y="6245038"/>
                </a:lnTo>
                <a:lnTo>
                  <a:pt x="10990999" y="6245784"/>
                </a:lnTo>
                <a:lnTo>
                  <a:pt x="10986709" y="6246811"/>
                </a:lnTo>
                <a:lnTo>
                  <a:pt x="10982326" y="6247931"/>
                </a:lnTo>
                <a:lnTo>
                  <a:pt x="10978223" y="6249238"/>
                </a:lnTo>
                <a:lnTo>
                  <a:pt x="10974213" y="6250639"/>
                </a:lnTo>
                <a:lnTo>
                  <a:pt x="10970297" y="6252226"/>
                </a:lnTo>
                <a:lnTo>
                  <a:pt x="10966567" y="6253999"/>
                </a:lnTo>
                <a:lnTo>
                  <a:pt x="10962930" y="6255866"/>
                </a:lnTo>
                <a:lnTo>
                  <a:pt x="10959386" y="6257920"/>
                </a:lnTo>
                <a:lnTo>
                  <a:pt x="10956029" y="6260067"/>
                </a:lnTo>
                <a:lnTo>
                  <a:pt x="10952858" y="6262307"/>
                </a:lnTo>
                <a:lnTo>
                  <a:pt x="10949781" y="6264735"/>
                </a:lnTo>
                <a:lnTo>
                  <a:pt x="10946890" y="6267348"/>
                </a:lnTo>
                <a:lnTo>
                  <a:pt x="10944092" y="6269962"/>
                </a:lnTo>
                <a:lnTo>
                  <a:pt x="10941481" y="6272763"/>
                </a:lnTo>
                <a:lnTo>
                  <a:pt x="10938963" y="6275657"/>
                </a:lnTo>
                <a:lnTo>
                  <a:pt x="10936725" y="6278644"/>
                </a:lnTo>
                <a:lnTo>
                  <a:pt x="10934674" y="6281818"/>
                </a:lnTo>
                <a:lnTo>
                  <a:pt x="10932715" y="6285085"/>
                </a:lnTo>
                <a:lnTo>
                  <a:pt x="10931037" y="6288352"/>
                </a:lnTo>
                <a:lnTo>
                  <a:pt x="10929452" y="6291806"/>
                </a:lnTo>
                <a:lnTo>
                  <a:pt x="10928146" y="6295260"/>
                </a:lnTo>
                <a:lnTo>
                  <a:pt x="10926934" y="6298901"/>
                </a:lnTo>
                <a:lnTo>
                  <a:pt x="10926094" y="6302635"/>
                </a:lnTo>
                <a:lnTo>
                  <a:pt x="10925255" y="6306369"/>
                </a:lnTo>
                <a:lnTo>
                  <a:pt x="10924696" y="6310197"/>
                </a:lnTo>
                <a:lnTo>
                  <a:pt x="10924416" y="6314117"/>
                </a:lnTo>
                <a:lnTo>
                  <a:pt x="10924323" y="6318131"/>
                </a:lnTo>
                <a:lnTo>
                  <a:pt x="10924323" y="6318878"/>
                </a:lnTo>
                <a:lnTo>
                  <a:pt x="10924416" y="6322986"/>
                </a:lnTo>
                <a:lnTo>
                  <a:pt x="10924602" y="6327000"/>
                </a:lnTo>
                <a:lnTo>
                  <a:pt x="10925069" y="6330827"/>
                </a:lnTo>
                <a:lnTo>
                  <a:pt x="10925628" y="6334655"/>
                </a:lnTo>
                <a:lnTo>
                  <a:pt x="10926467" y="6338202"/>
                </a:lnTo>
                <a:lnTo>
                  <a:pt x="10927307" y="6341656"/>
                </a:lnTo>
                <a:lnTo>
                  <a:pt x="10928519" y="6345017"/>
                </a:lnTo>
                <a:lnTo>
                  <a:pt x="10929825" y="6348284"/>
                </a:lnTo>
                <a:lnTo>
                  <a:pt x="10931223" y="6351364"/>
                </a:lnTo>
                <a:lnTo>
                  <a:pt x="10932902" y="6354352"/>
                </a:lnTo>
                <a:lnTo>
                  <a:pt x="10934767" y="6357246"/>
                </a:lnTo>
                <a:lnTo>
                  <a:pt x="10936725" y="6359953"/>
                </a:lnTo>
                <a:lnTo>
                  <a:pt x="10938870" y="6362660"/>
                </a:lnTo>
                <a:lnTo>
                  <a:pt x="10941388" y="6365180"/>
                </a:lnTo>
                <a:lnTo>
                  <a:pt x="10943906" y="6367701"/>
                </a:lnTo>
                <a:lnTo>
                  <a:pt x="10946610" y="6370035"/>
                </a:lnTo>
                <a:lnTo>
                  <a:pt x="10952672" y="6374516"/>
                </a:lnTo>
                <a:lnTo>
                  <a:pt x="10955936" y="6376569"/>
                </a:lnTo>
                <a:lnTo>
                  <a:pt x="10959386" y="6378716"/>
                </a:lnTo>
                <a:lnTo>
                  <a:pt x="10963116" y="6380677"/>
                </a:lnTo>
                <a:lnTo>
                  <a:pt x="10966940" y="6382544"/>
                </a:lnTo>
                <a:lnTo>
                  <a:pt x="10971043" y="6384317"/>
                </a:lnTo>
                <a:lnTo>
                  <a:pt x="10975332" y="6386091"/>
                </a:lnTo>
                <a:lnTo>
                  <a:pt x="10984285" y="6389265"/>
                </a:lnTo>
                <a:lnTo>
                  <a:pt x="10994263" y="6392346"/>
                </a:lnTo>
                <a:lnTo>
                  <a:pt x="11004801" y="6395053"/>
                </a:lnTo>
                <a:lnTo>
                  <a:pt x="11016271" y="6397760"/>
                </a:lnTo>
                <a:lnTo>
                  <a:pt x="11026529" y="6400094"/>
                </a:lnTo>
                <a:lnTo>
                  <a:pt x="11035854" y="6402428"/>
                </a:lnTo>
                <a:lnTo>
                  <a:pt x="11044247" y="6404948"/>
                </a:lnTo>
                <a:lnTo>
                  <a:pt x="11051707" y="6407375"/>
                </a:lnTo>
                <a:lnTo>
                  <a:pt x="11058328" y="6410082"/>
                </a:lnTo>
                <a:lnTo>
                  <a:pt x="11061312" y="6411389"/>
                </a:lnTo>
                <a:lnTo>
                  <a:pt x="11064110" y="6412790"/>
                </a:lnTo>
                <a:lnTo>
                  <a:pt x="11069146" y="6415777"/>
                </a:lnTo>
                <a:lnTo>
                  <a:pt x="11073529" y="6418764"/>
                </a:lnTo>
                <a:lnTo>
                  <a:pt x="11075394" y="6420351"/>
                </a:lnTo>
                <a:lnTo>
                  <a:pt x="11077166" y="6421938"/>
                </a:lnTo>
                <a:lnTo>
                  <a:pt x="11078658" y="6423618"/>
                </a:lnTo>
                <a:lnTo>
                  <a:pt x="11080150" y="6425299"/>
                </a:lnTo>
                <a:lnTo>
                  <a:pt x="11082574" y="6428846"/>
                </a:lnTo>
                <a:lnTo>
                  <a:pt x="11084439" y="6432580"/>
                </a:lnTo>
                <a:lnTo>
                  <a:pt x="11085838" y="6436501"/>
                </a:lnTo>
                <a:lnTo>
                  <a:pt x="11086398" y="6438554"/>
                </a:lnTo>
                <a:lnTo>
                  <a:pt x="11086864" y="6440702"/>
                </a:lnTo>
                <a:lnTo>
                  <a:pt x="11087330" y="6445089"/>
                </a:lnTo>
                <a:lnTo>
                  <a:pt x="11087517" y="6449663"/>
                </a:lnTo>
                <a:lnTo>
                  <a:pt x="11087517" y="6450503"/>
                </a:lnTo>
                <a:lnTo>
                  <a:pt x="11087237" y="6455451"/>
                </a:lnTo>
                <a:lnTo>
                  <a:pt x="11086957" y="6457878"/>
                </a:lnTo>
                <a:lnTo>
                  <a:pt x="11086398" y="6460212"/>
                </a:lnTo>
                <a:lnTo>
                  <a:pt x="11085745" y="6462546"/>
                </a:lnTo>
                <a:lnTo>
                  <a:pt x="11085092" y="6464786"/>
                </a:lnTo>
                <a:lnTo>
                  <a:pt x="11084160" y="6467027"/>
                </a:lnTo>
                <a:lnTo>
                  <a:pt x="11083227" y="6469174"/>
                </a:lnTo>
                <a:lnTo>
                  <a:pt x="11082015" y="6471227"/>
                </a:lnTo>
                <a:lnTo>
                  <a:pt x="11080709" y="6473188"/>
                </a:lnTo>
                <a:lnTo>
                  <a:pt x="11079404" y="6475148"/>
                </a:lnTo>
                <a:lnTo>
                  <a:pt x="11077912" y="6477015"/>
                </a:lnTo>
                <a:lnTo>
                  <a:pt x="11074554" y="6480563"/>
                </a:lnTo>
                <a:lnTo>
                  <a:pt x="11072689" y="6482243"/>
                </a:lnTo>
                <a:lnTo>
                  <a:pt x="11070731" y="6483830"/>
                </a:lnTo>
                <a:lnTo>
                  <a:pt x="11068773" y="6485417"/>
                </a:lnTo>
                <a:lnTo>
                  <a:pt x="11066628" y="6486724"/>
                </a:lnTo>
                <a:lnTo>
                  <a:pt x="11061872" y="6489338"/>
                </a:lnTo>
                <a:lnTo>
                  <a:pt x="11056929" y="6491578"/>
                </a:lnTo>
                <a:lnTo>
                  <a:pt x="11051521" y="6493445"/>
                </a:lnTo>
                <a:lnTo>
                  <a:pt x="11048630" y="6494378"/>
                </a:lnTo>
                <a:lnTo>
                  <a:pt x="11045739" y="6495032"/>
                </a:lnTo>
                <a:lnTo>
                  <a:pt x="11039678" y="6496059"/>
                </a:lnTo>
                <a:lnTo>
                  <a:pt x="11033150" y="6496712"/>
                </a:lnTo>
                <a:lnTo>
                  <a:pt x="11026435" y="6496992"/>
                </a:lnTo>
                <a:lnTo>
                  <a:pt x="11020001" y="6496806"/>
                </a:lnTo>
                <a:lnTo>
                  <a:pt x="11013753" y="6496526"/>
                </a:lnTo>
                <a:lnTo>
                  <a:pt x="11010676" y="6496245"/>
                </a:lnTo>
                <a:lnTo>
                  <a:pt x="11007785" y="6495779"/>
                </a:lnTo>
                <a:lnTo>
                  <a:pt x="11001910" y="6494939"/>
                </a:lnTo>
                <a:lnTo>
                  <a:pt x="10996128" y="6493818"/>
                </a:lnTo>
                <a:lnTo>
                  <a:pt x="10990533" y="6492418"/>
                </a:lnTo>
                <a:lnTo>
                  <a:pt x="10985124" y="6490831"/>
                </a:lnTo>
                <a:lnTo>
                  <a:pt x="10979809" y="6488964"/>
                </a:lnTo>
                <a:lnTo>
                  <a:pt x="10974586" y="6486817"/>
                </a:lnTo>
                <a:lnTo>
                  <a:pt x="10969364" y="6484390"/>
                </a:lnTo>
                <a:lnTo>
                  <a:pt x="10964422" y="6481776"/>
                </a:lnTo>
                <a:lnTo>
                  <a:pt x="10959386" y="6478789"/>
                </a:lnTo>
                <a:lnTo>
                  <a:pt x="10954537" y="6475615"/>
                </a:lnTo>
                <a:lnTo>
                  <a:pt x="10949594" y="6472161"/>
                </a:lnTo>
                <a:lnTo>
                  <a:pt x="10944745" y="6468520"/>
                </a:lnTo>
                <a:lnTo>
                  <a:pt x="10939896" y="6464506"/>
                </a:lnTo>
                <a:lnTo>
                  <a:pt x="10939057" y="6463853"/>
                </a:lnTo>
                <a:lnTo>
                  <a:pt x="10938217" y="6463199"/>
                </a:lnTo>
                <a:lnTo>
                  <a:pt x="10935979" y="6462079"/>
                </a:lnTo>
                <a:lnTo>
                  <a:pt x="10934674" y="6461706"/>
                </a:lnTo>
                <a:lnTo>
                  <a:pt x="10933368" y="6461332"/>
                </a:lnTo>
                <a:lnTo>
                  <a:pt x="10930571" y="6460959"/>
                </a:lnTo>
                <a:lnTo>
                  <a:pt x="10927493" y="6461426"/>
                </a:lnTo>
                <a:lnTo>
                  <a:pt x="10924789" y="6462172"/>
                </a:lnTo>
                <a:lnTo>
                  <a:pt x="10922271" y="6463573"/>
                </a:lnTo>
                <a:lnTo>
                  <a:pt x="10920033" y="6465440"/>
                </a:lnTo>
                <a:lnTo>
                  <a:pt x="10919100" y="6466466"/>
                </a:lnTo>
                <a:lnTo>
                  <a:pt x="10918168" y="6467680"/>
                </a:lnTo>
                <a:lnTo>
                  <a:pt x="10916862" y="6470201"/>
                </a:lnTo>
                <a:lnTo>
                  <a:pt x="10916303" y="6471694"/>
                </a:lnTo>
                <a:lnTo>
                  <a:pt x="10915930" y="6473188"/>
                </a:lnTo>
                <a:lnTo>
                  <a:pt x="10915743" y="6474681"/>
                </a:lnTo>
                <a:lnTo>
                  <a:pt x="10915650" y="6476268"/>
                </a:lnTo>
                <a:lnTo>
                  <a:pt x="10915743" y="6478135"/>
                </a:lnTo>
                <a:lnTo>
                  <a:pt x="10916023" y="6479909"/>
                </a:lnTo>
                <a:lnTo>
                  <a:pt x="10916676" y="6481589"/>
                </a:lnTo>
                <a:lnTo>
                  <a:pt x="10917329" y="6483083"/>
                </a:lnTo>
                <a:lnTo>
                  <a:pt x="10918075" y="6484577"/>
                </a:lnTo>
                <a:lnTo>
                  <a:pt x="10919194" y="6485884"/>
                </a:lnTo>
                <a:lnTo>
                  <a:pt x="10920219" y="6487097"/>
                </a:lnTo>
                <a:lnTo>
                  <a:pt x="10921525" y="6487937"/>
                </a:lnTo>
                <a:lnTo>
                  <a:pt x="10927307" y="6492325"/>
                </a:lnTo>
                <a:lnTo>
                  <a:pt x="10930198" y="6494472"/>
                </a:lnTo>
                <a:lnTo>
                  <a:pt x="10933088" y="6496526"/>
                </a:lnTo>
                <a:lnTo>
                  <a:pt x="10938963" y="6500353"/>
                </a:lnTo>
                <a:lnTo>
                  <a:pt x="10945025" y="6503900"/>
                </a:lnTo>
                <a:lnTo>
                  <a:pt x="10951086" y="6507261"/>
                </a:lnTo>
                <a:lnTo>
                  <a:pt x="10957241" y="6510155"/>
                </a:lnTo>
                <a:lnTo>
                  <a:pt x="10963489" y="6512955"/>
                </a:lnTo>
                <a:lnTo>
                  <a:pt x="10969924" y="6515382"/>
                </a:lnTo>
                <a:lnTo>
                  <a:pt x="10976358" y="6517530"/>
                </a:lnTo>
                <a:lnTo>
                  <a:pt x="10982979" y="6519397"/>
                </a:lnTo>
                <a:lnTo>
                  <a:pt x="10989600" y="6520984"/>
                </a:lnTo>
                <a:lnTo>
                  <a:pt x="10996501" y="6522290"/>
                </a:lnTo>
                <a:lnTo>
                  <a:pt x="11003495" y="6523317"/>
                </a:lnTo>
                <a:lnTo>
                  <a:pt x="11010582" y="6524064"/>
                </a:lnTo>
                <a:lnTo>
                  <a:pt x="11017856" y="6524531"/>
                </a:lnTo>
                <a:lnTo>
                  <a:pt x="11025223" y="6524624"/>
                </a:lnTo>
                <a:lnTo>
                  <a:pt x="11030352" y="6524531"/>
                </a:lnTo>
                <a:lnTo>
                  <a:pt x="11035295" y="6524251"/>
                </a:lnTo>
                <a:lnTo>
                  <a:pt x="11040144" y="6523877"/>
                </a:lnTo>
                <a:lnTo>
                  <a:pt x="11044993" y="6523224"/>
                </a:lnTo>
                <a:lnTo>
                  <a:pt x="11049562" y="6522477"/>
                </a:lnTo>
                <a:lnTo>
                  <a:pt x="11054039" y="6521450"/>
                </a:lnTo>
                <a:lnTo>
                  <a:pt x="11058608" y="6520423"/>
                </a:lnTo>
                <a:lnTo>
                  <a:pt x="11062804" y="6519117"/>
                </a:lnTo>
                <a:lnTo>
                  <a:pt x="11067001" y="6517716"/>
                </a:lnTo>
                <a:lnTo>
                  <a:pt x="11071011" y="6516129"/>
                </a:lnTo>
                <a:lnTo>
                  <a:pt x="11074927" y="6514356"/>
                </a:lnTo>
                <a:lnTo>
                  <a:pt x="11078751" y="6512489"/>
                </a:lnTo>
                <a:lnTo>
                  <a:pt x="11082388" y="6510435"/>
                </a:lnTo>
                <a:lnTo>
                  <a:pt x="11085931" y="6508288"/>
                </a:lnTo>
                <a:lnTo>
                  <a:pt x="11089289" y="6506047"/>
                </a:lnTo>
                <a:lnTo>
                  <a:pt x="11092459" y="6503620"/>
                </a:lnTo>
                <a:lnTo>
                  <a:pt x="11095443" y="6501006"/>
                </a:lnTo>
                <a:lnTo>
                  <a:pt x="11098334" y="6498299"/>
                </a:lnTo>
                <a:lnTo>
                  <a:pt x="11101039" y="6495405"/>
                </a:lnTo>
                <a:lnTo>
                  <a:pt x="11103650" y="6492325"/>
                </a:lnTo>
                <a:lnTo>
                  <a:pt x="11105888" y="6489338"/>
                </a:lnTo>
                <a:lnTo>
                  <a:pt x="11108126" y="6486070"/>
                </a:lnTo>
                <a:lnTo>
                  <a:pt x="11110084" y="6482710"/>
                </a:lnTo>
                <a:lnTo>
                  <a:pt x="11111856" y="6479162"/>
                </a:lnTo>
                <a:lnTo>
                  <a:pt x="11113441" y="6475615"/>
                </a:lnTo>
                <a:lnTo>
                  <a:pt x="11114747" y="6471881"/>
                </a:lnTo>
                <a:lnTo>
                  <a:pt x="11116052" y="6468053"/>
                </a:lnTo>
                <a:lnTo>
                  <a:pt x="11117078" y="6464133"/>
                </a:lnTo>
                <a:lnTo>
                  <a:pt x="11117824" y="6460119"/>
                </a:lnTo>
                <a:lnTo>
                  <a:pt x="11118290" y="6456011"/>
                </a:lnTo>
                <a:lnTo>
                  <a:pt x="11118757" y="6451717"/>
                </a:lnTo>
                <a:lnTo>
                  <a:pt x="11118850" y="6447423"/>
                </a:lnTo>
                <a:lnTo>
                  <a:pt x="11118850" y="6446676"/>
                </a:lnTo>
                <a:lnTo>
                  <a:pt x="11118757" y="6442662"/>
                </a:lnTo>
                <a:lnTo>
                  <a:pt x="11118477" y="6438928"/>
                </a:lnTo>
                <a:lnTo>
                  <a:pt x="11118011" y="6435287"/>
                </a:lnTo>
                <a:lnTo>
                  <a:pt x="11117451" y="6431740"/>
                </a:lnTo>
                <a:lnTo>
                  <a:pt x="11116798" y="6428473"/>
                </a:lnTo>
                <a:lnTo>
                  <a:pt x="11116239" y="6426792"/>
                </a:lnTo>
                <a:lnTo>
                  <a:pt x="11115773" y="6425112"/>
                </a:lnTo>
                <a:lnTo>
                  <a:pt x="11114654" y="6421845"/>
                </a:lnTo>
                <a:lnTo>
                  <a:pt x="11113441" y="6418764"/>
                </a:lnTo>
                <a:lnTo>
                  <a:pt x="11112042" y="6415777"/>
                </a:lnTo>
                <a:lnTo>
                  <a:pt x="11110364" y="6412790"/>
                </a:lnTo>
                <a:lnTo>
                  <a:pt x="11108592" y="6410082"/>
                </a:lnTo>
                <a:lnTo>
                  <a:pt x="11106634" y="6407282"/>
                </a:lnTo>
                <a:lnTo>
                  <a:pt x="11104582" y="6404668"/>
                </a:lnTo>
                <a:lnTo>
                  <a:pt x="11102251" y="6402054"/>
                </a:lnTo>
                <a:lnTo>
                  <a:pt x="11099826" y="6399627"/>
                </a:lnTo>
                <a:lnTo>
                  <a:pt x="11097122" y="6397293"/>
                </a:lnTo>
                <a:lnTo>
                  <a:pt x="11094324" y="6394959"/>
                </a:lnTo>
                <a:lnTo>
                  <a:pt x="11091247" y="6392719"/>
                </a:lnTo>
                <a:lnTo>
                  <a:pt x="11087983" y="6390572"/>
                </a:lnTo>
                <a:lnTo>
                  <a:pt x="11084719" y="6388612"/>
                </a:lnTo>
                <a:lnTo>
                  <a:pt x="11077352" y="6384691"/>
                </a:lnTo>
                <a:lnTo>
                  <a:pt x="11073435" y="6382824"/>
                </a:lnTo>
                <a:lnTo>
                  <a:pt x="11069239" y="6381144"/>
                </a:lnTo>
                <a:lnTo>
                  <a:pt x="11060473" y="6377783"/>
                </a:lnTo>
                <a:lnTo>
                  <a:pt x="11050961" y="6374702"/>
                </a:lnTo>
                <a:lnTo>
                  <a:pt x="11040610" y="6371902"/>
                </a:lnTo>
                <a:lnTo>
                  <a:pt x="11029513" y="6369288"/>
                </a:lnTo>
                <a:lnTo>
                  <a:pt x="11018789" y="6366861"/>
                </a:lnTo>
                <a:lnTo>
                  <a:pt x="11013753" y="6365554"/>
                </a:lnTo>
                <a:lnTo>
                  <a:pt x="11008997" y="6364340"/>
                </a:lnTo>
                <a:lnTo>
                  <a:pt x="11000324" y="6361726"/>
                </a:lnTo>
                <a:lnTo>
                  <a:pt x="10992491" y="6359206"/>
                </a:lnTo>
                <a:lnTo>
                  <a:pt x="10985590" y="6356405"/>
                </a:lnTo>
                <a:lnTo>
                  <a:pt x="10979529" y="6353605"/>
                </a:lnTo>
                <a:lnTo>
                  <a:pt x="10974213" y="6350618"/>
                </a:lnTo>
                <a:lnTo>
                  <a:pt x="10971882" y="6349124"/>
                </a:lnTo>
                <a:lnTo>
                  <a:pt x="10969737" y="6347630"/>
                </a:lnTo>
                <a:lnTo>
                  <a:pt x="10966007" y="6344363"/>
                </a:lnTo>
                <a:lnTo>
                  <a:pt x="10962836" y="6340909"/>
                </a:lnTo>
                <a:lnTo>
                  <a:pt x="10961438" y="6339135"/>
                </a:lnTo>
                <a:lnTo>
                  <a:pt x="10960319" y="6337362"/>
                </a:lnTo>
                <a:lnTo>
                  <a:pt x="10959200" y="6335495"/>
                </a:lnTo>
                <a:lnTo>
                  <a:pt x="10958360" y="6333534"/>
                </a:lnTo>
                <a:lnTo>
                  <a:pt x="10956868" y="6329520"/>
                </a:lnTo>
                <a:lnTo>
                  <a:pt x="10955842" y="6325320"/>
                </a:lnTo>
                <a:lnTo>
                  <a:pt x="10955563" y="6323079"/>
                </a:lnTo>
                <a:lnTo>
                  <a:pt x="10955283" y="6320839"/>
                </a:lnTo>
                <a:lnTo>
                  <a:pt x="10955190" y="6316171"/>
                </a:lnTo>
                <a:lnTo>
                  <a:pt x="10955190" y="6315424"/>
                </a:lnTo>
                <a:lnTo>
                  <a:pt x="10955376" y="6310850"/>
                </a:lnTo>
                <a:lnTo>
                  <a:pt x="10955749" y="6308610"/>
                </a:lnTo>
                <a:lnTo>
                  <a:pt x="10956122" y="6306463"/>
                </a:lnTo>
                <a:lnTo>
                  <a:pt x="10956775" y="6304316"/>
                </a:lnTo>
                <a:lnTo>
                  <a:pt x="10957428" y="6302168"/>
                </a:lnTo>
                <a:lnTo>
                  <a:pt x="10958360" y="6300115"/>
                </a:lnTo>
                <a:lnTo>
                  <a:pt x="10959293" y="6298154"/>
                </a:lnTo>
                <a:lnTo>
                  <a:pt x="10961531" y="6294327"/>
                </a:lnTo>
                <a:lnTo>
                  <a:pt x="10964235" y="6290686"/>
                </a:lnTo>
                <a:lnTo>
                  <a:pt x="10967313" y="6287232"/>
                </a:lnTo>
                <a:lnTo>
                  <a:pt x="10970949" y="6284152"/>
                </a:lnTo>
                <a:lnTo>
                  <a:pt x="10974959" y="6281258"/>
                </a:lnTo>
                <a:lnTo>
                  <a:pt x="10979436" y="6278737"/>
                </a:lnTo>
                <a:lnTo>
                  <a:pt x="10984192" y="6276590"/>
                </a:lnTo>
                <a:lnTo>
                  <a:pt x="10989320" y="6274723"/>
                </a:lnTo>
                <a:lnTo>
                  <a:pt x="10992025" y="6273883"/>
                </a:lnTo>
                <a:lnTo>
                  <a:pt x="10994916" y="6273230"/>
                </a:lnTo>
                <a:lnTo>
                  <a:pt x="11000791" y="6272109"/>
                </a:lnTo>
                <a:lnTo>
                  <a:pt x="11006945" y="6271456"/>
                </a:lnTo>
                <a:lnTo>
                  <a:pt x="11013566" y="6271269"/>
                </a:lnTo>
                <a:lnTo>
                  <a:pt x="11018229" y="6271363"/>
                </a:lnTo>
                <a:lnTo>
                  <a:pt x="11022892" y="6271549"/>
                </a:lnTo>
                <a:lnTo>
                  <a:pt x="11027461" y="6272016"/>
                </a:lnTo>
                <a:lnTo>
                  <a:pt x="11032124" y="6272669"/>
                </a:lnTo>
                <a:lnTo>
                  <a:pt x="11040983" y="6274443"/>
                </a:lnTo>
                <a:lnTo>
                  <a:pt x="11045459" y="6275470"/>
                </a:lnTo>
                <a:lnTo>
                  <a:pt x="11049842" y="6276870"/>
                </a:lnTo>
                <a:lnTo>
                  <a:pt x="11054132" y="6278457"/>
                </a:lnTo>
                <a:lnTo>
                  <a:pt x="11058515" y="6280231"/>
                </a:lnTo>
                <a:lnTo>
                  <a:pt x="11067094" y="6284245"/>
                </a:lnTo>
                <a:lnTo>
                  <a:pt x="11071477" y="6286579"/>
                </a:lnTo>
                <a:lnTo>
                  <a:pt x="11075767" y="6289286"/>
                </a:lnTo>
                <a:lnTo>
                  <a:pt x="11080056" y="6291993"/>
                </a:lnTo>
                <a:lnTo>
                  <a:pt x="11084346" y="6295074"/>
                </a:lnTo>
                <a:lnTo>
                  <a:pt x="11086398" y="6296381"/>
                </a:lnTo>
                <a:lnTo>
                  <a:pt x="11088636" y="6297221"/>
                </a:lnTo>
                <a:lnTo>
                  <a:pt x="11090874" y="6297594"/>
                </a:lnTo>
                <a:lnTo>
                  <a:pt x="11092086" y="6297781"/>
                </a:lnTo>
                <a:lnTo>
                  <a:pt x="11093392" y="6297781"/>
                </a:lnTo>
                <a:lnTo>
                  <a:pt x="11096376" y="6297501"/>
                </a:lnTo>
                <a:lnTo>
                  <a:pt x="11099173" y="6296661"/>
                </a:lnTo>
                <a:lnTo>
                  <a:pt x="11101785" y="6295260"/>
                </a:lnTo>
                <a:lnTo>
                  <a:pt x="11102810" y="6294514"/>
                </a:lnTo>
                <a:lnTo>
                  <a:pt x="11103929" y="6293487"/>
                </a:lnTo>
                <a:lnTo>
                  <a:pt x="11104862" y="6292460"/>
                </a:lnTo>
                <a:lnTo>
                  <a:pt x="11105794" y="6291246"/>
                </a:lnTo>
                <a:lnTo>
                  <a:pt x="11107007" y="6288819"/>
                </a:lnTo>
                <a:lnTo>
                  <a:pt x="11107660" y="6287419"/>
                </a:lnTo>
                <a:lnTo>
                  <a:pt x="11107939" y="6286019"/>
                </a:lnTo>
                <a:lnTo>
                  <a:pt x="11108219" y="6284525"/>
                </a:lnTo>
                <a:lnTo>
                  <a:pt x="11108219" y="6282938"/>
                </a:lnTo>
                <a:lnTo>
                  <a:pt x="11108126" y="6280884"/>
                </a:lnTo>
                <a:lnTo>
                  <a:pt x="11107660" y="6278924"/>
                </a:lnTo>
                <a:lnTo>
                  <a:pt x="11106914" y="6277057"/>
                </a:lnTo>
                <a:lnTo>
                  <a:pt x="11106074" y="6275377"/>
                </a:lnTo>
                <a:lnTo>
                  <a:pt x="11105048" y="6273883"/>
                </a:lnTo>
                <a:lnTo>
                  <a:pt x="11104023" y="6272669"/>
                </a:lnTo>
                <a:lnTo>
                  <a:pt x="11102810" y="6271456"/>
                </a:lnTo>
                <a:lnTo>
                  <a:pt x="11101691" y="6270522"/>
                </a:lnTo>
                <a:lnTo>
                  <a:pt x="11096935" y="6267255"/>
                </a:lnTo>
                <a:lnTo>
                  <a:pt x="11092086" y="6264175"/>
                </a:lnTo>
                <a:lnTo>
                  <a:pt x="11087330" y="6261374"/>
                </a:lnTo>
                <a:lnTo>
                  <a:pt x="11082481" y="6258667"/>
                </a:lnTo>
                <a:lnTo>
                  <a:pt x="11077539" y="6256333"/>
                </a:lnTo>
                <a:lnTo>
                  <a:pt x="11072503" y="6254186"/>
                </a:lnTo>
                <a:lnTo>
                  <a:pt x="11067281" y="6252132"/>
                </a:lnTo>
                <a:lnTo>
                  <a:pt x="11062152" y="6250359"/>
                </a:lnTo>
                <a:lnTo>
                  <a:pt x="11056743" y="6248772"/>
                </a:lnTo>
                <a:lnTo>
                  <a:pt x="11051148" y="6247371"/>
                </a:lnTo>
                <a:lnTo>
                  <a:pt x="11045459" y="6246158"/>
                </a:lnTo>
                <a:lnTo>
                  <a:pt x="11039678" y="6245318"/>
                </a:lnTo>
                <a:lnTo>
                  <a:pt x="11033523" y="6244477"/>
                </a:lnTo>
                <a:lnTo>
                  <a:pt x="11027368" y="6244011"/>
                </a:lnTo>
                <a:lnTo>
                  <a:pt x="11020934" y="624373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4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20188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0470" y="1628750"/>
            <a:ext cx="2376568" cy="4321201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1600"/>
            </a:lvl1pPr>
            <a:lvl2pPr marL="266700" indent="-266700">
              <a:spcBef>
                <a:spcPts val="400"/>
              </a:spcBef>
              <a:defRPr sz="1600"/>
            </a:lvl2pPr>
            <a:lvl3pPr marL="539750" indent="-273050">
              <a:spcBef>
                <a:spcPts val="400"/>
              </a:spcBef>
              <a:defRPr sz="1400"/>
            </a:lvl3pPr>
            <a:lvl4pPr marL="806450" indent="-266700">
              <a:spcBef>
                <a:spcPts val="400"/>
              </a:spcBef>
              <a:defRPr sz="1200"/>
            </a:lvl4pPr>
            <a:lvl5pPr marL="1071563" indent="-265113">
              <a:spcBef>
                <a:spcPts val="400"/>
              </a:spcBef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On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9" y="692620"/>
            <a:ext cx="4824021" cy="93613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72770"/>
            <a:ext cx="4824022" cy="12961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w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256300" y="1052670"/>
            <a:ext cx="3600738" cy="151221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6300" y="4293120"/>
            <a:ext cx="3600738" cy="165683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7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3717040"/>
            <a:ext cx="5472998" cy="2232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35200" y="692621"/>
            <a:ext cx="5472998" cy="2448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24681" y="-27384"/>
            <a:ext cx="6048673" cy="6984776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94"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ja </a:t>
            </a:r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61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18.5.2021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49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18.5.2021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E82F-59B5-44A6-910F-5AF3C67AB6A5}" type="datetime1">
              <a:rPr lang="fi-FI" smtClean="0"/>
              <a:t>18.5.2021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18.5.2021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92312" y="2564880"/>
            <a:ext cx="2447457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4384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96826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2313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94384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796826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992313" y="4725180"/>
            <a:ext cx="280750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43840" y="4797190"/>
            <a:ext cx="5472760" cy="792110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6"/>
          <p:cNvSpPr>
            <a:spLocks noChangeAspect="1"/>
          </p:cNvSpPr>
          <p:nvPr userDrawn="1"/>
        </p:nvSpPr>
        <p:spPr bwMode="auto">
          <a:xfrm>
            <a:off x="1992313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0" name="Freeform 6"/>
          <p:cNvSpPr>
            <a:spLocks noChangeAspect="1"/>
          </p:cNvSpPr>
          <p:nvPr userDrawn="1"/>
        </p:nvSpPr>
        <p:spPr bwMode="auto">
          <a:xfrm>
            <a:off x="494384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6"/>
          <p:cNvSpPr>
            <a:spLocks noChangeAspect="1"/>
          </p:cNvSpPr>
          <p:nvPr userDrawn="1"/>
        </p:nvSpPr>
        <p:spPr bwMode="auto">
          <a:xfrm>
            <a:off x="796826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7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6724" y="2002631"/>
            <a:ext cx="4530725" cy="2852737"/>
          </a:xfrm>
        </p:spPr>
        <p:txBody>
          <a:bodyPr anchor="t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6816725" y="692620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74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1544" y="2420860"/>
            <a:ext cx="8208144" cy="309643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2313" y="5661310"/>
            <a:ext cx="5687864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992269" y="5949950"/>
            <a:ext cx="5688790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1992313" y="1341438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7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79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DFB095B-137E-9849-8FB7-97E1404ED5E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87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kaja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hape 190"/>
          <p:cNvCxnSpPr/>
          <p:nvPr userDrawn="1"/>
        </p:nvCxnSpPr>
        <p:spPr>
          <a:xfrm>
            <a:off x="16234" y="3409000"/>
            <a:ext cx="12173999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191"/>
          <p:cNvSpPr/>
          <p:nvPr userDrawn="1"/>
        </p:nvSpPr>
        <p:spPr>
          <a:xfrm>
            <a:off x="353479" y="326157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Shape 192"/>
          <p:cNvSpPr/>
          <p:nvPr userDrawn="1"/>
        </p:nvSpPr>
        <p:spPr>
          <a:xfrm>
            <a:off x="5382254" y="3272449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Shape 193"/>
          <p:cNvSpPr/>
          <p:nvPr userDrawn="1"/>
        </p:nvSpPr>
        <p:spPr>
          <a:xfrm>
            <a:off x="7060462" y="3272449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Shape 191"/>
          <p:cNvSpPr/>
          <p:nvPr userDrawn="1"/>
        </p:nvSpPr>
        <p:spPr>
          <a:xfrm>
            <a:off x="2025838" y="326157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Shape 191"/>
          <p:cNvSpPr/>
          <p:nvPr userDrawn="1"/>
        </p:nvSpPr>
        <p:spPr>
          <a:xfrm>
            <a:off x="3704046" y="326157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Shape 193"/>
          <p:cNvSpPr/>
          <p:nvPr userDrawn="1"/>
        </p:nvSpPr>
        <p:spPr>
          <a:xfrm>
            <a:off x="8738670" y="3272449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Shape 193"/>
          <p:cNvSpPr/>
          <p:nvPr userDrawn="1"/>
        </p:nvSpPr>
        <p:spPr>
          <a:xfrm>
            <a:off x="10416878" y="326480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623888" y="6381328"/>
            <a:ext cx="1368425" cy="143297"/>
          </a:xfrm>
        </p:spPr>
        <p:txBody>
          <a:bodyPr/>
          <a:lstStyle/>
          <a:p>
            <a:fld id="{7574BDED-9AE9-45A6-8FE8-6626D68B157E}" type="datetime1">
              <a:rPr lang="fi-FI" smtClean="0"/>
              <a:t>18.5.2021</a:t>
            </a:fld>
            <a:endParaRPr lang="en-US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2313" y="6381328"/>
            <a:ext cx="7127875" cy="143297"/>
          </a:xfrm>
        </p:spPr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4592" y="333375"/>
            <a:ext cx="432446" cy="365125"/>
          </a:xfrm>
        </p:spPr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Title 1"/>
          <p:cNvSpPr>
            <a:spLocks noGrp="1"/>
          </p:cNvSpPr>
          <p:nvPr>
            <p:ph type="title" hasCustomPrompt="1"/>
          </p:nvPr>
        </p:nvSpPr>
        <p:spPr>
          <a:xfrm>
            <a:off x="623889" y="333375"/>
            <a:ext cx="10800851" cy="86331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3479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030712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07945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385178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7062411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739644" y="4149081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0416878" y="4149080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9054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4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9" y="333375"/>
            <a:ext cx="10800851" cy="863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340769"/>
            <a:ext cx="11233149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88" y="6381328"/>
            <a:ext cx="136842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317EC458-191E-4633-8231-753374E7E212}" type="datetime1">
              <a:rPr lang="fi-FI" smtClean="0"/>
              <a:t>18.5.2021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2313" y="6381328"/>
            <a:ext cx="712787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Esityksen ja esittäjän 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592" y="333375"/>
            <a:ext cx="432446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2002548" y="6891795"/>
            <a:ext cx="18274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vaasa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DDAD21F2-51CA-7E4B-A048-FD6B8668385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4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49" r:id="rId7"/>
    <p:sldLayoutId id="2147483690" r:id="rId8"/>
    <p:sldLayoutId id="2147483682" r:id="rId9"/>
    <p:sldLayoutId id="2147483660" r:id="rId10"/>
    <p:sldLayoutId id="2147483676" r:id="rId11"/>
    <p:sldLayoutId id="2147483677" r:id="rId12"/>
    <p:sldLayoutId id="2147483675" r:id="rId13"/>
    <p:sldLayoutId id="2147483651" r:id="rId14"/>
    <p:sldLayoutId id="2147483650" r:id="rId15"/>
    <p:sldLayoutId id="2147483661" r:id="rId16"/>
    <p:sldLayoutId id="2147483662" r:id="rId17"/>
    <p:sldLayoutId id="2147483663" r:id="rId18"/>
    <p:sldLayoutId id="2147483664" r:id="rId19"/>
    <p:sldLayoutId id="2147483673" r:id="rId20"/>
    <p:sldLayoutId id="2147483672" r:id="rId21"/>
    <p:sldLayoutId id="2147483666" r:id="rId22"/>
    <p:sldLayoutId id="2147483665" r:id="rId23"/>
    <p:sldLayoutId id="2147483667" r:id="rId24"/>
    <p:sldLayoutId id="2147483668" r:id="rId25"/>
    <p:sldLayoutId id="2147483652" r:id="rId26"/>
    <p:sldLayoutId id="2147483669" r:id="rId27"/>
    <p:sldLayoutId id="2147483653" r:id="rId28"/>
    <p:sldLayoutId id="2147483654" r:id="rId29"/>
    <p:sldLayoutId id="2147483655" r:id="rId30"/>
    <p:sldLayoutId id="2147483674" r:id="rId31"/>
    <p:sldLayoutId id="2147483670" r:id="rId32"/>
    <p:sldLayoutId id="2147483671" r:id="rId33"/>
    <p:sldLayoutId id="2147483678" r:id="rId34"/>
    <p:sldLayoutId id="2147483679" r:id="rId35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9" y="333375"/>
            <a:ext cx="10800851" cy="863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340769"/>
            <a:ext cx="11233149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88" y="6381328"/>
            <a:ext cx="136842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317EC458-191E-4633-8231-753374E7E212}" type="datetime1">
              <a:rPr lang="fi-FI" smtClean="0"/>
              <a:t>18.5.2021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2313" y="6381328"/>
            <a:ext cx="712787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Esityksen ja esittäjän 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592" y="333375"/>
            <a:ext cx="432446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2002548" y="6891795"/>
            <a:ext cx="18274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vaasa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4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Asukaskysely kävelyn ja pyöräliikenteen kehittämisestä Vaasan kaupungissa – tulokset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05/2021</a:t>
            </a:r>
          </a:p>
        </p:txBody>
      </p:sp>
    </p:spTree>
    <p:extLst>
      <p:ext uri="{BB962C8B-B14F-4D97-AF65-F5344CB8AC3E}">
        <p14:creationId xmlns:p14="http://schemas.microsoft.com/office/powerpoint/2010/main" val="8451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3B3537F-AC18-4988-955D-006F671B49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506089"/>
              </p:ext>
            </p:extLst>
          </p:nvPr>
        </p:nvGraphicFramePr>
        <p:xfrm>
          <a:off x="623889" y="1052736"/>
          <a:ext cx="11016727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48FC4DD-AD9D-41A6-A174-ACA64AA6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Pyöräilyä lisäävät tekijät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DB687-3404-46E2-BFE6-CB332BF3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2D7926-1739-4E70-A6D6-7DE0F9820F5A}"/>
              </a:ext>
            </a:extLst>
          </p:cNvPr>
          <p:cNvSpPr txBox="1"/>
          <p:nvPr/>
        </p:nvSpPr>
        <p:spPr>
          <a:xfrm>
            <a:off x="6672064" y="6269236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Vastaajien määrä (kpl)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5C3C6-8B7E-496F-9793-916F60844684}"/>
              </a:ext>
            </a:extLst>
          </p:cNvPr>
          <p:cNvSpPr txBox="1"/>
          <p:nvPr/>
        </p:nvSpPr>
        <p:spPr>
          <a:xfrm>
            <a:off x="623889" y="6265352"/>
            <a:ext cx="2518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n=943</a:t>
            </a:r>
          </a:p>
        </p:txBody>
      </p:sp>
    </p:spTree>
    <p:extLst>
      <p:ext uri="{BB962C8B-B14F-4D97-AF65-F5344CB8AC3E}">
        <p14:creationId xmlns:p14="http://schemas.microsoft.com/office/powerpoint/2010/main" val="31971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1EDF-80E5-4F7D-86E1-0A3E3EB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Vapaa palaute suunnitelman laatijoille</a:t>
            </a:r>
            <a:br>
              <a:rPr lang="fi-FI" dirty="0"/>
            </a:br>
            <a:r>
              <a:rPr lang="fi-FI" sz="2000" dirty="0"/>
              <a:t>325 vastaajaa antoi vapaata palautetta ja 2 yhdistyksen </a:t>
            </a:r>
            <a:r>
              <a:rPr lang="fi-FI" sz="2000"/>
              <a:t>edustajan sähköpostipalautetta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62E0C-CA1B-4E93-927D-EAACF4CE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11</a:t>
            </a:fld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D5FA500-1751-4EB1-B731-8D51A328E943}"/>
              </a:ext>
            </a:extLst>
          </p:cNvPr>
          <p:cNvSpPr/>
          <p:nvPr/>
        </p:nvSpPr>
        <p:spPr>
          <a:xfrm>
            <a:off x="623889" y="1340768"/>
            <a:ext cx="4031950" cy="2304256"/>
          </a:xfrm>
          <a:prstGeom prst="wedgeRoundRectCallout">
            <a:avLst/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800"/>
              </a:spcBef>
            </a:pPr>
            <a:r>
              <a:rPr lang="fi-FI" sz="1600" i="1" dirty="0">
                <a:solidFill>
                  <a:schemeClr val="tx1"/>
                </a:solidFill>
              </a:rPr>
              <a:t>Kaikista tärkein olisi pyöräteiden talvikunnossapito! Nyt aurataan </a:t>
            </a:r>
            <a:r>
              <a:rPr lang="fi-FI" sz="1600" i="1" dirty="0" err="1">
                <a:solidFill>
                  <a:schemeClr val="tx1"/>
                </a:solidFill>
              </a:rPr>
              <a:t>ekana</a:t>
            </a:r>
            <a:r>
              <a:rPr lang="fi-FI" sz="1600" i="1" dirty="0">
                <a:solidFill>
                  <a:schemeClr val="tx1"/>
                </a:solidFill>
              </a:rPr>
              <a:t> autotiet ja niin että kauheat lumivallit jää pyöräilijöiden esteeksi. Hiekotus viime talvena oli kovin vajavaista.. Lisää katoksia pyörätelineille ja katujen puhdistus näin keväisin tärkeää.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CB643C-1146-43BA-97A0-0DC57F66D71D}"/>
              </a:ext>
            </a:extLst>
          </p:cNvPr>
          <p:cNvSpPr/>
          <p:nvPr/>
        </p:nvSpPr>
        <p:spPr>
          <a:xfrm>
            <a:off x="407368" y="4195761"/>
            <a:ext cx="4104456" cy="1033439"/>
          </a:xfrm>
          <a:prstGeom prst="wedgeRoundRectCallout">
            <a:avLst>
              <a:gd name="adj1" fmla="val -12194"/>
              <a:gd name="adj2" fmla="val 71529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800"/>
              </a:spcBef>
            </a:pPr>
            <a:r>
              <a:rPr lang="fi-FI" sz="1600" i="1" dirty="0">
                <a:solidFill>
                  <a:schemeClr val="tx1"/>
                </a:solidFill>
              </a:rPr>
              <a:t>Katukiveykset kävely-pyöräteiden risteyksistä matalammiksi parantaisi pyöräilykokemusta huomattavasti!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160EE24-0E2E-4C11-A6DB-4B75DC3F4E11}"/>
              </a:ext>
            </a:extLst>
          </p:cNvPr>
          <p:cNvSpPr/>
          <p:nvPr/>
        </p:nvSpPr>
        <p:spPr>
          <a:xfrm>
            <a:off x="7476676" y="3888114"/>
            <a:ext cx="4031950" cy="2179944"/>
          </a:xfrm>
          <a:prstGeom prst="wedgeRoundRectCallout">
            <a:avLst/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800"/>
              </a:spcBef>
            </a:pPr>
            <a:r>
              <a:rPr lang="fi-FI" sz="1600" i="1" dirty="0">
                <a:solidFill>
                  <a:schemeClr val="tx1"/>
                </a:solidFill>
              </a:rPr>
              <a:t>Enemmän pyöräilijöiden määrästä kertovia laskureita Vaasaan. Kiinnostavaa infoa! Talvikunnossapito! Erityisesti päivinä, jolloin sataa lunta myös keskellä päivää, muuten on mahdotonta päästä kotiin töistä pyöräillen.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49A5D48-8450-412B-A8CC-FDE7C57A028F}"/>
              </a:ext>
            </a:extLst>
          </p:cNvPr>
          <p:cNvSpPr/>
          <p:nvPr/>
        </p:nvSpPr>
        <p:spPr>
          <a:xfrm>
            <a:off x="5013649" y="1409820"/>
            <a:ext cx="2164701" cy="1512168"/>
          </a:xfrm>
          <a:prstGeom prst="wedgeRoundRectCallout">
            <a:avLst>
              <a:gd name="adj1" fmla="val -18685"/>
              <a:gd name="adj2" fmla="val 66646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800"/>
              </a:spcBef>
            </a:pPr>
            <a:r>
              <a:rPr lang="fi-FI" sz="1600" i="1" dirty="0">
                <a:solidFill>
                  <a:schemeClr val="tx1"/>
                </a:solidFill>
              </a:rPr>
              <a:t>Keskustaan ehdottomasti pyöräilijöille omat kadulle merkityt reitit/alueet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ABF0C2C-0A3B-423B-896D-23B64919F8E7}"/>
              </a:ext>
            </a:extLst>
          </p:cNvPr>
          <p:cNvSpPr/>
          <p:nvPr/>
        </p:nvSpPr>
        <p:spPr>
          <a:xfrm>
            <a:off x="4953092" y="5500366"/>
            <a:ext cx="2285813" cy="1033440"/>
          </a:xfrm>
          <a:prstGeom prst="wedgeRoundRectCallout">
            <a:avLst/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800"/>
              </a:spcBef>
            </a:pPr>
            <a:r>
              <a:rPr lang="fi-FI" sz="1600" i="1" dirty="0">
                <a:solidFill>
                  <a:schemeClr val="tx1"/>
                </a:solidFill>
              </a:rPr>
              <a:t>Rannoille enemmän reittejä kävelyyn ja pyöräilyyn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E6EFAF7-F478-4BD5-AB29-E57879590537}"/>
              </a:ext>
            </a:extLst>
          </p:cNvPr>
          <p:cNvSpPr/>
          <p:nvPr/>
        </p:nvSpPr>
        <p:spPr>
          <a:xfrm>
            <a:off x="239045" y="5681308"/>
            <a:ext cx="4320480" cy="725332"/>
          </a:xfrm>
          <a:prstGeom prst="wedgeRoundRectCallout">
            <a:avLst>
              <a:gd name="adj1" fmla="val 5279"/>
              <a:gd name="adj2" fmla="val 75615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800"/>
              </a:spcBef>
            </a:pPr>
            <a:r>
              <a:rPr lang="fi-FI" sz="1600" i="1" dirty="0">
                <a:solidFill>
                  <a:schemeClr val="tx1"/>
                </a:solidFill>
              </a:rPr>
              <a:t>Parantakaa pyöräteiden kuntoa...suurin osa pyöräteistä on huonossa kunnossa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353E588-38A0-4153-8BBE-FED7DFADC283}"/>
              </a:ext>
            </a:extLst>
          </p:cNvPr>
          <p:cNvSpPr/>
          <p:nvPr/>
        </p:nvSpPr>
        <p:spPr>
          <a:xfrm>
            <a:off x="7608169" y="2281003"/>
            <a:ext cx="3959942" cy="1221180"/>
          </a:xfrm>
          <a:prstGeom prst="wedgeRoundRectCallout">
            <a:avLst>
              <a:gd name="adj1" fmla="val -18685"/>
              <a:gd name="adj2" fmla="val 66646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800"/>
              </a:spcBef>
            </a:pPr>
            <a:r>
              <a:rPr lang="fi-FI" sz="1600" i="1" dirty="0">
                <a:solidFill>
                  <a:schemeClr val="tx1"/>
                </a:solidFill>
              </a:rPr>
              <a:t>Oma pyöräilykartta. Löytäisi uusia reittejä esimerkiksi niiltä asuinalueilta, joilla itse ei usein käy.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B048E0A-39ED-4316-8579-098638B22AE7}"/>
              </a:ext>
            </a:extLst>
          </p:cNvPr>
          <p:cNvSpPr/>
          <p:nvPr/>
        </p:nvSpPr>
        <p:spPr>
          <a:xfrm>
            <a:off x="4763853" y="3385526"/>
            <a:ext cx="2592287" cy="1592560"/>
          </a:xfrm>
          <a:prstGeom prst="wedgeRoundRectCallout">
            <a:avLst>
              <a:gd name="adj1" fmla="val -18685"/>
              <a:gd name="adj2" fmla="val 66646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800"/>
              </a:spcBef>
            </a:pPr>
            <a:r>
              <a:rPr lang="fi-FI" sz="1600" i="1" dirty="0">
                <a:solidFill>
                  <a:schemeClr val="tx1"/>
                </a:solidFill>
              </a:rPr>
              <a:t>Varsinkin pyöräreittien järkeistäminen ja turhien kiertoreittien välttäminen Keskusta-Länsiniitty välillä</a:t>
            </a:r>
          </a:p>
        </p:txBody>
      </p:sp>
      <p:sp>
        <p:nvSpPr>
          <p:cNvPr id="15" name="Speech Bubble: Rectangle with Corners Rounded 9">
            <a:extLst>
              <a:ext uri="{FF2B5EF4-FFF2-40B4-BE49-F238E27FC236}">
                <a16:creationId xmlns:a16="http://schemas.microsoft.com/office/drawing/2014/main" id="{0212BF72-235A-4E7A-B34E-4EF8EDA4EDE0}"/>
              </a:ext>
            </a:extLst>
          </p:cNvPr>
          <p:cNvSpPr/>
          <p:nvPr/>
        </p:nvSpPr>
        <p:spPr>
          <a:xfrm>
            <a:off x="7823745" y="1409820"/>
            <a:ext cx="3528790" cy="756084"/>
          </a:xfrm>
          <a:prstGeom prst="wedgeRoundRectCallout">
            <a:avLst>
              <a:gd name="adj1" fmla="val -66680"/>
              <a:gd name="adj2" fmla="val -35118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800"/>
              </a:spcBef>
            </a:pPr>
            <a:r>
              <a:rPr lang="fi-FI" sz="1600" i="1" dirty="0">
                <a:solidFill>
                  <a:schemeClr val="tx1"/>
                </a:solidFill>
              </a:rPr>
              <a:t>Hyvä ja rahoitusta vaativa </a:t>
            </a:r>
            <a:r>
              <a:rPr lang="fi-FI" sz="1600" i="1" dirty="0" err="1">
                <a:solidFill>
                  <a:schemeClr val="tx1"/>
                </a:solidFill>
              </a:rPr>
              <a:t>täsmäkohde</a:t>
            </a:r>
            <a:r>
              <a:rPr lang="fi-FI" sz="1600" i="1" dirty="0">
                <a:solidFill>
                  <a:schemeClr val="tx1"/>
                </a:solidFill>
              </a:rPr>
              <a:t> on  Pilvilammentie- ja  </a:t>
            </a:r>
            <a:r>
              <a:rPr lang="fi-FI" sz="1600" i="1" dirty="0" err="1">
                <a:solidFill>
                  <a:schemeClr val="tx1"/>
                </a:solidFill>
              </a:rPr>
              <a:t>polkureitistö</a:t>
            </a:r>
            <a:r>
              <a:rPr lang="fi-FI" sz="16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66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Karttavastaukset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9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A58C4B-0EED-4502-ABCA-8F2B40972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10" y="1091652"/>
            <a:ext cx="7279141" cy="5609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30D0F-3DF1-4EFB-9ED5-740867A6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Yleisimmät kävelyreitit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66441-7F13-4A32-8DF9-31278907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13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5FEF38-8F44-45B9-9727-3BBD88101601}"/>
              </a:ext>
            </a:extLst>
          </p:cNvPr>
          <p:cNvSpPr txBox="1">
            <a:spLocks/>
          </p:cNvSpPr>
          <p:nvPr/>
        </p:nvSpPr>
        <p:spPr>
          <a:xfrm>
            <a:off x="7968208" y="1340769"/>
            <a:ext cx="3888830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Kaikkein yleisimmissä kävelyreiteissä korostuvat Palolahden ja Suvisaaren välisellä alueella olevat reitit.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59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D667F-D036-43A1-BED6-36272A48F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02" y="1070749"/>
            <a:ext cx="7262220" cy="5603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30D0F-3DF1-4EFB-9ED5-740867A6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Yleisimmät pyöräreitit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A76DE-C23C-46BA-8331-AF6B889D5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208" y="1340769"/>
            <a:ext cx="3888830" cy="4609182"/>
          </a:xfrm>
        </p:spPr>
        <p:txBody>
          <a:bodyPr/>
          <a:lstStyle/>
          <a:p>
            <a:r>
              <a:rPr lang="fi-FI" dirty="0"/>
              <a:t>Yleisimmissä pyöräreiteissä korostuvat keskustan lisäksi </a:t>
            </a:r>
            <a:r>
              <a:rPr lang="fi-FI" dirty="0" err="1"/>
              <a:t>Gerbyn</a:t>
            </a:r>
            <a:r>
              <a:rPr lang="fi-FI" dirty="0"/>
              <a:t>, Pukinjärven, Vanha Vaasan ja Sundomin suuntiin menevät reitit.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66441-7F13-4A32-8DF9-31278907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1F2789-BB85-41CA-B0BD-B3E5B4786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2" y="1069926"/>
            <a:ext cx="7345228" cy="56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30D0F-3DF1-4EFB-9ED5-740867A6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Pyöräilyn huippureitti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A76DE-C23C-46BA-8331-AF6B889D5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4" y="1340769"/>
            <a:ext cx="3744814" cy="4609182"/>
          </a:xfrm>
        </p:spPr>
        <p:txBody>
          <a:bodyPr/>
          <a:lstStyle/>
          <a:p>
            <a:r>
              <a:rPr lang="fi-FI" dirty="0"/>
              <a:t>Pyöräilyn huippureitiksi koetaan Palosaaresta Suvilahteen merenrantaa mukaileva reitti.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66441-7F13-4A32-8DF9-31278907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D6C274-AB22-431C-A2D3-E4468805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2" y="1069925"/>
            <a:ext cx="7330343" cy="5661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30D0F-3DF1-4EFB-9ED5-740867A6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Pyöräilyn hankala paikka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A76DE-C23C-46BA-8331-AF6B889D5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4" y="1340769"/>
            <a:ext cx="3744814" cy="4609182"/>
          </a:xfrm>
        </p:spPr>
        <p:txBody>
          <a:bodyPr/>
          <a:lstStyle/>
          <a:p>
            <a:r>
              <a:rPr lang="fi-FI" dirty="0"/>
              <a:t>Suurin osa vastauksista on keskustan alueella. Hankalia paikkoja koetaan olevan myös mm. </a:t>
            </a:r>
            <a:r>
              <a:rPr lang="fi-FI" dirty="0" err="1"/>
              <a:t>Alskatintien</a:t>
            </a:r>
            <a:r>
              <a:rPr lang="fi-FI" dirty="0"/>
              <a:t> varrella.</a:t>
            </a:r>
          </a:p>
          <a:p>
            <a:endParaRPr lang="fi-FI" dirty="0"/>
          </a:p>
          <a:p>
            <a:r>
              <a:rPr lang="fi-FI" dirty="0"/>
              <a:t>Pyöräilyn kannalta hankalan paikan syyksi mainittiin 29 % vastauksista turvattomuus ja 21 % epäjatkuvuuskohta pyörätiessä.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66441-7F13-4A32-8DF9-31278907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7D2039-E437-4BF2-A840-0083DEBB2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2" y="1069925"/>
            <a:ext cx="7347459" cy="5661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30D0F-3DF1-4EFB-9ED5-740867A6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Pyöräilyn hankala paikka, Vähäkyrö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A76DE-C23C-46BA-8331-AF6B889D5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4" y="1340769"/>
            <a:ext cx="3744814" cy="4609182"/>
          </a:xfrm>
        </p:spPr>
        <p:txBody>
          <a:bodyPr/>
          <a:lstStyle/>
          <a:p>
            <a:r>
              <a:rPr lang="fi-FI" dirty="0" err="1"/>
              <a:t>Vähäkyröön</a:t>
            </a:r>
            <a:r>
              <a:rPr lang="fi-FI" dirty="0"/>
              <a:t> on merkitty vain muutama pyöräilyn kannalta hankala paikka.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66441-7F13-4A32-8DF9-31278907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DB1BD7-36B0-44B6-B4D1-42143AAFC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3" y="1069925"/>
            <a:ext cx="7307324" cy="5645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30D0F-3DF1-4EFB-9ED5-740867A6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Pyöräpysäköinnin kehittämistarve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A76DE-C23C-46BA-8331-AF6B889D5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4" y="1340769"/>
            <a:ext cx="3744814" cy="4609182"/>
          </a:xfrm>
        </p:spPr>
        <p:txBody>
          <a:bodyPr/>
          <a:lstStyle/>
          <a:p>
            <a:r>
              <a:rPr lang="fi-FI" dirty="0"/>
              <a:t>Pyöräpysäköinnin kehittämistarpeet painottuvat keskustaan.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66441-7F13-4A32-8DF9-31278907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D9746-C81F-431A-AB29-01ADB4C19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2" y="1075199"/>
            <a:ext cx="7293356" cy="5634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30D0F-3DF1-4EFB-9ED5-740867A6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Pyöräpysäköinnin kehittämistarve: keskusta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66441-7F13-4A32-8DF9-31278907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3889" y="333375"/>
            <a:ext cx="7056287" cy="863315"/>
          </a:xfrm>
        </p:spPr>
        <p:txBody>
          <a:bodyPr/>
          <a:lstStyle/>
          <a:p>
            <a:r>
              <a:rPr lang="fi-FI" dirty="0"/>
              <a:t>Kyselyn perustiedot ja taustatietoa vastaajista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C24C73C-73C2-41DB-8117-C79FE52F03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182987"/>
              </p:ext>
            </p:extLst>
          </p:nvPr>
        </p:nvGraphicFramePr>
        <p:xfrm>
          <a:off x="7032104" y="396199"/>
          <a:ext cx="4805255" cy="2816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1FD0F8-5BDC-4F03-849F-273EAEB4C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844824"/>
            <a:ext cx="5616127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Kysely</a:t>
            </a:r>
            <a:r>
              <a:rPr lang="en-GB" dirty="0"/>
              <a:t> </a:t>
            </a:r>
            <a:r>
              <a:rPr lang="en-GB" dirty="0" err="1"/>
              <a:t>toteutettiin</a:t>
            </a:r>
            <a:r>
              <a:rPr lang="en-GB" dirty="0"/>
              <a:t> </a:t>
            </a:r>
            <a:r>
              <a:rPr lang="en-GB" dirty="0" err="1"/>
              <a:t>Maptionnaire</a:t>
            </a:r>
            <a:r>
              <a:rPr lang="en-GB" dirty="0"/>
              <a:t> -</a:t>
            </a:r>
            <a:r>
              <a:rPr lang="en-GB" dirty="0" err="1"/>
              <a:t>kyselytyökalulla</a:t>
            </a:r>
            <a:r>
              <a:rPr lang="en-GB" dirty="0"/>
              <a:t>. </a:t>
            </a:r>
            <a:r>
              <a:rPr lang="en-GB" dirty="0" err="1"/>
              <a:t>Kysely</a:t>
            </a:r>
            <a:r>
              <a:rPr lang="en-GB" dirty="0"/>
              <a:t> </a:t>
            </a:r>
            <a:r>
              <a:rPr lang="en-GB" dirty="0" err="1"/>
              <a:t>oli</a:t>
            </a:r>
            <a:r>
              <a:rPr lang="en-GB" dirty="0"/>
              <a:t> </a:t>
            </a:r>
            <a:r>
              <a:rPr lang="en-GB" dirty="0" err="1"/>
              <a:t>avoinna</a:t>
            </a:r>
            <a:r>
              <a:rPr lang="en-GB" dirty="0"/>
              <a:t> </a:t>
            </a:r>
            <a:r>
              <a:rPr lang="en-GB" dirty="0" err="1"/>
              <a:t>aikavälillä</a:t>
            </a:r>
            <a:r>
              <a:rPr lang="en-GB" dirty="0"/>
              <a:t>: 21.4.</a:t>
            </a:r>
            <a:r>
              <a:rPr lang="fi-FI" dirty="0"/>
              <a:t> —</a:t>
            </a:r>
            <a:r>
              <a:rPr lang="en-GB" dirty="0"/>
              <a:t>5.5.</a:t>
            </a:r>
          </a:p>
          <a:p>
            <a:pPr marL="0" indent="0">
              <a:buNone/>
            </a:pPr>
            <a:r>
              <a:rPr lang="en-GB" dirty="0" err="1"/>
              <a:t>Kyselyyn</a:t>
            </a:r>
            <a:r>
              <a:rPr lang="en-GB" dirty="0"/>
              <a:t> </a:t>
            </a:r>
            <a:r>
              <a:rPr lang="en-GB" dirty="0" err="1"/>
              <a:t>saatiin</a:t>
            </a:r>
            <a:r>
              <a:rPr lang="en-GB" dirty="0"/>
              <a:t> </a:t>
            </a:r>
            <a:r>
              <a:rPr lang="en-GB" dirty="0" err="1"/>
              <a:t>vastauksia</a:t>
            </a:r>
            <a:r>
              <a:rPr lang="en-GB" dirty="0"/>
              <a:t> </a:t>
            </a:r>
            <a:r>
              <a:rPr lang="en-GB" dirty="0" err="1"/>
              <a:t>yhteensä</a:t>
            </a:r>
            <a:r>
              <a:rPr lang="en-GB" dirty="0"/>
              <a:t> 1015 </a:t>
            </a:r>
            <a:r>
              <a:rPr lang="en-GB" dirty="0" err="1"/>
              <a:t>kpl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Vastaajista</a:t>
            </a:r>
            <a:r>
              <a:rPr lang="en-GB" dirty="0"/>
              <a:t> </a:t>
            </a:r>
            <a:r>
              <a:rPr lang="en-GB" dirty="0" err="1"/>
              <a:t>noin</a:t>
            </a:r>
            <a:r>
              <a:rPr lang="en-GB" dirty="0"/>
              <a:t> 60 % </a:t>
            </a:r>
            <a:r>
              <a:rPr lang="en-GB" dirty="0" err="1"/>
              <a:t>oli</a:t>
            </a:r>
            <a:r>
              <a:rPr lang="en-GB" dirty="0"/>
              <a:t> </a:t>
            </a:r>
            <a:r>
              <a:rPr lang="en-GB" dirty="0" err="1"/>
              <a:t>naisia</a:t>
            </a:r>
            <a:r>
              <a:rPr lang="en-GB" dirty="0"/>
              <a:t>, </a:t>
            </a:r>
            <a:r>
              <a:rPr lang="en-GB" dirty="0" err="1"/>
              <a:t>noin</a:t>
            </a:r>
            <a:r>
              <a:rPr lang="en-GB" dirty="0"/>
              <a:t> 39 % </a:t>
            </a:r>
            <a:r>
              <a:rPr lang="en-GB" dirty="0" err="1"/>
              <a:t>miehiä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1 % </a:t>
            </a:r>
            <a:r>
              <a:rPr lang="en-GB" dirty="0" err="1"/>
              <a:t>muuta</a:t>
            </a:r>
            <a:r>
              <a:rPr lang="en-GB" dirty="0"/>
              <a:t> </a:t>
            </a:r>
            <a:r>
              <a:rPr lang="en-GB" dirty="0" err="1"/>
              <a:t>sukupuolta</a:t>
            </a:r>
            <a:r>
              <a:rPr lang="en-GB" dirty="0"/>
              <a:t> tai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halunnut</a:t>
            </a:r>
            <a:r>
              <a:rPr lang="en-GB" dirty="0"/>
              <a:t> </a:t>
            </a:r>
            <a:r>
              <a:rPr lang="en-GB" dirty="0" err="1"/>
              <a:t>kertoa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 err="1"/>
              <a:t>Yli</a:t>
            </a:r>
            <a:r>
              <a:rPr lang="en-GB" dirty="0"/>
              <a:t> </a:t>
            </a:r>
            <a:r>
              <a:rPr lang="en-GB" dirty="0" err="1"/>
              <a:t>puolet</a:t>
            </a:r>
            <a:r>
              <a:rPr lang="en-GB" dirty="0"/>
              <a:t> </a:t>
            </a:r>
            <a:r>
              <a:rPr lang="en-GB" dirty="0" err="1"/>
              <a:t>vastaajista</a:t>
            </a:r>
            <a:r>
              <a:rPr lang="en-GB" dirty="0"/>
              <a:t> </a:t>
            </a:r>
            <a:r>
              <a:rPr lang="en-GB" dirty="0" err="1"/>
              <a:t>oli</a:t>
            </a:r>
            <a:r>
              <a:rPr lang="en-GB" dirty="0"/>
              <a:t> 26–45 -</a:t>
            </a:r>
            <a:r>
              <a:rPr lang="en-GB" dirty="0" err="1"/>
              <a:t>vuotiaita</a:t>
            </a:r>
            <a:r>
              <a:rPr lang="en-GB" dirty="0"/>
              <a:t>. </a:t>
            </a:r>
            <a:r>
              <a:rPr lang="en-GB" dirty="0" err="1"/>
              <a:t>Vastaajista</a:t>
            </a:r>
            <a:r>
              <a:rPr lang="en-GB" dirty="0"/>
              <a:t> </a:t>
            </a:r>
            <a:r>
              <a:rPr lang="en-GB" dirty="0" err="1"/>
              <a:t>yli</a:t>
            </a:r>
            <a:r>
              <a:rPr lang="en-GB" dirty="0"/>
              <a:t> 90 % </a:t>
            </a:r>
            <a:r>
              <a:rPr lang="en-GB" dirty="0" err="1"/>
              <a:t>oli</a:t>
            </a:r>
            <a:r>
              <a:rPr lang="en-GB" dirty="0"/>
              <a:t> </a:t>
            </a:r>
            <a:r>
              <a:rPr lang="en-GB" dirty="0" err="1"/>
              <a:t>työikäistä</a:t>
            </a:r>
            <a:r>
              <a:rPr lang="en-GB" dirty="0"/>
              <a:t> </a:t>
            </a:r>
            <a:r>
              <a:rPr lang="en-GB" dirty="0" err="1"/>
              <a:t>väestöä</a:t>
            </a:r>
            <a:r>
              <a:rPr lang="en-GB" dirty="0"/>
              <a:t>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FAC6181-E4DE-4588-927F-4B26947C61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162351"/>
              </p:ext>
            </p:extLst>
          </p:nvPr>
        </p:nvGraphicFramePr>
        <p:xfrm>
          <a:off x="6672064" y="3275800"/>
          <a:ext cx="5184974" cy="288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451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21D0E6-0F86-4B11-BFAC-B3FFC65D5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6" y="1069926"/>
            <a:ext cx="7315460" cy="5650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081833-9203-436E-A396-7F7F0484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Kävelyreitin huippupaikka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E4DE2-3093-406D-B3F7-21848F2C2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20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E285F1-3122-4E71-A79F-DC26FDC09E89}"/>
              </a:ext>
            </a:extLst>
          </p:cNvPr>
          <p:cNvSpPr txBox="1">
            <a:spLocks/>
          </p:cNvSpPr>
          <p:nvPr/>
        </p:nvSpPr>
        <p:spPr>
          <a:xfrm>
            <a:off x="8112224" y="1340769"/>
            <a:ext cx="3744814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Kävelyreitin huippupaikat keskittyvät rannan läheisyyteen Palosaaresta Suvilahteen saakka etenkin puistoalueille.</a:t>
            </a:r>
          </a:p>
          <a:p>
            <a:endParaRPr lang="fi-FI"/>
          </a:p>
          <a:p>
            <a:r>
              <a:rPr lang="fi-FI"/>
              <a:t>38 % vastauksista vehreys ja luonnonläheisyys tekee paikasta huippupaikan. 21 % vastauksista huippupaikan syyksi mainittiin mielenkiintoinen katseltava ja 18 % viihtyisyys.</a:t>
            </a:r>
          </a:p>
          <a:p>
            <a:endParaRPr lang="fi-FI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84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FA4F1-301B-45F0-B31C-D72EFE68C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6" y="1069926"/>
            <a:ext cx="7319854" cy="5650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081833-9203-436E-A396-7F7F0484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Kävelyreitin hankala paikka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E4DE2-3093-406D-B3F7-21848F2C2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21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3CA550-18A2-45EA-A5C5-683D0638D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4" y="1340769"/>
            <a:ext cx="3744814" cy="4609182"/>
          </a:xfrm>
        </p:spPr>
        <p:txBody>
          <a:bodyPr/>
          <a:lstStyle/>
          <a:p>
            <a:r>
              <a:rPr lang="fi-FI" dirty="0"/>
              <a:t>Kävelyreitin hankalia paikkoja on etenkin Vaasan puistikossa/ Sepänkyläntiellä sekä </a:t>
            </a:r>
            <a:r>
              <a:rPr lang="fi-FI" dirty="0" err="1"/>
              <a:t>Wolffintien</a:t>
            </a:r>
            <a:r>
              <a:rPr lang="fi-FI" dirty="0"/>
              <a:t> ja Järvikadun ympäristössä.</a:t>
            </a:r>
          </a:p>
          <a:p>
            <a:endParaRPr lang="fi-FI" dirty="0"/>
          </a:p>
          <a:p>
            <a:r>
              <a:rPr lang="fi-FI" dirty="0"/>
              <a:t>36 % vastauksista koettiin olevan turvattomuuteen liittyviä puutteita. 17 % vastauksista hankalan paikan syyksi mainittiin epäviihtyisyys.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24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43D6-BC45-40CA-BF48-B861ECB5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Kävelyreitin huippu ja hankala paikka, Vähäkyrö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0679B-0197-409D-B9B2-976FE5B5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19416-5FCA-4319-9008-F41D8AFFE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340362"/>
            <a:ext cx="5948317" cy="4592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118762-92A0-46C0-A7EB-D3708FC5C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88" y="1337321"/>
            <a:ext cx="5958312" cy="459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B13D3-FE54-401D-8DC7-5DF065BA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Kävely- ja pyöräverkon yhteystarpeet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D9810-92EF-4EF5-8EBF-B834380B8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Kävelyverkon yhteystarpeissa korostuu Vaasan keskustaajama. Yhteystarpeissa on mm. epäjatkuvuuskohtia sekä toiveita sujuvimmista, rauhallisimmista ja suoremmista kävelyreiteistä. Lisäksi </a:t>
            </a:r>
            <a:r>
              <a:rPr lang="fi-FI" dirty="0" err="1"/>
              <a:t>Gerbyn</a:t>
            </a:r>
            <a:r>
              <a:rPr lang="fi-FI" dirty="0"/>
              <a:t> ja Palosaaren välille toivotaan reittejä rantojen kautta.</a:t>
            </a:r>
          </a:p>
          <a:p>
            <a:endParaRPr lang="fi-FI" dirty="0"/>
          </a:p>
          <a:p>
            <a:r>
              <a:rPr lang="fi-FI" dirty="0"/>
              <a:t>Pyöräverkon yhteystarpeissa merkittiin myös pidempiä yhteystarpeita Vaasan lähialueille (Raippaluoto, </a:t>
            </a:r>
            <a:r>
              <a:rPr lang="fi-FI" dirty="0" err="1"/>
              <a:t>Singsby</a:t>
            </a:r>
            <a:r>
              <a:rPr lang="fi-FI" dirty="0"/>
              <a:t>-</a:t>
            </a:r>
            <a:r>
              <a:rPr lang="fi-FI" dirty="0" err="1"/>
              <a:t>Jungsund</a:t>
            </a:r>
            <a:r>
              <a:rPr lang="fi-FI" dirty="0"/>
              <a:t>-Grönvik, Sundom-Maalahti) sekä Vaasan keskustaajaman ja </a:t>
            </a:r>
            <a:r>
              <a:rPr lang="fi-FI" dirty="0" err="1"/>
              <a:t>Vähäkyrön</a:t>
            </a:r>
            <a:r>
              <a:rPr lang="fi-FI" dirty="0"/>
              <a:t> välille. Keskustaajamassa yhteystarpeita on mm. epäjatkuvuuskohtiin liittyen sekä kaupungin läpi kulkevissa yhteyksissä. </a:t>
            </a:r>
          </a:p>
          <a:p>
            <a:endParaRPr lang="fi-FI" dirty="0"/>
          </a:p>
          <a:p>
            <a:r>
              <a:rPr lang="fi-FI" dirty="0"/>
              <a:t>Sekä kävelyn että pyöräilyn osalta toivotaan </a:t>
            </a:r>
            <a:r>
              <a:rPr lang="fi-FI" dirty="0" err="1"/>
              <a:t>Sundominlahden</a:t>
            </a:r>
            <a:r>
              <a:rPr lang="fi-FI" dirty="0"/>
              <a:t> ympärysreittiä.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5D61C-078F-4ED3-98AB-AE9997A6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DF0707-89F6-469F-8898-8494BDF2D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775" y="1313724"/>
            <a:ext cx="5996595" cy="4636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C862D-4CB7-4F65-BE42-90882D816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313724"/>
            <a:ext cx="6000899" cy="4636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7A790-4307-40B2-A0D0-4EED1E40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Kävely- ja pyöräverkon yhteystarpeet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5D9A3-F616-4EEA-91D1-CE5C96A9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000243-DF69-4E34-AD41-F6820C246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74" y="1313721"/>
            <a:ext cx="5990492" cy="4636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8D294-9DD8-4258-904A-BA2F9BEF4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313721"/>
            <a:ext cx="6016711" cy="4636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7A790-4307-40B2-A0D0-4EED1E40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Kävely- ja pyöräverkon yhteystarpeet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5D9A3-F616-4EEA-91D1-CE5C96A9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687C-5E63-49DC-BEE4-7AD4FF47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Taustatietoa vastaajista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AB0EA-A424-469A-8C79-D15C330E9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90" y="1340769"/>
            <a:ext cx="5904158" cy="4609182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Vastaajien suhde Vaasaan</a:t>
            </a:r>
          </a:p>
          <a:p>
            <a:r>
              <a:rPr lang="fi-FI" dirty="0"/>
              <a:t>91 % asuu Vaasassa</a:t>
            </a:r>
          </a:p>
          <a:p>
            <a:r>
              <a:rPr lang="fi-FI" dirty="0"/>
              <a:t>Vajaa 40 % käy töissä Vaasassa ja viettää vapaa-aikaansa Vaasassa</a:t>
            </a:r>
          </a:p>
          <a:p>
            <a:r>
              <a:rPr lang="fi-FI" dirty="0"/>
              <a:t>13 % opiskelee Vaasassa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B7EBB-0AC9-4B42-982A-737F495B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B9BB3A8-E7DC-4A1D-984A-C9B4584E08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46753"/>
              </p:ext>
            </p:extLst>
          </p:nvPr>
        </p:nvGraphicFramePr>
        <p:xfrm>
          <a:off x="623889" y="3429000"/>
          <a:ext cx="6480223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574BBD5-E34C-43E0-9421-96E99DBBB9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38460"/>
              </p:ext>
            </p:extLst>
          </p:nvPr>
        </p:nvGraphicFramePr>
        <p:xfrm>
          <a:off x="7752184" y="2492896"/>
          <a:ext cx="400487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9B609B-3CB0-4344-BAA7-42D7AA488271}"/>
              </a:ext>
            </a:extLst>
          </p:cNvPr>
          <p:cNvSpPr txBox="1">
            <a:spLocks/>
          </p:cNvSpPr>
          <p:nvPr/>
        </p:nvSpPr>
        <p:spPr>
          <a:xfrm>
            <a:off x="7603368" y="1340769"/>
            <a:ext cx="4325280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dirty="0"/>
              <a:t>Henkilöauto on käytettävissä 79 %:lla vastaajista.</a:t>
            </a:r>
          </a:p>
        </p:txBody>
      </p:sp>
    </p:spTree>
    <p:extLst>
      <p:ext uri="{BB962C8B-B14F-4D97-AF65-F5344CB8AC3E}">
        <p14:creationId xmlns:p14="http://schemas.microsoft.com/office/powerpoint/2010/main" val="400624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6C8AC26-07C1-4872-9978-3F921BFD02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49" y="1340769"/>
            <a:ext cx="6174955" cy="4366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8687C-5E63-49DC-BEE4-7AD4FF47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Taustatietoa vastaajista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AB0EA-A424-469A-8C79-D15C330E9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340769"/>
            <a:ext cx="4968055" cy="4609182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Suurimmat vastausmäärät kertyivät Vaasan Keskuksen (286) ja Asevelikylän (121) postinumeroalueilta. </a:t>
            </a:r>
          </a:p>
          <a:p>
            <a:pPr marL="0" indent="0">
              <a:buNone/>
            </a:pPr>
            <a:r>
              <a:rPr lang="fi-FI" dirty="0"/>
              <a:t>Yli 50 vastausta kertyi Vaasan Keskuksen ja Asevelikylän lisäksi</a:t>
            </a:r>
          </a:p>
          <a:p>
            <a:r>
              <a:rPr lang="fi-FI" dirty="0" err="1"/>
              <a:t>Gerbystä</a:t>
            </a:r>
            <a:r>
              <a:rPr lang="fi-FI" dirty="0"/>
              <a:t> (93)</a:t>
            </a:r>
          </a:p>
          <a:p>
            <a:r>
              <a:rPr lang="fi-FI" dirty="0"/>
              <a:t>Huutoniemestä (88)</a:t>
            </a:r>
          </a:p>
          <a:p>
            <a:r>
              <a:rPr lang="fi-FI" dirty="0"/>
              <a:t>Vetokannakselta (76)</a:t>
            </a:r>
          </a:p>
          <a:p>
            <a:r>
              <a:rPr lang="fi-FI" dirty="0"/>
              <a:t>Palosaaresta (73)</a:t>
            </a:r>
          </a:p>
          <a:p>
            <a:r>
              <a:rPr lang="fi-FI" dirty="0"/>
              <a:t>Suvilahdesta (69).</a:t>
            </a:r>
          </a:p>
          <a:p>
            <a:pPr marL="0" indent="0">
              <a:buNone/>
            </a:pPr>
            <a:r>
              <a:rPr lang="fi-FI" dirty="0"/>
              <a:t>Yksittäisiä vastauksia saatiin myös muilta kuin Vaasan seudun postinumeroalueilta.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B7EBB-0AC9-4B42-982A-737F495B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2669721-7400-43F2-B054-89FF7001C8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080909"/>
              </p:ext>
            </p:extLst>
          </p:nvPr>
        </p:nvGraphicFramePr>
        <p:xfrm>
          <a:off x="407368" y="1124744"/>
          <a:ext cx="5544366" cy="561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C4199A8-EC74-4C60-BDA9-876E05052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301395"/>
              </p:ext>
            </p:extLst>
          </p:nvPr>
        </p:nvGraphicFramePr>
        <p:xfrm>
          <a:off x="6384032" y="1124744"/>
          <a:ext cx="54006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35FCD96-1B61-4583-8B04-1BB21238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Kulkutapojen käyttö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0CB57-4DA9-4C69-9A1A-5D2B016B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2366C2-7BA8-4775-B95C-BFC97C27F321}"/>
              </a:ext>
            </a:extLst>
          </p:cNvPr>
          <p:cNvSpPr/>
          <p:nvPr/>
        </p:nvSpPr>
        <p:spPr>
          <a:xfrm>
            <a:off x="983432" y="3356992"/>
            <a:ext cx="4824536" cy="1008112"/>
          </a:xfrm>
          <a:prstGeom prst="rect">
            <a:avLst/>
          </a:prstGeom>
          <a:noFill/>
          <a:ln w="28575">
            <a:solidFill>
              <a:srgbClr val="000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2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5952-698E-467E-AC11-65C1D564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 ja pyöräily ikäryhmittäin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9C0D8-F232-4138-893F-A0E0325F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340769"/>
            <a:ext cx="11233149" cy="1368151"/>
          </a:xfrm>
        </p:spPr>
        <p:txBody>
          <a:bodyPr/>
          <a:lstStyle/>
          <a:p>
            <a:r>
              <a:rPr lang="fi-FI" dirty="0"/>
              <a:t>Päivittäinen kävely on kaikista yleisintä yli 65-vuotiailla.</a:t>
            </a:r>
          </a:p>
          <a:p>
            <a:r>
              <a:rPr lang="fi-FI" dirty="0"/>
              <a:t>19-35-vuotiaat pyöräilevät eniten päivittäin.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EA434-B3FB-40F3-BD4F-40B7C9F2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3FDE9C2-BEDE-4F9E-B58D-9420DD6D44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098254"/>
              </p:ext>
            </p:extLst>
          </p:nvPr>
        </p:nvGraphicFramePr>
        <p:xfrm>
          <a:off x="623888" y="2348880"/>
          <a:ext cx="540010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CB48733-88BE-40E5-A105-7FADB94863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934209"/>
              </p:ext>
            </p:extLst>
          </p:nvPr>
        </p:nvGraphicFramePr>
        <p:xfrm>
          <a:off x="6240016" y="2348880"/>
          <a:ext cx="5617022" cy="403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85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C4DD-AD9D-41A6-A174-ACA64AA6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Kävelymatkat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DB687-3404-46E2-BFE6-CB332BF3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B7D9771-58D6-46C4-B997-9A5FFBEE2C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499493"/>
              </p:ext>
            </p:extLst>
          </p:nvPr>
        </p:nvGraphicFramePr>
        <p:xfrm>
          <a:off x="623888" y="1312980"/>
          <a:ext cx="9864599" cy="4420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C9AAA75-6724-4E6D-94AF-C75CB17B9CC3}"/>
              </a:ext>
            </a:extLst>
          </p:cNvPr>
          <p:cNvSpPr txBox="1"/>
          <p:nvPr/>
        </p:nvSpPr>
        <p:spPr>
          <a:xfrm>
            <a:off x="3424183" y="5814751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Vastaajien määrä (kpl)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22BC-7A56-4DC1-9D97-E15E38466EE9}"/>
              </a:ext>
            </a:extLst>
          </p:cNvPr>
          <p:cNvSpPr txBox="1"/>
          <p:nvPr/>
        </p:nvSpPr>
        <p:spPr>
          <a:xfrm>
            <a:off x="623889" y="6263729"/>
            <a:ext cx="2518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n=966</a:t>
            </a:r>
          </a:p>
        </p:txBody>
      </p:sp>
    </p:spTree>
    <p:extLst>
      <p:ext uri="{BB962C8B-B14F-4D97-AF65-F5344CB8AC3E}">
        <p14:creationId xmlns:p14="http://schemas.microsoft.com/office/powerpoint/2010/main" val="33450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C4DD-AD9D-41A6-A174-ACA64AA6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Kävelyä lisäävät tekijät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DB687-3404-46E2-BFE6-CB332BF3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86C556C-C5B8-4046-8202-959134A679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005063"/>
              </p:ext>
            </p:extLst>
          </p:nvPr>
        </p:nvGraphicFramePr>
        <p:xfrm>
          <a:off x="623889" y="1052736"/>
          <a:ext cx="11016727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E2D7926-1739-4E70-A6D6-7DE0F9820F5A}"/>
              </a:ext>
            </a:extLst>
          </p:cNvPr>
          <p:cNvSpPr txBox="1"/>
          <p:nvPr/>
        </p:nvSpPr>
        <p:spPr>
          <a:xfrm>
            <a:off x="6672064" y="6269236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Vastaajien määrä (kpl)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CB71A-0B38-4705-B747-FC8ADD5D5B5E}"/>
              </a:ext>
            </a:extLst>
          </p:cNvPr>
          <p:cNvSpPr txBox="1"/>
          <p:nvPr/>
        </p:nvSpPr>
        <p:spPr>
          <a:xfrm>
            <a:off x="623889" y="6265352"/>
            <a:ext cx="2518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n=953</a:t>
            </a:r>
          </a:p>
        </p:txBody>
      </p:sp>
    </p:spTree>
    <p:extLst>
      <p:ext uri="{BB962C8B-B14F-4D97-AF65-F5344CB8AC3E}">
        <p14:creationId xmlns:p14="http://schemas.microsoft.com/office/powerpoint/2010/main" val="26034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224CC83-5B06-46E6-B6B1-E8BFC2FB6F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176654"/>
              </p:ext>
            </p:extLst>
          </p:nvPr>
        </p:nvGraphicFramePr>
        <p:xfrm>
          <a:off x="623889" y="1312979"/>
          <a:ext cx="9864598" cy="450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48FC4DD-AD9D-41A6-A174-ACA64AA6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Pyöräilymatkat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DB687-3404-46E2-BFE6-CB332BF3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AAA75-6724-4E6D-94AF-C75CB17B9CC3}"/>
              </a:ext>
            </a:extLst>
          </p:cNvPr>
          <p:cNvSpPr txBox="1"/>
          <p:nvPr/>
        </p:nvSpPr>
        <p:spPr>
          <a:xfrm>
            <a:off x="3424183" y="5814751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Vastaajien määrä (kpl)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77672-FA7F-4E61-B7C7-767BCC35D0E7}"/>
              </a:ext>
            </a:extLst>
          </p:cNvPr>
          <p:cNvSpPr txBox="1"/>
          <p:nvPr/>
        </p:nvSpPr>
        <p:spPr>
          <a:xfrm>
            <a:off x="623889" y="6265352"/>
            <a:ext cx="2518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n=953</a:t>
            </a:r>
          </a:p>
        </p:txBody>
      </p:sp>
    </p:spTree>
    <p:extLst>
      <p:ext uri="{BB962C8B-B14F-4D97-AF65-F5344CB8AC3E}">
        <p14:creationId xmlns:p14="http://schemas.microsoft.com/office/powerpoint/2010/main" val="32205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VAASA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DC2C16-7B70-449E-9579-A215CE16BBDF}" vid="{915D3B98-3C89-4163-9437-AA240F5C0E44}"/>
    </a:ext>
  </a:extLst>
</a:theme>
</file>

<file path=ppt/theme/theme2.xml><?xml version="1.0" encoding="utf-8"?>
<a:theme xmlns:a="http://schemas.openxmlformats.org/drawingml/2006/main" name="1_VAASA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DC2C16-7B70-449E-9579-A215CE16BBDF}" vid="{915D3B98-3C89-4163-9437-AA240F5C0E44}"/>
    </a:ext>
  </a:extLst>
</a:theme>
</file>

<file path=ppt/theme/theme3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7580163933D63439C31BC25D22BAB06" ma:contentTypeVersion="2" ma:contentTypeDescription="Luo uusi asiakirja." ma:contentTypeScope="" ma:versionID="925b1000fb836edc8b977ce51e07e75d">
  <xsd:schema xmlns:xsd="http://www.w3.org/2001/XMLSchema" xmlns:xs="http://www.w3.org/2001/XMLSchema" xmlns:p="http://schemas.microsoft.com/office/2006/metadata/properties" xmlns:ns2="727d208c-b9fc-4aab-8685-7aa76d5df704" xmlns:ns3="http://schemas.microsoft.com/sharepoint/v4" xmlns:ns4="b2331b50-7d85-4114-9c50-c4430af387dd" targetNamespace="http://schemas.microsoft.com/office/2006/metadata/properties" ma:root="true" ma:fieldsID="7ed2e33abd7340c22db089d7f9db0306" ns2:_="" ns3:_="" ns4:_="">
    <xsd:import namespace="727d208c-b9fc-4aab-8685-7aa76d5df704"/>
    <xsd:import namespace="http://schemas.microsoft.com/sharepoint/v4"/>
    <xsd:import namespace="b2331b50-7d85-4114-9c50-c4430af387d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conOverlay" minOccurs="0"/>
                <xsd:element ref="ns4:m53e44f78bd849fa8aca88c6a4393482" minOccurs="0"/>
                <xsd:element ref="ns4:TaxCatchAll" minOccurs="0"/>
                <xsd:element ref="ns4:TaxCatchAllLabel" minOccurs="0"/>
                <xsd:element ref="ns4:Kokouspäivämäärä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d208c-b9fc-4aab-8685-7aa76d5df70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Tiedostotunnisteen arvo" ma:description="Tälle kohteelle määritetyn tiedostotunnisteen arvo." ma:internalName="_dlc_DocId" ma:readOnly="true">
      <xsd:simpleType>
        <xsd:restriction base="dms:Text"/>
      </xsd:simpleType>
    </xsd:element>
    <xsd:element name="_dlc_DocIdUrl" ma:index="9" nillable="true" ma:displayName="Tiedostotunniste" ma:description="Tämän tiedoston pysyvä linkki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31b50-7d85-4114-9c50-c4430af387dd" elementFormDefault="qualified">
    <xsd:import namespace="http://schemas.microsoft.com/office/2006/documentManagement/types"/>
    <xsd:import namespace="http://schemas.microsoft.com/office/infopath/2007/PartnerControls"/>
    <xsd:element name="m53e44f78bd849fa8aca88c6a4393482" ma:index="12" nillable="true" ma:taxonomy="true" ma:internalName="m53e44f78bd849fa8aca88c6a4393482" ma:taxonomyFieldName="Tulosalue" ma:displayName="Tulosalue" ma:default="" ma:fieldId="{653e44f7-8bd8-49fa-8aca-88c6a4393482}" ma:sspId="6f3af7b7-6e1e-49ac-babf-e10704664560" ma:termSetId="def9aa1d-8854-4819-8da3-e98bc552c331" ma:anchorId="b3149fd6-fc7a-45d9-b472-860cba4165ca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description="" ma:hidden="true" ma:list="{84265bd5-ab58-4ba4-95b9-9d82a20e4c92}" ma:internalName="TaxCatchAll" ma:showField="CatchAllData" ma:web="727d208c-b9fc-4aab-8685-7aa76d5df7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description="" ma:hidden="true" ma:list="{84265bd5-ab58-4ba4-95b9-9d82a20e4c92}" ma:internalName="TaxCatchAllLabel" ma:readOnly="true" ma:showField="CatchAllDataLabel" ma:web="727d208c-b9fc-4aab-8685-7aa76d5df7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okouspäivämäärä" ma:index="16" nillable="true" ma:displayName="Kokouspäivämäärä" ma:format="DateOnly" ma:internalName="Kokousp_x00e4_iv_x00e4_m_x00e4__x00e4_r_x00e4_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644ABC4CFC266479477EE3074DFEB38" ma:contentTypeVersion="2" ma:contentTypeDescription="Luo uusi asiakirja." ma:contentTypeScope="" ma:versionID="25f1bcef4b8f24a26a1e279736d352bd">
  <xsd:schema xmlns:xsd="http://www.w3.org/2001/XMLSchema" xmlns:xs="http://www.w3.org/2001/XMLSchema" xmlns:p="http://schemas.microsoft.com/office/2006/metadata/properties" xmlns:ns2="2b86e01a-8f66-4455-8fff-949bffbef013" targetNamespace="http://schemas.microsoft.com/office/2006/metadata/properties" ma:root="true" ma:fieldsID="fea7da9aad7e3302807f6d7b423b43bd" ns2:_="">
    <xsd:import namespace="2b86e01a-8f66-4455-8fff-949bffbef0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6e01a-8f66-4455-8fff-949bffbef0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DA4E12-CED0-4CD3-B55A-1FB7B099E8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7d208c-b9fc-4aab-8685-7aa76d5df704"/>
    <ds:schemaRef ds:uri="http://schemas.microsoft.com/sharepoint/v4"/>
    <ds:schemaRef ds:uri="b2331b50-7d85-4114-9c50-c4430af387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4ACB32-2F77-42A0-A6D6-32DA952819E6}"/>
</file>

<file path=customXml/itemProps3.xml><?xml version="1.0" encoding="utf-8"?>
<ds:datastoreItem xmlns:ds="http://schemas.openxmlformats.org/officeDocument/2006/customXml" ds:itemID="{68D7038B-79E2-4BBB-A967-9C2DC3163D6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0ED087B-EE14-46FD-8EC6-BA3AF448E0FF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727d208c-b9fc-4aab-8685-7aa76d5df704"/>
    <ds:schemaRef ds:uri="b2331b50-7d85-4114-9c50-c4430af387dd"/>
    <ds:schemaRef ds:uri="http://schemas.microsoft.com/sharepoint/v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vaasa_swe_sample</Template>
  <TotalTime>1898</TotalTime>
  <Words>735</Words>
  <Application>Microsoft Office PowerPoint</Application>
  <PresentationFormat>Laajakuva</PresentationFormat>
  <Paragraphs>122</Paragraphs>
  <Slides>26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Arial</vt:lpstr>
      <vt:lpstr>Arial Rounded MT Bold</vt:lpstr>
      <vt:lpstr>VAASA</vt:lpstr>
      <vt:lpstr>1_VAASA</vt:lpstr>
      <vt:lpstr>Asukaskysely kävelyn ja pyöräliikenteen kehittämisestä Vaasan kaupungissa – tulokset</vt:lpstr>
      <vt:lpstr>Kyselyn perustiedot ja taustatietoa vastaajista</vt:lpstr>
      <vt:lpstr>Taustatietoa vastaajista</vt:lpstr>
      <vt:lpstr>Taustatietoa vastaajista</vt:lpstr>
      <vt:lpstr>Kulkutapojen käyttö</vt:lpstr>
      <vt:lpstr>Kävely ja pyöräily ikäryhmittäin</vt:lpstr>
      <vt:lpstr>Kävelymatkat</vt:lpstr>
      <vt:lpstr>Kävelyä lisäävät tekijät</vt:lpstr>
      <vt:lpstr>Pyöräilymatkat</vt:lpstr>
      <vt:lpstr>Pyöräilyä lisäävät tekijät</vt:lpstr>
      <vt:lpstr>Vapaa palaute suunnitelman laatijoille 325 vastaajaa antoi vapaata palautetta ja 2 yhdistyksen edustajan sähköpostipalautetta</vt:lpstr>
      <vt:lpstr>Karttavastaukset</vt:lpstr>
      <vt:lpstr>Yleisimmät kävelyreitit</vt:lpstr>
      <vt:lpstr>Yleisimmät pyöräreitit</vt:lpstr>
      <vt:lpstr>Pyöräilyn huippureitti</vt:lpstr>
      <vt:lpstr>Pyöräilyn hankala paikka</vt:lpstr>
      <vt:lpstr>Pyöräilyn hankala paikka, Vähäkyrö</vt:lpstr>
      <vt:lpstr>Pyöräpysäköinnin kehittämistarve</vt:lpstr>
      <vt:lpstr>Pyöräpysäköinnin kehittämistarve: keskusta</vt:lpstr>
      <vt:lpstr>Kävelyreitin huippupaikka</vt:lpstr>
      <vt:lpstr>Kävelyreitin hankala paikka</vt:lpstr>
      <vt:lpstr>Kävelyreitin huippu ja hankala paikka, Vähäkyrö</vt:lpstr>
      <vt:lpstr>Kävely- ja pyöräverkon yhteystarpeet</vt:lpstr>
      <vt:lpstr>Kävely- ja pyöräverkon yhteystarpeet</vt:lpstr>
      <vt:lpstr>Kävely- ja pyöräverkon yhteystarpeet</vt:lpstr>
      <vt:lpstr>KIITOS</vt:lpstr>
    </vt:vector>
  </TitlesOfParts>
  <Company>Vaasan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VAASA Presentation Heading Arial Rounded MT bold 32pt No more than three rows</dc:title>
  <dc:creator>Sundqvist Minna</dc:creator>
  <cp:lastModifiedBy>Milla Talja</cp:lastModifiedBy>
  <cp:revision>122</cp:revision>
  <dcterms:created xsi:type="dcterms:W3CDTF">2018-08-16T12:24:20Z</dcterms:created>
  <dcterms:modified xsi:type="dcterms:W3CDTF">2021-05-18T08:53:13Z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0x0101007644ABC4CFC266479477EE3074DFEB38</vt:lpwstr>
  </property>
  <property fmtid="{D5CDD505-2E9C-101B-9397-08002B2CF9AE}" pid="3" name="_dlc_DocIdItemGuid">
    <vt:lpwstr>b958e041-5ee4-4f89-ae48-a126bbba6fa8</vt:lpwstr>
  </property>
  <property fmtid="{D5CDD505-2E9C-101B-9397-08002B2CF9AE}" pid="4" name="Tulosalue">
    <vt:lpwstr/>
  </property>
  <property fmtid="{D5CDD505-2E9C-101B-9397-08002B2CF9AE}" pid="5" name="TaxKeyword">
    <vt:lpwstr/>
  </property>
  <property fmtid="{D5CDD505-2E9C-101B-9397-08002B2CF9AE}" pid="6" name="d9dbfc85ae3a4a80acea1e04eaf18b4d">
    <vt:lpwstr/>
  </property>
  <property fmtid="{D5CDD505-2E9C-101B-9397-08002B2CF9AE}" pid="7" name="SCOrganisation">
    <vt:lpwstr/>
  </property>
  <property fmtid="{D5CDD505-2E9C-101B-9397-08002B2CF9AE}" pid="8" name="j81fce6b4ab24cfdb257a13dd89e0c92">
    <vt:lpwstr/>
  </property>
  <property fmtid="{D5CDD505-2E9C-101B-9397-08002B2CF9AE}" pid="9" name="Kokousasiakirjan tyyppi">
    <vt:lpwstr/>
  </property>
  <property fmtid="{D5CDD505-2E9C-101B-9397-08002B2CF9AE}" pid="10" name="Avainsana">
    <vt:lpwstr/>
  </property>
  <property fmtid="{D5CDD505-2E9C-101B-9397-08002B2CF9AE}" pid="11" name="n547a2840f4c4908bae3582247e377a1">
    <vt:lpwstr/>
  </property>
  <property fmtid="{D5CDD505-2E9C-101B-9397-08002B2CF9AE}" pid="12" name="m8e6757a76754bb6ac48d5e619fb5fd0">
    <vt:lpwstr/>
  </property>
  <property fmtid="{D5CDD505-2E9C-101B-9397-08002B2CF9AE}" pid="13" name="b2c6253beb4c4e049482aee23d21edf2">
    <vt:lpwstr/>
  </property>
  <property fmtid="{D5CDD505-2E9C-101B-9397-08002B2CF9AE}" pid="14" name="a44329376a8e4058a32149751e1cf833">
    <vt:lpwstr/>
  </property>
  <property fmtid="{D5CDD505-2E9C-101B-9397-08002B2CF9AE}" pid="15" name="TaxKeywordTaxHTField">
    <vt:lpwstr/>
  </property>
  <property fmtid="{D5CDD505-2E9C-101B-9397-08002B2CF9AE}" pid="16" name="Aineistopankin_x0020_kategoriat">
    <vt:lpwstr/>
  </property>
  <property fmtid="{D5CDD505-2E9C-101B-9397-08002B2CF9AE}" pid="17" name="SCDocumentType">
    <vt:lpwstr/>
  </property>
  <property fmtid="{D5CDD505-2E9C-101B-9397-08002B2CF9AE}" pid="18" name="Julkaisun_x0020_tyyppi">
    <vt:lpwstr/>
  </property>
  <property fmtid="{D5CDD505-2E9C-101B-9397-08002B2CF9AE}" pid="19" name="h69d9177441543c79f0d0d4433bc13ac">
    <vt:lpwstr/>
  </property>
  <property fmtid="{D5CDD505-2E9C-101B-9397-08002B2CF9AE}" pid="20" name="Toimiala">
    <vt:lpwstr/>
  </property>
  <property fmtid="{D5CDD505-2E9C-101B-9397-08002B2CF9AE}" pid="21" name="ib550c109c0048a9ba9abceb17f3d3f3">
    <vt:lpwstr/>
  </property>
  <property fmtid="{D5CDD505-2E9C-101B-9397-08002B2CF9AE}" pid="22" name="Lomaketyyppi">
    <vt:lpwstr/>
  </property>
  <property fmtid="{D5CDD505-2E9C-101B-9397-08002B2CF9AE}" pid="23" name="Julkaisun tyyppi">
    <vt:lpwstr/>
  </property>
  <property fmtid="{D5CDD505-2E9C-101B-9397-08002B2CF9AE}" pid="24" name="Aineistopankin kategoriat">
    <vt:lpwstr/>
  </property>
</Properties>
</file>