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 id="2147483757" r:id="rId6"/>
  </p:sldMasterIdLst>
  <p:notesMasterIdLst>
    <p:notesMasterId r:id="rId14"/>
  </p:notesMasterIdLst>
  <p:handoutMasterIdLst>
    <p:handoutMasterId r:id="rId15"/>
  </p:handoutMasterIdLst>
  <p:sldIdLst>
    <p:sldId id="291" r:id="rId7"/>
    <p:sldId id="381" r:id="rId8"/>
    <p:sldId id="402" r:id="rId9"/>
    <p:sldId id="424" r:id="rId10"/>
    <p:sldId id="426" r:id="rId11"/>
    <p:sldId id="320" r:id="rId12"/>
    <p:sldId id="423" r:id="rId13"/>
  </p:sldIdLst>
  <p:sldSz cx="12192000" cy="6858000"/>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05">
          <p15:clr>
            <a:srgbClr val="A4A3A4"/>
          </p15:clr>
        </p15:guide>
        <p15:guide id="4" orient="horz" pos="845">
          <p15:clr>
            <a:srgbClr val="A4A3A4"/>
          </p15:clr>
        </p15:guide>
        <p15:guide id="5" orient="horz" pos="3748">
          <p15:clr>
            <a:srgbClr val="A4A3A4"/>
          </p15:clr>
        </p15:guide>
        <p15:guide id="6" pos="7469">
          <p15:clr>
            <a:srgbClr val="A4A3A4"/>
          </p15:clr>
        </p15:guide>
        <p15:guide id="7" pos="393">
          <p15:clr>
            <a:srgbClr val="A4A3A4"/>
          </p15:clr>
        </p15:guide>
        <p15:guide id="8" pos="3908" userDrawn="1">
          <p15:clr>
            <a:srgbClr val="A4A3A4"/>
          </p15:clr>
        </p15:guide>
        <p15:guide id="9" pos="5178"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uhse-Poutanen Tuulikki" initials="KT" lastIdx="14" clrIdx="0">
    <p:extLst>
      <p:ext uri="{19B8F6BF-5375-455C-9EA6-DF929625EA0E}">
        <p15:presenceInfo xmlns:p15="http://schemas.microsoft.com/office/powerpoint/2012/main" userId="S::tuulikki.kruhse-poutanen@vaasa.fi::49fe4727-7ded-4acd-af43-fbd4115cd0f8" providerId="AD"/>
      </p:ext>
    </p:extLst>
  </p:cmAuthor>
  <p:cmAuthor id="2" name="Vieras" initials="Vi" lastIdx="1" clrIdx="1">
    <p:extLst>
      <p:ext uri="{19B8F6BF-5375-455C-9EA6-DF929625EA0E}">
        <p15:presenceInfo xmlns:p15="http://schemas.microsoft.com/office/powerpoint/2012/main" userId="S::urn:spo:anon#c1940d533f4fabbfcc2d2eedbe5dc18db1fb28ca163f7e8ca7ca8fd2afc9d0b8::" providerId="AD"/>
      </p:ext>
    </p:extLst>
  </p:cmAuthor>
  <p:cmAuthor id="3" name="Vieras" initials="Vi [2]" lastIdx="3" clrIdx="2">
    <p:extLst>
      <p:ext uri="{19B8F6BF-5375-455C-9EA6-DF929625EA0E}">
        <p15:presenceInfo xmlns:p15="http://schemas.microsoft.com/office/powerpoint/2012/main" userId="S::urn:spo:anon#2f84dd5f2a6efb7087450726cfe032958f7c886a3cfca4bb2aeb44a631d5fda5::" providerId="AD"/>
      </p:ext>
    </p:extLst>
  </p:cmAuthor>
  <p:cmAuthor id="4" name="Nurmikoski Henna" initials="NH" lastIdx="1" clrIdx="3">
    <p:extLst>
      <p:ext uri="{19B8F6BF-5375-455C-9EA6-DF929625EA0E}">
        <p15:presenceInfo xmlns:p15="http://schemas.microsoft.com/office/powerpoint/2012/main" userId="S::henna.nurmikoski@vaasa.fi::cfa9105d-9793-4275-98dd-a339ad277199" providerId="AD"/>
      </p:ext>
    </p:extLst>
  </p:cmAuthor>
  <p:cmAuthor id="5" name="Haavisto Pauliina" initials="HP" lastIdx="2" clrIdx="4">
    <p:extLst>
      <p:ext uri="{19B8F6BF-5375-455C-9EA6-DF929625EA0E}">
        <p15:presenceInfo xmlns:p15="http://schemas.microsoft.com/office/powerpoint/2012/main" userId="S::pauliina.haavisto@vaasa.fi::623d5389-c758-409e-9914-20dcde7e2f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8B1"/>
    <a:srgbClr val="64C8D2"/>
    <a:srgbClr val="AA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744" y="108"/>
      </p:cViewPr>
      <p:guideLst>
        <p:guide orient="horz" pos="2160"/>
        <p:guide pos="3840"/>
        <p:guide orient="horz" pos="2205"/>
        <p:guide orient="horz" pos="845"/>
        <p:guide orient="horz" pos="3748"/>
        <p:guide pos="7469"/>
        <p:guide pos="393"/>
        <p:guide pos="3908"/>
        <p:guide pos="5178"/>
      </p:guideLst>
    </p:cSldViewPr>
  </p:slideViewPr>
  <p:notesTextViewPr>
    <p:cViewPr>
      <p:scale>
        <a:sx n="3" d="2"/>
        <a:sy n="3" d="2"/>
      </p:scale>
      <p:origin x="0" y="0"/>
    </p:cViewPr>
  </p:notesTextViewPr>
  <p:notesViewPr>
    <p:cSldViewPr snapToGrid="0">
      <p:cViewPr>
        <p:scale>
          <a:sx n="1" d="2"/>
          <a:sy n="1" d="2"/>
        </p:scale>
        <p:origin x="0" y="0"/>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511731"/>
          </a:xfrm>
          <a:prstGeom prst="rect">
            <a:avLst/>
          </a:prstGeom>
        </p:spPr>
        <p:txBody>
          <a:bodyPr vert="horz" lIns="94787" tIns="47393" rIns="94787" bIns="47393" rtlCol="0"/>
          <a:lstStyle>
            <a:lvl1pPr algn="l">
              <a:defRPr sz="1200"/>
            </a:lvl1pPr>
          </a:lstStyle>
          <a:p>
            <a:endParaRPr lang="fi-FI" sz="800"/>
          </a:p>
        </p:txBody>
      </p:sp>
      <p:sp>
        <p:nvSpPr>
          <p:cNvPr id="3" name="Date Placeholder 2"/>
          <p:cNvSpPr>
            <a:spLocks noGrp="1"/>
          </p:cNvSpPr>
          <p:nvPr>
            <p:ph type="dt" sz="quarter" idx="1"/>
          </p:nvPr>
        </p:nvSpPr>
        <p:spPr>
          <a:xfrm>
            <a:off x="4023094" y="0"/>
            <a:ext cx="3077739" cy="511731"/>
          </a:xfrm>
          <a:prstGeom prst="rect">
            <a:avLst/>
          </a:prstGeom>
        </p:spPr>
        <p:txBody>
          <a:bodyPr vert="horz" lIns="94787" tIns="47393" rIns="94787" bIns="47393" rtlCol="0"/>
          <a:lstStyle>
            <a:lvl1pPr algn="r">
              <a:defRPr sz="1200"/>
            </a:lvl1pPr>
          </a:lstStyle>
          <a:p>
            <a:fld id="{E0B7D59A-CF16-4EA5-8C63-A2DAB07EF7F4}" type="datetimeFigureOut">
              <a:rPr lang="fi-FI" sz="800"/>
              <a:t>1.9.2022</a:t>
            </a:fld>
            <a:endParaRPr lang="fi-FI" sz="800"/>
          </a:p>
        </p:txBody>
      </p:sp>
      <p:sp>
        <p:nvSpPr>
          <p:cNvPr id="4" name="Footer Placeholder 3"/>
          <p:cNvSpPr>
            <a:spLocks noGrp="1"/>
          </p:cNvSpPr>
          <p:nvPr>
            <p:ph type="ftr" sz="quarter" idx="2"/>
          </p:nvPr>
        </p:nvSpPr>
        <p:spPr>
          <a:xfrm>
            <a:off x="2" y="9721107"/>
            <a:ext cx="3077739" cy="511731"/>
          </a:xfrm>
          <a:prstGeom prst="rect">
            <a:avLst/>
          </a:prstGeom>
        </p:spPr>
        <p:txBody>
          <a:bodyPr vert="horz" lIns="94787" tIns="47393" rIns="94787" bIns="47393" rtlCol="0" anchor="b"/>
          <a:lstStyle>
            <a:lvl1pPr algn="l">
              <a:defRPr sz="1200"/>
            </a:lvl1pPr>
          </a:lstStyle>
          <a:p>
            <a:endParaRPr lang="fi-FI" sz="800"/>
          </a:p>
        </p:txBody>
      </p:sp>
      <p:sp>
        <p:nvSpPr>
          <p:cNvPr id="5" name="Slide Number Placeholder 4"/>
          <p:cNvSpPr>
            <a:spLocks noGrp="1"/>
          </p:cNvSpPr>
          <p:nvPr>
            <p:ph type="sldNum" sz="quarter" idx="3"/>
          </p:nvPr>
        </p:nvSpPr>
        <p:spPr>
          <a:xfrm>
            <a:off x="4023094" y="9721107"/>
            <a:ext cx="3077739" cy="511731"/>
          </a:xfrm>
          <a:prstGeom prst="rect">
            <a:avLst/>
          </a:prstGeom>
        </p:spPr>
        <p:txBody>
          <a:bodyPr vert="horz" lIns="94787" tIns="47393" rIns="94787" bIns="47393" rtlCol="0" anchor="b"/>
          <a:lstStyle>
            <a:lvl1pPr algn="r">
              <a:defRPr sz="1200"/>
            </a:lvl1pPr>
          </a:lstStyle>
          <a:p>
            <a:fld id="{6A558E39-57BB-4B8A-B67E-4D7CE328C9E5}" type="slidenum">
              <a:rPr lang="fi-FI" sz="800"/>
              <a:t>‹#›</a:t>
            </a:fld>
            <a:endParaRPr lang="fi-FI" sz="800"/>
          </a:p>
        </p:txBody>
      </p:sp>
    </p:spTree>
    <p:extLst>
      <p:ext uri="{BB962C8B-B14F-4D97-AF65-F5344CB8AC3E}">
        <p14:creationId xmlns:p14="http://schemas.microsoft.com/office/powerpoint/2010/main" val="3482873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511731"/>
          </a:xfrm>
          <a:prstGeom prst="rect">
            <a:avLst/>
          </a:prstGeom>
        </p:spPr>
        <p:txBody>
          <a:bodyPr vert="horz" lIns="94787" tIns="47393" rIns="94787" bIns="47393" rtlCol="0"/>
          <a:lstStyle>
            <a:lvl1pPr algn="l">
              <a:defRPr sz="800"/>
            </a:lvl1pPr>
          </a:lstStyle>
          <a:p>
            <a:endParaRPr lang="fi-FI"/>
          </a:p>
        </p:txBody>
      </p:sp>
      <p:sp>
        <p:nvSpPr>
          <p:cNvPr id="3" name="Date Placeholder 2"/>
          <p:cNvSpPr>
            <a:spLocks noGrp="1"/>
          </p:cNvSpPr>
          <p:nvPr>
            <p:ph type="dt" idx="1"/>
          </p:nvPr>
        </p:nvSpPr>
        <p:spPr>
          <a:xfrm>
            <a:off x="4023094" y="0"/>
            <a:ext cx="3077739" cy="511731"/>
          </a:xfrm>
          <a:prstGeom prst="rect">
            <a:avLst/>
          </a:prstGeom>
        </p:spPr>
        <p:txBody>
          <a:bodyPr vert="horz" lIns="94787" tIns="47393" rIns="94787" bIns="47393" rtlCol="0"/>
          <a:lstStyle>
            <a:lvl1pPr algn="r">
              <a:defRPr sz="800"/>
            </a:lvl1pPr>
          </a:lstStyle>
          <a:p>
            <a:fld id="{D06393DE-DDB2-41F3-933C-3B74D1B206C4}" type="datetimeFigureOut">
              <a:rPr lang="fi-FI" smtClean="0"/>
              <a:pPr/>
              <a:t>1.9.2022</a:t>
            </a:fld>
            <a:endParaRPr lang="fi-FI"/>
          </a:p>
        </p:txBody>
      </p:sp>
      <p:sp>
        <p:nvSpPr>
          <p:cNvPr id="4" name="Slide Image Placeholder 3"/>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4787" tIns="47393" rIns="94787" bIns="47393" rtlCol="0" anchor="ctr"/>
          <a:lstStyle/>
          <a:p>
            <a:endParaRPr lang="fi-FI"/>
          </a:p>
        </p:txBody>
      </p:sp>
      <p:sp>
        <p:nvSpPr>
          <p:cNvPr id="5" name="Notes Placeholder 4"/>
          <p:cNvSpPr>
            <a:spLocks noGrp="1"/>
          </p:cNvSpPr>
          <p:nvPr>
            <p:ph type="body" sz="quarter" idx="3"/>
          </p:nvPr>
        </p:nvSpPr>
        <p:spPr>
          <a:xfrm>
            <a:off x="710248" y="4861442"/>
            <a:ext cx="5681980" cy="4605576"/>
          </a:xfrm>
          <a:prstGeom prst="rect">
            <a:avLst/>
          </a:prstGeom>
        </p:spPr>
        <p:txBody>
          <a:bodyPr vert="horz" lIns="94787" tIns="47393" rIns="94787" bIns="473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2" y="9721107"/>
            <a:ext cx="3077739" cy="511731"/>
          </a:xfrm>
          <a:prstGeom prst="rect">
            <a:avLst/>
          </a:prstGeom>
        </p:spPr>
        <p:txBody>
          <a:bodyPr vert="horz" lIns="94787" tIns="47393" rIns="94787" bIns="47393" rtlCol="0" anchor="b"/>
          <a:lstStyle>
            <a:lvl1pPr algn="l">
              <a:defRPr sz="800"/>
            </a:lvl1pPr>
          </a:lstStyle>
          <a:p>
            <a:endParaRPr lang="fi-FI"/>
          </a:p>
        </p:txBody>
      </p:sp>
      <p:sp>
        <p:nvSpPr>
          <p:cNvPr id="7" name="Slide Number Placeholder 6"/>
          <p:cNvSpPr>
            <a:spLocks noGrp="1"/>
          </p:cNvSpPr>
          <p:nvPr>
            <p:ph type="sldNum" sz="quarter" idx="5"/>
          </p:nvPr>
        </p:nvSpPr>
        <p:spPr>
          <a:xfrm>
            <a:off x="4023094" y="9721107"/>
            <a:ext cx="3077739" cy="511731"/>
          </a:xfrm>
          <a:prstGeom prst="rect">
            <a:avLst/>
          </a:prstGeom>
        </p:spPr>
        <p:txBody>
          <a:bodyPr vert="horz" lIns="94787" tIns="47393" rIns="94787" bIns="47393" rtlCol="0" anchor="b"/>
          <a:lstStyle>
            <a:lvl1pPr algn="r">
              <a:defRPr sz="800"/>
            </a:lvl1pPr>
          </a:lstStyle>
          <a:p>
            <a:fld id="{07118123-CF73-421C-B2F1-10B125CCBB1E}" type="slidenum">
              <a:rPr lang="fi-FI" smtClean="0"/>
              <a:pPr/>
              <a:t>‹#›</a:t>
            </a:fld>
            <a:endParaRPr lang="fi-FI"/>
          </a:p>
        </p:txBody>
      </p:sp>
    </p:spTree>
    <p:extLst>
      <p:ext uri="{BB962C8B-B14F-4D97-AF65-F5344CB8AC3E}">
        <p14:creationId xmlns:p14="http://schemas.microsoft.com/office/powerpoint/2010/main" val="2625535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07118123-CF73-421C-B2F1-10B125CCBB1E}" type="slidenum">
              <a:rPr lang="fi-FI" smtClean="0"/>
              <a:pPr/>
              <a:t>1</a:t>
            </a:fld>
            <a:endParaRPr lang="fi-FI"/>
          </a:p>
        </p:txBody>
      </p:sp>
    </p:spTree>
    <p:extLst>
      <p:ext uri="{BB962C8B-B14F-4D97-AF65-F5344CB8AC3E}">
        <p14:creationId xmlns:p14="http://schemas.microsoft.com/office/powerpoint/2010/main" val="380299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07118123-CF73-421C-B2F1-10B125CCBB1E}" type="slidenum">
              <a:rPr lang="fi-FI" smtClean="0"/>
              <a:pPr/>
              <a:t>2</a:t>
            </a:fld>
            <a:endParaRPr lang="fi-FI"/>
          </a:p>
        </p:txBody>
      </p:sp>
    </p:spTree>
    <p:extLst>
      <p:ext uri="{BB962C8B-B14F-4D97-AF65-F5344CB8AC3E}">
        <p14:creationId xmlns:p14="http://schemas.microsoft.com/office/powerpoint/2010/main" val="2052654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07118123-CF73-421C-B2F1-10B125CCBB1E}" type="slidenum">
              <a:rPr lang="fi-FI" smtClean="0"/>
              <a:pPr/>
              <a:t>3</a:t>
            </a:fld>
            <a:endParaRPr lang="fi-FI"/>
          </a:p>
        </p:txBody>
      </p:sp>
    </p:spTree>
    <p:extLst>
      <p:ext uri="{BB962C8B-B14F-4D97-AF65-F5344CB8AC3E}">
        <p14:creationId xmlns:p14="http://schemas.microsoft.com/office/powerpoint/2010/main" val="376259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07118123-CF73-421C-B2F1-10B125CCBB1E}" type="slidenum">
              <a:rPr lang="fi-FI" smtClean="0"/>
              <a:pPr/>
              <a:t>6</a:t>
            </a:fld>
            <a:endParaRPr lang="fi-FI"/>
          </a:p>
        </p:txBody>
      </p:sp>
    </p:spTree>
    <p:extLst>
      <p:ext uri="{BB962C8B-B14F-4D97-AF65-F5344CB8AC3E}">
        <p14:creationId xmlns:p14="http://schemas.microsoft.com/office/powerpoint/2010/main" val="89961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Header ">
    <p:bg>
      <p:bgPr>
        <a:solidFill>
          <a:schemeClr val="accent2"/>
        </a:solidFill>
        <a:effectLst/>
      </p:bgPr>
    </p:bg>
    <p:spTree>
      <p:nvGrpSpPr>
        <p:cNvPr id="1" name=""/>
        <p:cNvGrpSpPr/>
        <p:nvPr/>
      </p:nvGrpSpPr>
      <p:grpSpPr>
        <a:xfrm>
          <a:off x="0" y="0"/>
          <a:ext cx="0" cy="0"/>
          <a:chOff x="0" y="0"/>
          <a:chExt cx="0" cy="0"/>
        </a:xfrm>
      </p:grpSpPr>
      <p:sp>
        <p:nvSpPr>
          <p:cNvPr id="7" name="Picture Placeholder 12"/>
          <p:cNvSpPr>
            <a:spLocks noGrp="1" noChangeAspect="1"/>
          </p:cNvSpPr>
          <p:nvPr>
            <p:ph type="pic" sz="quarter" idx="14"/>
          </p:nvPr>
        </p:nvSpPr>
        <p:spPr>
          <a:xfrm>
            <a:off x="-24680" y="-27384"/>
            <a:ext cx="6096178" cy="6935145"/>
          </a:xfrm>
          <a:prstGeom prst="rect">
            <a:avLst/>
          </a:prstGeom>
          <a:blipFill dpi="0" rotWithShape="1">
            <a:blip r:embed="rId2" cstate="screen">
              <a:extLst>
                <a:ext uri="{28A0092B-C50C-407E-A947-70E740481C1C}">
                  <a14:useLocalDpi xmlns:a14="http://schemas.microsoft.com/office/drawing/2010/main"/>
                </a:ext>
              </a:extLst>
            </a:blip>
            <a:srcRect/>
            <a:stretch>
              <a:fillRect b="662"/>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err="1"/>
              <a:t>Esityksen</a:t>
            </a:r>
            <a:r>
              <a:rPr lang="en-US"/>
              <a:t> ja </a:t>
            </a:r>
            <a:r>
              <a:rPr lang="en-US" err="1"/>
              <a:t>esittäjän</a:t>
            </a:r>
            <a:r>
              <a:rPr lang="en-US"/>
              <a:t> </a:t>
            </a:r>
            <a:r>
              <a:rPr lang="en-US" err="1"/>
              <a:t>nimi</a:t>
            </a:r>
            <a:endParaRPr lang="en-US"/>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4248863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1268761"/>
            <a:ext cx="8208144" cy="1584175"/>
          </a:xfrm>
        </p:spPr>
        <p:txBody>
          <a:bodyPr anchor="t" anchorCtr="0"/>
          <a:lstStyle>
            <a:lvl1pPr algn="l">
              <a:lnSpc>
                <a:spcPct val="100000"/>
              </a:lnSpc>
              <a:defRPr sz="3200">
                <a:solidFill>
                  <a:schemeClr val="bg1"/>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4" cy="252314"/>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90" cy="252412"/>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grpSp>
        <p:nvGrpSpPr>
          <p:cNvPr id="10" name="Group 9"/>
          <p:cNvGrpSpPr>
            <a:grpSpLocks noChangeAspect="1"/>
          </p:cNvGrpSpPr>
          <p:nvPr userDrawn="1"/>
        </p:nvGrpSpPr>
        <p:grpSpPr>
          <a:xfrm>
            <a:off x="1991430" y="3140960"/>
            <a:ext cx="5652000" cy="1818351"/>
            <a:chOff x="982663" y="187326"/>
            <a:chExt cx="5876925" cy="1890713"/>
          </a:xfrm>
        </p:grpSpPr>
        <p:sp>
          <p:nvSpPr>
            <p:cNvPr id="12"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1828477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1268761"/>
            <a:ext cx="8208144" cy="1584175"/>
          </a:xfrm>
        </p:spPr>
        <p:txBody>
          <a:bodyPr anchor="t" anchorCtr="0"/>
          <a:lstStyle>
            <a:lvl1pPr algn="l">
              <a:lnSpc>
                <a:spcPct val="100000"/>
              </a:lnSpc>
              <a:defRPr sz="3200">
                <a:solidFill>
                  <a:schemeClr val="bg1"/>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4" cy="252314"/>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90" cy="252412"/>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grpSp>
        <p:nvGrpSpPr>
          <p:cNvPr id="10" name="Group 9"/>
          <p:cNvGrpSpPr>
            <a:grpSpLocks noChangeAspect="1"/>
          </p:cNvGrpSpPr>
          <p:nvPr userDrawn="1"/>
        </p:nvGrpSpPr>
        <p:grpSpPr>
          <a:xfrm>
            <a:off x="1991430" y="3140960"/>
            <a:ext cx="5652000" cy="1818351"/>
            <a:chOff x="982663" y="187326"/>
            <a:chExt cx="5876925" cy="1890713"/>
          </a:xfrm>
        </p:grpSpPr>
        <p:sp>
          <p:nvSpPr>
            <p:cNvPr id="12"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9822170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1268761"/>
            <a:ext cx="8208144" cy="1584175"/>
          </a:xfrm>
        </p:spPr>
        <p:txBody>
          <a:bodyPr anchor="t" anchorCtr="0"/>
          <a:lstStyle>
            <a:lvl1pPr algn="l">
              <a:lnSpc>
                <a:spcPct val="100000"/>
              </a:lnSpc>
              <a:defRPr sz="3200">
                <a:solidFill>
                  <a:schemeClr val="bg1"/>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4" cy="252314"/>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90" cy="252412"/>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grpSp>
        <p:nvGrpSpPr>
          <p:cNvPr id="10" name="Group 9"/>
          <p:cNvGrpSpPr>
            <a:grpSpLocks noChangeAspect="1"/>
          </p:cNvGrpSpPr>
          <p:nvPr userDrawn="1"/>
        </p:nvGrpSpPr>
        <p:grpSpPr>
          <a:xfrm>
            <a:off x="1991430" y="3140960"/>
            <a:ext cx="5652000" cy="1818351"/>
            <a:chOff x="982663" y="187326"/>
            <a:chExt cx="5876925" cy="1890713"/>
          </a:xfrm>
        </p:grpSpPr>
        <p:sp>
          <p:nvSpPr>
            <p:cNvPr id="12"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939694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Own Picture">
    <p:bg>
      <p:bgPr>
        <a:solidFill>
          <a:schemeClr val="accent1"/>
        </a:solidFill>
        <a:effectLst/>
      </p:bgPr>
    </p:bg>
    <p:spTree>
      <p:nvGrpSpPr>
        <p:cNvPr id="1" name=""/>
        <p:cNvGrpSpPr/>
        <p:nvPr/>
      </p:nvGrpSpPr>
      <p:grpSpPr>
        <a:xfrm>
          <a:off x="0" y="0"/>
          <a:ext cx="0" cy="0"/>
          <a:chOff x="0" y="0"/>
          <a:chExt cx="0" cy="0"/>
        </a:xfrm>
      </p:grpSpPr>
      <p:grpSp>
        <p:nvGrpSpPr>
          <p:cNvPr id="27" name="Group 26"/>
          <p:cNvGrpSpPr>
            <a:grpSpLocks noChangeAspect="1"/>
          </p:cNvGrpSpPr>
          <p:nvPr userDrawn="1"/>
        </p:nvGrpSpPr>
        <p:grpSpPr>
          <a:xfrm>
            <a:off x="1991430" y="3140960"/>
            <a:ext cx="5652000" cy="1818351"/>
            <a:chOff x="982663" y="187326"/>
            <a:chExt cx="5876925" cy="1890713"/>
          </a:xfrm>
        </p:grpSpPr>
        <p:sp>
          <p:nvSpPr>
            <p:cNvPr id="28"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9" name="Picture Placeholder 18"/>
          <p:cNvSpPr>
            <a:spLocks noGrp="1"/>
          </p:cNvSpPr>
          <p:nvPr>
            <p:ph type="pic" sz="quarter" idx="14"/>
          </p:nvPr>
        </p:nvSpPr>
        <p:spPr>
          <a:xfrm>
            <a:off x="0" y="0"/>
            <a:ext cx="12191999" cy="6858000"/>
          </a:xfrm>
          <a:custGeom>
            <a:avLst/>
            <a:gdLst/>
            <a:ahLst/>
            <a:cxnLst/>
            <a:rect l="l" t="t" r="r" b="b"/>
            <a:pathLst>
              <a:path w="12191999" h="6858000">
                <a:moveTo>
                  <a:pt x="6508864" y="4874879"/>
                </a:moveTo>
                <a:lnTo>
                  <a:pt x="6500399" y="4875474"/>
                </a:lnTo>
                <a:lnTo>
                  <a:pt x="6496010" y="4876662"/>
                </a:lnTo>
                <a:lnTo>
                  <a:pt x="6492248" y="4877851"/>
                </a:lnTo>
                <a:lnTo>
                  <a:pt x="6485037" y="4881715"/>
                </a:lnTo>
                <a:lnTo>
                  <a:pt x="6478453" y="4886767"/>
                </a:lnTo>
                <a:lnTo>
                  <a:pt x="6475945" y="4889739"/>
                </a:lnTo>
                <a:lnTo>
                  <a:pt x="6473437" y="4892710"/>
                </a:lnTo>
                <a:lnTo>
                  <a:pt x="6471242" y="4895979"/>
                </a:lnTo>
                <a:lnTo>
                  <a:pt x="6469361" y="4899546"/>
                </a:lnTo>
                <a:lnTo>
                  <a:pt x="6466853" y="4907273"/>
                </a:lnTo>
                <a:lnTo>
                  <a:pt x="6465912" y="4915297"/>
                </a:lnTo>
                <a:lnTo>
                  <a:pt x="6466853" y="4923618"/>
                </a:lnTo>
                <a:lnTo>
                  <a:pt x="6468107" y="4927481"/>
                </a:lnTo>
                <a:lnTo>
                  <a:pt x="6469361" y="4931047"/>
                </a:lnTo>
                <a:lnTo>
                  <a:pt x="6473437" y="4938180"/>
                </a:lnTo>
                <a:lnTo>
                  <a:pt x="6478453" y="4944124"/>
                </a:lnTo>
                <a:lnTo>
                  <a:pt x="6481588" y="4946798"/>
                </a:lnTo>
                <a:lnTo>
                  <a:pt x="6485037" y="4949176"/>
                </a:lnTo>
                <a:lnTo>
                  <a:pt x="6488485" y="4951256"/>
                </a:lnTo>
                <a:lnTo>
                  <a:pt x="6492248" y="4953039"/>
                </a:lnTo>
                <a:lnTo>
                  <a:pt x="6500399" y="4955417"/>
                </a:lnTo>
                <a:lnTo>
                  <a:pt x="6508864" y="4956308"/>
                </a:lnTo>
                <a:lnTo>
                  <a:pt x="6517642" y="4955417"/>
                </a:lnTo>
                <a:lnTo>
                  <a:pt x="6521718" y="4954228"/>
                </a:lnTo>
                <a:lnTo>
                  <a:pt x="6525794" y="4953039"/>
                </a:lnTo>
                <a:lnTo>
                  <a:pt x="6533318" y="4949176"/>
                </a:lnTo>
                <a:lnTo>
                  <a:pt x="6539275" y="4944124"/>
                </a:lnTo>
                <a:lnTo>
                  <a:pt x="6542097" y="4941449"/>
                </a:lnTo>
                <a:lnTo>
                  <a:pt x="6544605" y="4938180"/>
                </a:lnTo>
                <a:lnTo>
                  <a:pt x="6546799" y="4934911"/>
                </a:lnTo>
                <a:lnTo>
                  <a:pt x="6548681" y="4931047"/>
                </a:lnTo>
                <a:lnTo>
                  <a:pt x="6551189" y="4923618"/>
                </a:lnTo>
                <a:lnTo>
                  <a:pt x="6552129" y="4915297"/>
                </a:lnTo>
                <a:lnTo>
                  <a:pt x="6551189" y="4907273"/>
                </a:lnTo>
                <a:lnTo>
                  <a:pt x="6550248" y="4903409"/>
                </a:lnTo>
                <a:lnTo>
                  <a:pt x="6548681" y="4899546"/>
                </a:lnTo>
                <a:lnTo>
                  <a:pt x="6544605" y="4892710"/>
                </a:lnTo>
                <a:lnTo>
                  <a:pt x="6539275" y="4886767"/>
                </a:lnTo>
                <a:lnTo>
                  <a:pt x="6536453" y="4883795"/>
                </a:lnTo>
                <a:lnTo>
                  <a:pt x="6533318" y="4881715"/>
                </a:lnTo>
                <a:lnTo>
                  <a:pt x="6529243" y="4879634"/>
                </a:lnTo>
                <a:lnTo>
                  <a:pt x="6525794" y="4877851"/>
                </a:lnTo>
                <a:lnTo>
                  <a:pt x="6517642" y="4875474"/>
                </a:lnTo>
                <a:close/>
                <a:moveTo>
                  <a:pt x="5628446" y="4295311"/>
                </a:moveTo>
                <a:lnTo>
                  <a:pt x="5620383" y="4295911"/>
                </a:lnTo>
                <a:lnTo>
                  <a:pt x="5613515" y="4297409"/>
                </a:lnTo>
                <a:lnTo>
                  <a:pt x="5607244" y="4300105"/>
                </a:lnTo>
                <a:lnTo>
                  <a:pt x="5604258" y="4301903"/>
                </a:lnTo>
                <a:lnTo>
                  <a:pt x="5601570" y="4303701"/>
                </a:lnTo>
                <a:lnTo>
                  <a:pt x="5596792" y="4308196"/>
                </a:lnTo>
                <a:lnTo>
                  <a:pt x="5592313" y="4313289"/>
                </a:lnTo>
                <a:lnTo>
                  <a:pt x="5588431" y="4319582"/>
                </a:lnTo>
                <a:lnTo>
                  <a:pt x="5585445" y="4325874"/>
                </a:lnTo>
                <a:lnTo>
                  <a:pt x="5522735" y="4470299"/>
                </a:lnTo>
                <a:lnTo>
                  <a:pt x="5460025" y="4614723"/>
                </a:lnTo>
                <a:lnTo>
                  <a:pt x="5397315" y="4759148"/>
                </a:lnTo>
                <a:lnTo>
                  <a:pt x="5334605" y="4903572"/>
                </a:lnTo>
                <a:lnTo>
                  <a:pt x="5332515" y="4907468"/>
                </a:lnTo>
                <a:lnTo>
                  <a:pt x="5331320" y="4911363"/>
                </a:lnTo>
                <a:lnTo>
                  <a:pt x="5330723" y="4915558"/>
                </a:lnTo>
                <a:lnTo>
                  <a:pt x="5330723" y="4920352"/>
                </a:lnTo>
                <a:lnTo>
                  <a:pt x="5331320" y="4926944"/>
                </a:lnTo>
                <a:lnTo>
                  <a:pt x="5333709" y="4933536"/>
                </a:lnTo>
                <a:lnTo>
                  <a:pt x="5337293" y="4939828"/>
                </a:lnTo>
                <a:lnTo>
                  <a:pt x="5341772" y="4944922"/>
                </a:lnTo>
                <a:lnTo>
                  <a:pt x="5347147" y="4949417"/>
                </a:lnTo>
                <a:lnTo>
                  <a:pt x="5353418" y="4953312"/>
                </a:lnTo>
                <a:lnTo>
                  <a:pt x="5357002" y="4954510"/>
                </a:lnTo>
                <a:lnTo>
                  <a:pt x="5360286" y="4955409"/>
                </a:lnTo>
                <a:lnTo>
                  <a:pt x="5368051" y="4956308"/>
                </a:lnTo>
                <a:lnTo>
                  <a:pt x="5374620" y="4955709"/>
                </a:lnTo>
                <a:lnTo>
                  <a:pt x="5380891" y="4954211"/>
                </a:lnTo>
                <a:lnTo>
                  <a:pt x="5386565" y="4951814"/>
                </a:lnTo>
                <a:lnTo>
                  <a:pt x="5391343" y="4948218"/>
                </a:lnTo>
                <a:lnTo>
                  <a:pt x="5396121" y="4944023"/>
                </a:lnTo>
                <a:lnTo>
                  <a:pt x="5400003" y="4939529"/>
                </a:lnTo>
                <a:lnTo>
                  <a:pt x="5403288" y="4934435"/>
                </a:lnTo>
                <a:lnTo>
                  <a:pt x="5405975" y="4928442"/>
                </a:lnTo>
                <a:lnTo>
                  <a:pt x="5462115" y="4793906"/>
                </a:lnTo>
                <a:lnTo>
                  <a:pt x="5518554" y="4659669"/>
                </a:lnTo>
                <a:lnTo>
                  <a:pt x="5574695" y="4525132"/>
                </a:lnTo>
                <a:lnTo>
                  <a:pt x="5631133" y="4390895"/>
                </a:lnTo>
                <a:lnTo>
                  <a:pt x="5687572" y="4525432"/>
                </a:lnTo>
                <a:lnTo>
                  <a:pt x="5743713" y="4660568"/>
                </a:lnTo>
                <a:lnTo>
                  <a:pt x="5800151" y="4795404"/>
                </a:lnTo>
                <a:lnTo>
                  <a:pt x="5856889" y="4930240"/>
                </a:lnTo>
                <a:lnTo>
                  <a:pt x="5859875" y="4935334"/>
                </a:lnTo>
                <a:lnTo>
                  <a:pt x="5862861" y="4939828"/>
                </a:lnTo>
                <a:lnTo>
                  <a:pt x="5866743" y="4944023"/>
                </a:lnTo>
                <a:lnTo>
                  <a:pt x="5871223" y="4947918"/>
                </a:lnTo>
                <a:lnTo>
                  <a:pt x="5876000" y="4951514"/>
                </a:lnTo>
                <a:lnTo>
                  <a:pt x="5881376" y="4954211"/>
                </a:lnTo>
                <a:lnTo>
                  <a:pt x="5887348" y="4955709"/>
                </a:lnTo>
                <a:lnTo>
                  <a:pt x="5893320" y="4956308"/>
                </a:lnTo>
                <a:lnTo>
                  <a:pt x="5900786" y="4955409"/>
                </a:lnTo>
                <a:lnTo>
                  <a:pt x="5907654" y="4953312"/>
                </a:lnTo>
                <a:lnTo>
                  <a:pt x="5913626" y="4949716"/>
                </a:lnTo>
                <a:lnTo>
                  <a:pt x="5919002" y="4945521"/>
                </a:lnTo>
                <a:lnTo>
                  <a:pt x="5923481" y="4940427"/>
                </a:lnTo>
                <a:lnTo>
                  <a:pt x="5926467" y="4934435"/>
                </a:lnTo>
                <a:lnTo>
                  <a:pt x="5928557" y="4927843"/>
                </a:lnTo>
                <a:lnTo>
                  <a:pt x="5929155" y="4924547"/>
                </a:lnTo>
                <a:lnTo>
                  <a:pt x="5929453" y="4920951"/>
                </a:lnTo>
                <a:lnTo>
                  <a:pt x="5928557" y="4913161"/>
                </a:lnTo>
                <a:lnTo>
                  <a:pt x="5926766" y="4906269"/>
                </a:lnTo>
                <a:lnTo>
                  <a:pt x="5863757" y="4760946"/>
                </a:lnTo>
                <a:lnTo>
                  <a:pt x="5800749" y="4615922"/>
                </a:lnTo>
                <a:lnTo>
                  <a:pt x="5737740" y="4470898"/>
                </a:lnTo>
                <a:lnTo>
                  <a:pt x="5674732" y="4325874"/>
                </a:lnTo>
                <a:lnTo>
                  <a:pt x="5671447" y="4319582"/>
                </a:lnTo>
                <a:lnTo>
                  <a:pt x="5667565" y="4313289"/>
                </a:lnTo>
                <a:lnTo>
                  <a:pt x="5663086" y="4308196"/>
                </a:lnTo>
                <a:lnTo>
                  <a:pt x="5658308" y="4303701"/>
                </a:lnTo>
                <a:lnTo>
                  <a:pt x="5652634" y="4300105"/>
                </a:lnTo>
                <a:lnTo>
                  <a:pt x="5646662" y="4297409"/>
                </a:lnTo>
                <a:lnTo>
                  <a:pt x="5639793" y="4295911"/>
                </a:lnTo>
                <a:lnTo>
                  <a:pt x="5632029" y="4295311"/>
                </a:lnTo>
                <a:close/>
                <a:moveTo>
                  <a:pt x="3427204" y="4295311"/>
                </a:moveTo>
                <a:lnTo>
                  <a:pt x="3423291" y="4295611"/>
                </a:lnTo>
                <a:lnTo>
                  <a:pt x="3419679" y="4295911"/>
                </a:lnTo>
                <a:lnTo>
                  <a:pt x="3417873" y="4296210"/>
                </a:lnTo>
                <a:lnTo>
                  <a:pt x="3416067" y="4296510"/>
                </a:lnTo>
                <a:lnTo>
                  <a:pt x="3412455" y="4297409"/>
                </a:lnTo>
                <a:lnTo>
                  <a:pt x="3409144" y="4298607"/>
                </a:lnTo>
                <a:lnTo>
                  <a:pt x="3406134" y="4300105"/>
                </a:lnTo>
                <a:lnTo>
                  <a:pt x="3403425" y="4301903"/>
                </a:lnTo>
                <a:lnTo>
                  <a:pt x="3400715" y="4304001"/>
                </a:lnTo>
                <a:lnTo>
                  <a:pt x="3398006" y="4305799"/>
                </a:lnTo>
                <a:lnTo>
                  <a:pt x="3395297" y="4308196"/>
                </a:lnTo>
                <a:lnTo>
                  <a:pt x="3393190" y="4310593"/>
                </a:lnTo>
                <a:lnTo>
                  <a:pt x="3391083" y="4313289"/>
                </a:lnTo>
                <a:lnTo>
                  <a:pt x="3389277" y="4316286"/>
                </a:lnTo>
                <a:lnTo>
                  <a:pt x="3387471" y="4319582"/>
                </a:lnTo>
                <a:lnTo>
                  <a:pt x="3385665" y="4322578"/>
                </a:lnTo>
                <a:lnTo>
                  <a:pt x="3384461" y="4325874"/>
                </a:lnTo>
                <a:lnTo>
                  <a:pt x="3320949" y="4470299"/>
                </a:lnTo>
                <a:lnTo>
                  <a:pt x="3257436" y="4614723"/>
                </a:lnTo>
                <a:lnTo>
                  <a:pt x="3194225" y="4759148"/>
                </a:lnTo>
                <a:lnTo>
                  <a:pt x="3131013" y="4903572"/>
                </a:lnTo>
                <a:lnTo>
                  <a:pt x="3130110" y="4905670"/>
                </a:lnTo>
                <a:lnTo>
                  <a:pt x="3129508" y="4907468"/>
                </a:lnTo>
                <a:lnTo>
                  <a:pt x="3128906" y="4909565"/>
                </a:lnTo>
                <a:lnTo>
                  <a:pt x="3128304" y="4911363"/>
                </a:lnTo>
                <a:lnTo>
                  <a:pt x="3128003" y="4913460"/>
                </a:lnTo>
                <a:lnTo>
                  <a:pt x="3127702" y="4915558"/>
                </a:lnTo>
                <a:lnTo>
                  <a:pt x="3127401" y="4917955"/>
                </a:lnTo>
                <a:lnTo>
                  <a:pt x="3127401" y="4920352"/>
                </a:lnTo>
                <a:lnTo>
                  <a:pt x="3127702" y="4923648"/>
                </a:lnTo>
                <a:lnTo>
                  <a:pt x="3128304" y="4926944"/>
                </a:lnTo>
                <a:lnTo>
                  <a:pt x="3129207" y="4930240"/>
                </a:lnTo>
                <a:lnTo>
                  <a:pt x="3130411" y="4933536"/>
                </a:lnTo>
                <a:lnTo>
                  <a:pt x="3131013" y="4935334"/>
                </a:lnTo>
                <a:lnTo>
                  <a:pt x="3131916" y="4936832"/>
                </a:lnTo>
                <a:lnTo>
                  <a:pt x="3133722" y="4939828"/>
                </a:lnTo>
                <a:lnTo>
                  <a:pt x="3136130" y="4942525"/>
                </a:lnTo>
                <a:lnTo>
                  <a:pt x="3138538" y="4945222"/>
                </a:lnTo>
                <a:lnTo>
                  <a:pt x="3141247" y="4947319"/>
                </a:lnTo>
                <a:lnTo>
                  <a:pt x="3143957" y="4949716"/>
                </a:lnTo>
                <a:lnTo>
                  <a:pt x="3146967" y="4951814"/>
                </a:lnTo>
                <a:lnTo>
                  <a:pt x="3148773" y="4952713"/>
                </a:lnTo>
                <a:lnTo>
                  <a:pt x="3150579" y="4953312"/>
                </a:lnTo>
                <a:lnTo>
                  <a:pt x="3153890" y="4954510"/>
                </a:lnTo>
                <a:lnTo>
                  <a:pt x="3155696" y="4955110"/>
                </a:lnTo>
                <a:lnTo>
                  <a:pt x="3157502" y="4955409"/>
                </a:lnTo>
                <a:lnTo>
                  <a:pt x="3161114" y="4956009"/>
                </a:lnTo>
                <a:lnTo>
                  <a:pt x="3164726" y="4956308"/>
                </a:lnTo>
                <a:lnTo>
                  <a:pt x="3168639" y="4956308"/>
                </a:lnTo>
                <a:lnTo>
                  <a:pt x="3171649" y="4955709"/>
                </a:lnTo>
                <a:lnTo>
                  <a:pt x="3173455" y="4955409"/>
                </a:lnTo>
                <a:lnTo>
                  <a:pt x="3174960" y="4955110"/>
                </a:lnTo>
                <a:lnTo>
                  <a:pt x="3176465" y="4954810"/>
                </a:lnTo>
                <a:lnTo>
                  <a:pt x="3177970" y="4954211"/>
                </a:lnTo>
                <a:lnTo>
                  <a:pt x="3180679" y="4953012"/>
                </a:lnTo>
                <a:lnTo>
                  <a:pt x="3183689" y="4951814"/>
                </a:lnTo>
                <a:lnTo>
                  <a:pt x="3184893" y="4950915"/>
                </a:lnTo>
                <a:lnTo>
                  <a:pt x="3186398" y="4950315"/>
                </a:lnTo>
                <a:lnTo>
                  <a:pt x="3188807" y="4948218"/>
                </a:lnTo>
                <a:lnTo>
                  <a:pt x="3190914" y="4946121"/>
                </a:lnTo>
                <a:lnTo>
                  <a:pt x="3193322" y="4944023"/>
                </a:lnTo>
                <a:lnTo>
                  <a:pt x="3195128" y="4941926"/>
                </a:lnTo>
                <a:lnTo>
                  <a:pt x="3197536" y="4939529"/>
                </a:lnTo>
                <a:lnTo>
                  <a:pt x="3199041" y="4936832"/>
                </a:lnTo>
                <a:lnTo>
                  <a:pt x="3200546" y="4934435"/>
                </a:lnTo>
                <a:lnTo>
                  <a:pt x="3202051" y="4931139"/>
                </a:lnTo>
                <a:lnTo>
                  <a:pt x="3203255" y="4928442"/>
                </a:lnTo>
                <a:lnTo>
                  <a:pt x="3259844" y="4793906"/>
                </a:lnTo>
                <a:lnTo>
                  <a:pt x="3316434" y="4659669"/>
                </a:lnTo>
                <a:lnTo>
                  <a:pt x="3373324" y="4525132"/>
                </a:lnTo>
                <a:lnTo>
                  <a:pt x="3430214" y="4390895"/>
                </a:lnTo>
                <a:lnTo>
                  <a:pt x="3486803" y="4525432"/>
                </a:lnTo>
                <a:lnTo>
                  <a:pt x="3543995" y="4660568"/>
                </a:lnTo>
                <a:lnTo>
                  <a:pt x="3600885" y="4795404"/>
                </a:lnTo>
                <a:lnTo>
                  <a:pt x="3657775" y="4930240"/>
                </a:lnTo>
                <a:lnTo>
                  <a:pt x="3658979" y="4932637"/>
                </a:lnTo>
                <a:lnTo>
                  <a:pt x="3660786" y="4935334"/>
                </a:lnTo>
                <a:lnTo>
                  <a:pt x="3662291" y="4937731"/>
                </a:lnTo>
                <a:lnTo>
                  <a:pt x="3664097" y="4939828"/>
                </a:lnTo>
                <a:lnTo>
                  <a:pt x="3665903" y="4942225"/>
                </a:lnTo>
                <a:lnTo>
                  <a:pt x="3668010" y="4944323"/>
                </a:lnTo>
                <a:lnTo>
                  <a:pt x="3670117" y="4946121"/>
                </a:lnTo>
                <a:lnTo>
                  <a:pt x="3672224" y="4947918"/>
                </a:lnTo>
                <a:lnTo>
                  <a:pt x="3674632" y="4949716"/>
                </a:lnTo>
                <a:lnTo>
                  <a:pt x="3677341" y="4951514"/>
                </a:lnTo>
                <a:lnTo>
                  <a:pt x="3678545" y="4952413"/>
                </a:lnTo>
                <a:lnTo>
                  <a:pt x="3679749" y="4953012"/>
                </a:lnTo>
                <a:lnTo>
                  <a:pt x="3681254" y="4953611"/>
                </a:lnTo>
                <a:lnTo>
                  <a:pt x="3682458" y="4954211"/>
                </a:lnTo>
                <a:lnTo>
                  <a:pt x="3683963" y="4954510"/>
                </a:lnTo>
                <a:lnTo>
                  <a:pt x="3685468" y="4955110"/>
                </a:lnTo>
                <a:lnTo>
                  <a:pt x="3688177" y="4955709"/>
                </a:lnTo>
                <a:lnTo>
                  <a:pt x="3691488" y="4956009"/>
                </a:lnTo>
                <a:lnTo>
                  <a:pt x="3694498" y="4956308"/>
                </a:lnTo>
                <a:lnTo>
                  <a:pt x="3698110" y="4956009"/>
                </a:lnTo>
                <a:lnTo>
                  <a:pt x="3701722" y="4955709"/>
                </a:lnTo>
                <a:lnTo>
                  <a:pt x="3703529" y="4955110"/>
                </a:lnTo>
                <a:lnTo>
                  <a:pt x="3705335" y="4954810"/>
                </a:lnTo>
                <a:lnTo>
                  <a:pt x="3708947" y="4953312"/>
                </a:lnTo>
                <a:lnTo>
                  <a:pt x="3711957" y="4951814"/>
                </a:lnTo>
                <a:lnTo>
                  <a:pt x="3713462" y="4951214"/>
                </a:lnTo>
                <a:lnTo>
                  <a:pt x="3714967" y="4949716"/>
                </a:lnTo>
                <a:lnTo>
                  <a:pt x="3717676" y="4947918"/>
                </a:lnTo>
                <a:lnTo>
                  <a:pt x="3720385" y="4945521"/>
                </a:lnTo>
                <a:lnTo>
                  <a:pt x="3722793" y="4943124"/>
                </a:lnTo>
                <a:lnTo>
                  <a:pt x="3723997" y="4941626"/>
                </a:lnTo>
                <a:lnTo>
                  <a:pt x="3724900" y="4940427"/>
                </a:lnTo>
                <a:lnTo>
                  <a:pt x="3726706" y="4937431"/>
                </a:lnTo>
                <a:lnTo>
                  <a:pt x="3728211" y="4934435"/>
                </a:lnTo>
                <a:lnTo>
                  <a:pt x="3729415" y="4931139"/>
                </a:lnTo>
                <a:lnTo>
                  <a:pt x="3729716" y="4929341"/>
                </a:lnTo>
                <a:lnTo>
                  <a:pt x="3730318" y="4927843"/>
                </a:lnTo>
                <a:lnTo>
                  <a:pt x="3730920" y="4924547"/>
                </a:lnTo>
                <a:lnTo>
                  <a:pt x="3730920" y="4922749"/>
                </a:lnTo>
                <a:lnTo>
                  <a:pt x="3730920" y="4921251"/>
                </a:lnTo>
                <a:lnTo>
                  <a:pt x="3730920" y="4916756"/>
                </a:lnTo>
                <a:lnTo>
                  <a:pt x="3730619" y="4914958"/>
                </a:lnTo>
                <a:lnTo>
                  <a:pt x="3730318" y="4913161"/>
                </a:lnTo>
                <a:lnTo>
                  <a:pt x="3729415" y="4909865"/>
                </a:lnTo>
                <a:lnTo>
                  <a:pt x="3728211" y="4906269"/>
                </a:lnTo>
                <a:lnTo>
                  <a:pt x="3664699" y="4760946"/>
                </a:lnTo>
                <a:lnTo>
                  <a:pt x="3601186" y="4615922"/>
                </a:lnTo>
                <a:lnTo>
                  <a:pt x="3537674" y="4470898"/>
                </a:lnTo>
                <a:lnTo>
                  <a:pt x="3474161" y="4325874"/>
                </a:lnTo>
                <a:lnTo>
                  <a:pt x="3472355" y="4322578"/>
                </a:lnTo>
                <a:lnTo>
                  <a:pt x="3470850" y="4319582"/>
                </a:lnTo>
                <a:lnTo>
                  <a:pt x="3469044" y="4316286"/>
                </a:lnTo>
                <a:lnTo>
                  <a:pt x="3466937" y="4313289"/>
                </a:lnTo>
                <a:lnTo>
                  <a:pt x="3464830" y="4310593"/>
                </a:lnTo>
                <a:lnTo>
                  <a:pt x="3462723" y="4308196"/>
                </a:lnTo>
                <a:lnTo>
                  <a:pt x="3460315" y="4305799"/>
                </a:lnTo>
                <a:lnTo>
                  <a:pt x="3457606" y="4304001"/>
                </a:lnTo>
                <a:lnTo>
                  <a:pt x="3454897" y="4301903"/>
                </a:lnTo>
                <a:lnTo>
                  <a:pt x="3451887" y="4300105"/>
                </a:lnTo>
                <a:lnTo>
                  <a:pt x="3448877" y="4298607"/>
                </a:lnTo>
                <a:lnTo>
                  <a:pt x="3445867" y="4297409"/>
                </a:lnTo>
                <a:lnTo>
                  <a:pt x="3444361" y="4297109"/>
                </a:lnTo>
                <a:lnTo>
                  <a:pt x="3442254" y="4296510"/>
                </a:lnTo>
                <a:lnTo>
                  <a:pt x="3438642" y="4295911"/>
                </a:lnTo>
                <a:lnTo>
                  <a:pt x="3435030" y="4295611"/>
                </a:lnTo>
                <a:lnTo>
                  <a:pt x="3431117" y="4295311"/>
                </a:lnTo>
                <a:close/>
                <a:moveTo>
                  <a:pt x="2029239" y="4295311"/>
                </a:moveTo>
                <a:lnTo>
                  <a:pt x="2025655" y="4295611"/>
                </a:lnTo>
                <a:lnTo>
                  <a:pt x="2023864" y="4295911"/>
                </a:lnTo>
                <a:lnTo>
                  <a:pt x="2022072" y="4296210"/>
                </a:lnTo>
                <a:lnTo>
                  <a:pt x="2018488" y="4297109"/>
                </a:lnTo>
                <a:lnTo>
                  <a:pt x="2014905" y="4298308"/>
                </a:lnTo>
                <a:lnTo>
                  <a:pt x="2013113" y="4299207"/>
                </a:lnTo>
                <a:lnTo>
                  <a:pt x="2011620" y="4300105"/>
                </a:lnTo>
                <a:lnTo>
                  <a:pt x="2008634" y="4302203"/>
                </a:lnTo>
                <a:lnTo>
                  <a:pt x="2005946" y="4304300"/>
                </a:lnTo>
                <a:lnTo>
                  <a:pt x="2003259" y="4306697"/>
                </a:lnTo>
                <a:lnTo>
                  <a:pt x="2000870" y="4309095"/>
                </a:lnTo>
                <a:lnTo>
                  <a:pt x="1998481" y="4312091"/>
                </a:lnTo>
                <a:lnTo>
                  <a:pt x="1996689" y="4314788"/>
                </a:lnTo>
                <a:lnTo>
                  <a:pt x="1995793" y="4316286"/>
                </a:lnTo>
                <a:lnTo>
                  <a:pt x="1995196" y="4318383"/>
                </a:lnTo>
                <a:lnTo>
                  <a:pt x="1994599" y="4319881"/>
                </a:lnTo>
                <a:lnTo>
                  <a:pt x="1994002" y="4321380"/>
                </a:lnTo>
                <a:lnTo>
                  <a:pt x="1993405" y="4323177"/>
                </a:lnTo>
                <a:lnTo>
                  <a:pt x="1993106" y="4324676"/>
                </a:lnTo>
                <a:lnTo>
                  <a:pt x="1992807" y="4326473"/>
                </a:lnTo>
                <a:lnTo>
                  <a:pt x="1992509" y="4327972"/>
                </a:lnTo>
                <a:lnTo>
                  <a:pt x="1992210" y="4331567"/>
                </a:lnTo>
                <a:lnTo>
                  <a:pt x="1992509" y="4336361"/>
                </a:lnTo>
                <a:lnTo>
                  <a:pt x="1992807" y="4338159"/>
                </a:lnTo>
                <a:lnTo>
                  <a:pt x="1993106" y="4340257"/>
                </a:lnTo>
                <a:lnTo>
                  <a:pt x="1994300" y="4344152"/>
                </a:lnTo>
                <a:lnTo>
                  <a:pt x="1994898" y="4346249"/>
                </a:lnTo>
                <a:lnTo>
                  <a:pt x="1995793" y="4348047"/>
                </a:lnTo>
                <a:lnTo>
                  <a:pt x="2058503" y="4492472"/>
                </a:lnTo>
                <a:lnTo>
                  <a:pt x="2121213" y="4636896"/>
                </a:lnTo>
                <a:lnTo>
                  <a:pt x="2184222" y="4781321"/>
                </a:lnTo>
                <a:lnTo>
                  <a:pt x="2247230" y="4925745"/>
                </a:lnTo>
                <a:lnTo>
                  <a:pt x="2248425" y="4929041"/>
                </a:lnTo>
                <a:lnTo>
                  <a:pt x="2250216" y="4932337"/>
                </a:lnTo>
                <a:lnTo>
                  <a:pt x="2252008" y="4935633"/>
                </a:lnTo>
                <a:lnTo>
                  <a:pt x="2253800" y="4938330"/>
                </a:lnTo>
                <a:lnTo>
                  <a:pt x="2255890" y="4941027"/>
                </a:lnTo>
                <a:lnTo>
                  <a:pt x="2257981" y="4943424"/>
                </a:lnTo>
                <a:lnTo>
                  <a:pt x="2259175" y="4944622"/>
                </a:lnTo>
                <a:lnTo>
                  <a:pt x="2260668" y="4945821"/>
                </a:lnTo>
                <a:lnTo>
                  <a:pt x="2263356" y="4947918"/>
                </a:lnTo>
                <a:lnTo>
                  <a:pt x="2266043" y="4949716"/>
                </a:lnTo>
                <a:lnTo>
                  <a:pt x="2268731" y="4951514"/>
                </a:lnTo>
                <a:lnTo>
                  <a:pt x="2271717" y="4953012"/>
                </a:lnTo>
                <a:lnTo>
                  <a:pt x="2275002" y="4954211"/>
                </a:lnTo>
                <a:lnTo>
                  <a:pt x="2276794" y="4954810"/>
                </a:lnTo>
                <a:lnTo>
                  <a:pt x="2278585" y="4955110"/>
                </a:lnTo>
                <a:lnTo>
                  <a:pt x="2280377" y="4955409"/>
                </a:lnTo>
                <a:lnTo>
                  <a:pt x="2282169" y="4955709"/>
                </a:lnTo>
                <a:lnTo>
                  <a:pt x="2285752" y="4956308"/>
                </a:lnTo>
                <a:lnTo>
                  <a:pt x="2289634" y="4956308"/>
                </a:lnTo>
                <a:lnTo>
                  <a:pt x="2293516" y="4956308"/>
                </a:lnTo>
                <a:lnTo>
                  <a:pt x="2297398" y="4956308"/>
                </a:lnTo>
                <a:lnTo>
                  <a:pt x="2300982" y="4955709"/>
                </a:lnTo>
                <a:lnTo>
                  <a:pt x="2302773" y="4955409"/>
                </a:lnTo>
                <a:lnTo>
                  <a:pt x="2304565" y="4955110"/>
                </a:lnTo>
                <a:lnTo>
                  <a:pt x="2308148" y="4954211"/>
                </a:lnTo>
                <a:lnTo>
                  <a:pt x="2311135" y="4953012"/>
                </a:lnTo>
                <a:lnTo>
                  <a:pt x="2314121" y="4951514"/>
                </a:lnTo>
                <a:lnTo>
                  <a:pt x="2317107" y="4949716"/>
                </a:lnTo>
                <a:lnTo>
                  <a:pt x="2319496" y="4947918"/>
                </a:lnTo>
                <a:lnTo>
                  <a:pt x="2320989" y="4946720"/>
                </a:lnTo>
                <a:lnTo>
                  <a:pt x="2322482" y="4945821"/>
                </a:lnTo>
                <a:lnTo>
                  <a:pt x="2324871" y="4943424"/>
                </a:lnTo>
                <a:lnTo>
                  <a:pt x="2326961" y="4941027"/>
                </a:lnTo>
                <a:lnTo>
                  <a:pt x="2328156" y="4939828"/>
                </a:lnTo>
                <a:lnTo>
                  <a:pt x="2329052" y="4938330"/>
                </a:lnTo>
                <a:lnTo>
                  <a:pt x="2330843" y="4935633"/>
                </a:lnTo>
                <a:lnTo>
                  <a:pt x="2332038" y="4934135"/>
                </a:lnTo>
                <a:lnTo>
                  <a:pt x="2332934" y="4932337"/>
                </a:lnTo>
                <a:lnTo>
                  <a:pt x="2334427" y="4929041"/>
                </a:lnTo>
                <a:lnTo>
                  <a:pt x="2336219" y="4925745"/>
                </a:lnTo>
                <a:lnTo>
                  <a:pt x="2399227" y="4780422"/>
                </a:lnTo>
                <a:lnTo>
                  <a:pt x="2462236" y="4635398"/>
                </a:lnTo>
                <a:lnTo>
                  <a:pt x="2525244" y="4490374"/>
                </a:lnTo>
                <a:lnTo>
                  <a:pt x="2588253" y="4345350"/>
                </a:lnTo>
                <a:lnTo>
                  <a:pt x="2588850" y="4343553"/>
                </a:lnTo>
                <a:lnTo>
                  <a:pt x="2589447" y="4342054"/>
                </a:lnTo>
                <a:lnTo>
                  <a:pt x="2589746" y="4340257"/>
                </a:lnTo>
                <a:lnTo>
                  <a:pt x="2590343" y="4338459"/>
                </a:lnTo>
                <a:lnTo>
                  <a:pt x="2590642" y="4334863"/>
                </a:lnTo>
                <a:lnTo>
                  <a:pt x="2590940" y="4330668"/>
                </a:lnTo>
                <a:lnTo>
                  <a:pt x="2590642" y="4327073"/>
                </a:lnTo>
                <a:lnTo>
                  <a:pt x="2590343" y="4323777"/>
                </a:lnTo>
                <a:lnTo>
                  <a:pt x="2589447" y="4320481"/>
                </a:lnTo>
                <a:lnTo>
                  <a:pt x="2588253" y="4317484"/>
                </a:lnTo>
                <a:lnTo>
                  <a:pt x="2587357" y="4315686"/>
                </a:lnTo>
                <a:lnTo>
                  <a:pt x="2586759" y="4314188"/>
                </a:lnTo>
                <a:lnTo>
                  <a:pt x="2585864" y="4312690"/>
                </a:lnTo>
                <a:lnTo>
                  <a:pt x="2584968" y="4311192"/>
                </a:lnTo>
                <a:lnTo>
                  <a:pt x="2582877" y="4308795"/>
                </a:lnTo>
                <a:lnTo>
                  <a:pt x="2580488" y="4306098"/>
                </a:lnTo>
                <a:lnTo>
                  <a:pt x="2579294" y="4304900"/>
                </a:lnTo>
                <a:lnTo>
                  <a:pt x="2577801" y="4304001"/>
                </a:lnTo>
                <a:lnTo>
                  <a:pt x="2576606" y="4302802"/>
                </a:lnTo>
                <a:lnTo>
                  <a:pt x="2575113" y="4301903"/>
                </a:lnTo>
                <a:lnTo>
                  <a:pt x="2572127" y="4299806"/>
                </a:lnTo>
                <a:lnTo>
                  <a:pt x="2569141" y="4298308"/>
                </a:lnTo>
                <a:lnTo>
                  <a:pt x="2565558" y="4297109"/>
                </a:lnTo>
                <a:lnTo>
                  <a:pt x="2563766" y="4296510"/>
                </a:lnTo>
                <a:lnTo>
                  <a:pt x="2561974" y="4296210"/>
                </a:lnTo>
                <a:lnTo>
                  <a:pt x="2560182" y="4295911"/>
                </a:lnTo>
                <a:lnTo>
                  <a:pt x="2558391" y="4295611"/>
                </a:lnTo>
                <a:lnTo>
                  <a:pt x="2554807" y="4295311"/>
                </a:lnTo>
                <a:lnTo>
                  <a:pt x="2551821" y="4295611"/>
                </a:lnTo>
                <a:lnTo>
                  <a:pt x="2550029" y="4295611"/>
                </a:lnTo>
                <a:lnTo>
                  <a:pt x="2548536" y="4295911"/>
                </a:lnTo>
                <a:lnTo>
                  <a:pt x="2545550" y="4296809"/>
                </a:lnTo>
                <a:lnTo>
                  <a:pt x="2542863" y="4297708"/>
                </a:lnTo>
                <a:lnTo>
                  <a:pt x="2540175" y="4298607"/>
                </a:lnTo>
                <a:lnTo>
                  <a:pt x="2537786" y="4300105"/>
                </a:lnTo>
                <a:lnTo>
                  <a:pt x="2535098" y="4301903"/>
                </a:lnTo>
                <a:lnTo>
                  <a:pt x="2532710" y="4303701"/>
                </a:lnTo>
                <a:lnTo>
                  <a:pt x="2530321" y="4305499"/>
                </a:lnTo>
                <a:lnTo>
                  <a:pt x="2528230" y="4307596"/>
                </a:lnTo>
                <a:lnTo>
                  <a:pt x="2526439" y="4309694"/>
                </a:lnTo>
                <a:lnTo>
                  <a:pt x="2524647" y="4311791"/>
                </a:lnTo>
                <a:lnTo>
                  <a:pt x="2522855" y="4314188"/>
                </a:lnTo>
                <a:lnTo>
                  <a:pt x="2521362" y="4316286"/>
                </a:lnTo>
                <a:lnTo>
                  <a:pt x="2518376" y="4321380"/>
                </a:lnTo>
                <a:lnTo>
                  <a:pt x="2461937" y="4455916"/>
                </a:lnTo>
                <a:lnTo>
                  <a:pt x="2405498" y="4590752"/>
                </a:lnTo>
                <a:lnTo>
                  <a:pt x="2348761" y="4725888"/>
                </a:lnTo>
                <a:lnTo>
                  <a:pt x="2292620" y="4860724"/>
                </a:lnTo>
                <a:lnTo>
                  <a:pt x="2236181" y="4726188"/>
                </a:lnTo>
                <a:lnTo>
                  <a:pt x="2179743" y="4591651"/>
                </a:lnTo>
                <a:lnTo>
                  <a:pt x="2123602" y="4457414"/>
                </a:lnTo>
                <a:lnTo>
                  <a:pt x="2067462" y="4323177"/>
                </a:lnTo>
                <a:lnTo>
                  <a:pt x="2066267" y="4320481"/>
                </a:lnTo>
                <a:lnTo>
                  <a:pt x="2064774" y="4317784"/>
                </a:lnTo>
                <a:lnTo>
                  <a:pt x="2063281" y="4314788"/>
                </a:lnTo>
                <a:lnTo>
                  <a:pt x="2061490" y="4312091"/>
                </a:lnTo>
                <a:lnTo>
                  <a:pt x="2059399" y="4309694"/>
                </a:lnTo>
                <a:lnTo>
                  <a:pt x="2057309" y="4307596"/>
                </a:lnTo>
                <a:lnTo>
                  <a:pt x="2055219" y="4305499"/>
                </a:lnTo>
                <a:lnTo>
                  <a:pt x="2053128" y="4303401"/>
                </a:lnTo>
                <a:lnTo>
                  <a:pt x="2050739" y="4301903"/>
                </a:lnTo>
                <a:lnTo>
                  <a:pt x="2048052" y="4300105"/>
                </a:lnTo>
                <a:lnTo>
                  <a:pt x="2045065" y="4298607"/>
                </a:lnTo>
                <a:lnTo>
                  <a:pt x="2042378" y="4297409"/>
                </a:lnTo>
                <a:lnTo>
                  <a:pt x="2039392" y="4296510"/>
                </a:lnTo>
                <a:lnTo>
                  <a:pt x="2036107" y="4295911"/>
                </a:lnTo>
                <a:lnTo>
                  <a:pt x="2032822" y="4295611"/>
                </a:lnTo>
                <a:close/>
                <a:moveTo>
                  <a:pt x="4530822" y="4290520"/>
                </a:moveTo>
                <a:lnTo>
                  <a:pt x="4519447" y="4290819"/>
                </a:lnTo>
                <a:lnTo>
                  <a:pt x="4508071" y="4291417"/>
                </a:lnTo>
                <a:lnTo>
                  <a:pt x="4496994" y="4292314"/>
                </a:lnTo>
                <a:lnTo>
                  <a:pt x="4485918" y="4293809"/>
                </a:lnTo>
                <a:lnTo>
                  <a:pt x="4464962" y="4297994"/>
                </a:lnTo>
                <a:lnTo>
                  <a:pt x="4445204" y="4303974"/>
                </a:lnTo>
                <a:lnTo>
                  <a:pt x="4435624" y="4307262"/>
                </a:lnTo>
                <a:lnTo>
                  <a:pt x="4426344" y="4310850"/>
                </a:lnTo>
                <a:lnTo>
                  <a:pt x="4417363" y="4315035"/>
                </a:lnTo>
                <a:lnTo>
                  <a:pt x="4408382" y="4319520"/>
                </a:lnTo>
                <a:lnTo>
                  <a:pt x="4400299" y="4324303"/>
                </a:lnTo>
                <a:lnTo>
                  <a:pt x="4392216" y="4329385"/>
                </a:lnTo>
                <a:lnTo>
                  <a:pt x="4377248" y="4340746"/>
                </a:lnTo>
                <a:lnTo>
                  <a:pt x="4363477" y="4353003"/>
                </a:lnTo>
                <a:lnTo>
                  <a:pt x="4357490" y="4359580"/>
                </a:lnTo>
                <a:lnTo>
                  <a:pt x="4351802" y="4366457"/>
                </a:lnTo>
                <a:lnTo>
                  <a:pt x="4341324" y="4380807"/>
                </a:lnTo>
                <a:lnTo>
                  <a:pt x="4332643" y="4396353"/>
                </a:lnTo>
                <a:lnTo>
                  <a:pt x="4329050" y="4404724"/>
                </a:lnTo>
                <a:lnTo>
                  <a:pt x="4325757" y="4412796"/>
                </a:lnTo>
                <a:lnTo>
                  <a:pt x="4323063" y="4421466"/>
                </a:lnTo>
                <a:lnTo>
                  <a:pt x="4320968" y="4430434"/>
                </a:lnTo>
                <a:lnTo>
                  <a:pt x="4319171" y="4439104"/>
                </a:lnTo>
                <a:lnTo>
                  <a:pt x="4317675" y="4448372"/>
                </a:lnTo>
                <a:lnTo>
                  <a:pt x="4316477" y="4467207"/>
                </a:lnTo>
                <a:lnTo>
                  <a:pt x="4316477" y="4469000"/>
                </a:lnTo>
                <a:lnTo>
                  <a:pt x="4316776" y="4478567"/>
                </a:lnTo>
                <a:lnTo>
                  <a:pt x="4317375" y="4488134"/>
                </a:lnTo>
                <a:lnTo>
                  <a:pt x="4318573" y="4497402"/>
                </a:lnTo>
                <a:lnTo>
                  <a:pt x="4320069" y="4506072"/>
                </a:lnTo>
                <a:lnTo>
                  <a:pt x="4321866" y="4514742"/>
                </a:lnTo>
                <a:lnTo>
                  <a:pt x="4323961" y="4522814"/>
                </a:lnTo>
                <a:lnTo>
                  <a:pt x="4329649" y="4538360"/>
                </a:lnTo>
                <a:lnTo>
                  <a:pt x="4333242" y="4545834"/>
                </a:lnTo>
                <a:lnTo>
                  <a:pt x="4337133" y="4552710"/>
                </a:lnTo>
                <a:lnTo>
                  <a:pt x="4341624" y="4559885"/>
                </a:lnTo>
                <a:lnTo>
                  <a:pt x="4346114" y="4566163"/>
                </a:lnTo>
                <a:lnTo>
                  <a:pt x="4351503" y="4572441"/>
                </a:lnTo>
                <a:lnTo>
                  <a:pt x="4357191" y="4578719"/>
                </a:lnTo>
                <a:lnTo>
                  <a:pt x="4363178" y="4584400"/>
                </a:lnTo>
                <a:lnTo>
                  <a:pt x="4369764" y="4590080"/>
                </a:lnTo>
                <a:lnTo>
                  <a:pt x="4376649" y="4595461"/>
                </a:lnTo>
                <a:lnTo>
                  <a:pt x="4384134" y="4600544"/>
                </a:lnTo>
                <a:lnTo>
                  <a:pt x="4391917" y="4605626"/>
                </a:lnTo>
                <a:lnTo>
                  <a:pt x="4400299" y="4610409"/>
                </a:lnTo>
                <a:lnTo>
                  <a:pt x="4408981" y="4615193"/>
                </a:lnTo>
                <a:lnTo>
                  <a:pt x="4418261" y="4619378"/>
                </a:lnTo>
                <a:lnTo>
                  <a:pt x="4438019" y="4628048"/>
                </a:lnTo>
                <a:lnTo>
                  <a:pt x="4459873" y="4635522"/>
                </a:lnTo>
                <a:lnTo>
                  <a:pt x="4470949" y="4639110"/>
                </a:lnTo>
                <a:lnTo>
                  <a:pt x="4482924" y="4642996"/>
                </a:lnTo>
                <a:lnTo>
                  <a:pt x="4508370" y="4649573"/>
                </a:lnTo>
                <a:lnTo>
                  <a:pt x="4521842" y="4652563"/>
                </a:lnTo>
                <a:lnTo>
                  <a:pt x="4535612" y="4655553"/>
                </a:lnTo>
                <a:lnTo>
                  <a:pt x="4560160" y="4661233"/>
                </a:lnTo>
                <a:lnTo>
                  <a:pt x="4582313" y="4666913"/>
                </a:lnTo>
                <a:lnTo>
                  <a:pt x="4602071" y="4672593"/>
                </a:lnTo>
                <a:lnTo>
                  <a:pt x="4620033" y="4678573"/>
                </a:lnTo>
                <a:lnTo>
                  <a:pt x="4635600" y="4684851"/>
                </a:lnTo>
                <a:lnTo>
                  <a:pt x="4649670" y="4691428"/>
                </a:lnTo>
                <a:lnTo>
                  <a:pt x="4661645" y="4698304"/>
                </a:lnTo>
                <a:lnTo>
                  <a:pt x="4672123" y="4705778"/>
                </a:lnTo>
                <a:lnTo>
                  <a:pt x="4680505" y="4712953"/>
                </a:lnTo>
                <a:lnTo>
                  <a:pt x="4684397" y="4716840"/>
                </a:lnTo>
                <a:lnTo>
                  <a:pt x="4687989" y="4720726"/>
                </a:lnTo>
                <a:lnTo>
                  <a:pt x="4693677" y="4729396"/>
                </a:lnTo>
                <a:lnTo>
                  <a:pt x="4696072" y="4733582"/>
                </a:lnTo>
                <a:lnTo>
                  <a:pt x="4697868" y="4738365"/>
                </a:lnTo>
                <a:lnTo>
                  <a:pt x="4701161" y="4747633"/>
                </a:lnTo>
                <a:lnTo>
                  <a:pt x="4703856" y="4757499"/>
                </a:lnTo>
                <a:lnTo>
                  <a:pt x="4705053" y="4767663"/>
                </a:lnTo>
                <a:lnTo>
                  <a:pt x="4705352" y="4778725"/>
                </a:lnTo>
                <a:lnTo>
                  <a:pt x="4705352" y="4780519"/>
                </a:lnTo>
                <a:lnTo>
                  <a:pt x="4704754" y="4792477"/>
                </a:lnTo>
                <a:lnTo>
                  <a:pt x="4703856" y="4798157"/>
                </a:lnTo>
                <a:lnTo>
                  <a:pt x="4702957" y="4803838"/>
                </a:lnTo>
                <a:lnTo>
                  <a:pt x="4699365" y="4814301"/>
                </a:lnTo>
                <a:lnTo>
                  <a:pt x="4694875" y="4824765"/>
                </a:lnTo>
                <a:lnTo>
                  <a:pt x="4689486" y="4834332"/>
                </a:lnTo>
                <a:lnTo>
                  <a:pt x="4685894" y="4839115"/>
                </a:lnTo>
                <a:lnTo>
                  <a:pt x="4682301" y="4843600"/>
                </a:lnTo>
                <a:lnTo>
                  <a:pt x="4674518" y="4851971"/>
                </a:lnTo>
                <a:lnTo>
                  <a:pt x="4665537" y="4859744"/>
                </a:lnTo>
                <a:lnTo>
                  <a:pt x="4655358" y="4866321"/>
                </a:lnTo>
                <a:lnTo>
                  <a:pt x="4644581" y="4872898"/>
                </a:lnTo>
                <a:lnTo>
                  <a:pt x="4632307" y="4877980"/>
                </a:lnTo>
                <a:lnTo>
                  <a:pt x="4626320" y="4880372"/>
                </a:lnTo>
                <a:lnTo>
                  <a:pt x="4619435" y="4882465"/>
                </a:lnTo>
                <a:lnTo>
                  <a:pt x="4605664" y="4886052"/>
                </a:lnTo>
                <a:lnTo>
                  <a:pt x="4591294" y="4888743"/>
                </a:lnTo>
                <a:lnTo>
                  <a:pt x="4575727" y="4890238"/>
                </a:lnTo>
                <a:lnTo>
                  <a:pt x="4559861" y="4890836"/>
                </a:lnTo>
                <a:lnTo>
                  <a:pt x="4544593" y="4890537"/>
                </a:lnTo>
                <a:lnTo>
                  <a:pt x="4529625" y="4889640"/>
                </a:lnTo>
                <a:lnTo>
                  <a:pt x="4515256" y="4888145"/>
                </a:lnTo>
                <a:lnTo>
                  <a:pt x="4501185" y="4886052"/>
                </a:lnTo>
                <a:lnTo>
                  <a:pt x="4487714" y="4883660"/>
                </a:lnTo>
                <a:lnTo>
                  <a:pt x="4474542" y="4880073"/>
                </a:lnTo>
                <a:lnTo>
                  <a:pt x="4461370" y="4876186"/>
                </a:lnTo>
                <a:lnTo>
                  <a:pt x="4448796" y="4871702"/>
                </a:lnTo>
                <a:lnTo>
                  <a:pt x="4436223" y="4866620"/>
                </a:lnTo>
                <a:lnTo>
                  <a:pt x="4423949" y="4860939"/>
                </a:lnTo>
                <a:lnTo>
                  <a:pt x="4412274" y="4854661"/>
                </a:lnTo>
                <a:lnTo>
                  <a:pt x="4400299" y="4847785"/>
                </a:lnTo>
                <a:lnTo>
                  <a:pt x="4388624" y="4840311"/>
                </a:lnTo>
                <a:lnTo>
                  <a:pt x="4376949" y="4831940"/>
                </a:lnTo>
                <a:lnTo>
                  <a:pt x="4365573" y="4823270"/>
                </a:lnTo>
                <a:lnTo>
                  <a:pt x="4353898" y="4814002"/>
                </a:lnTo>
                <a:lnTo>
                  <a:pt x="4349707" y="4810714"/>
                </a:lnTo>
                <a:lnTo>
                  <a:pt x="4347012" y="4809219"/>
                </a:lnTo>
                <a:lnTo>
                  <a:pt x="4344318" y="4808023"/>
                </a:lnTo>
                <a:lnTo>
                  <a:pt x="4341324" y="4807126"/>
                </a:lnTo>
                <a:lnTo>
                  <a:pt x="4338331" y="4806229"/>
                </a:lnTo>
                <a:lnTo>
                  <a:pt x="4331445" y="4805631"/>
                </a:lnTo>
                <a:lnTo>
                  <a:pt x="4327853" y="4805930"/>
                </a:lnTo>
                <a:lnTo>
                  <a:pt x="4324261" y="4806528"/>
                </a:lnTo>
                <a:lnTo>
                  <a:pt x="4317675" y="4808322"/>
                </a:lnTo>
                <a:lnTo>
                  <a:pt x="4311687" y="4811611"/>
                </a:lnTo>
                <a:lnTo>
                  <a:pt x="4306598" y="4815796"/>
                </a:lnTo>
                <a:lnTo>
                  <a:pt x="4302108" y="4821476"/>
                </a:lnTo>
                <a:lnTo>
                  <a:pt x="4298815" y="4827456"/>
                </a:lnTo>
                <a:lnTo>
                  <a:pt x="4296719" y="4834033"/>
                </a:lnTo>
                <a:lnTo>
                  <a:pt x="4296120" y="4841806"/>
                </a:lnTo>
                <a:lnTo>
                  <a:pt x="4296420" y="4845991"/>
                </a:lnTo>
                <a:lnTo>
                  <a:pt x="4297018" y="4850177"/>
                </a:lnTo>
                <a:lnTo>
                  <a:pt x="4298216" y="4854362"/>
                </a:lnTo>
                <a:lnTo>
                  <a:pt x="4299713" y="4857950"/>
                </a:lnTo>
                <a:lnTo>
                  <a:pt x="4301808" y="4861238"/>
                </a:lnTo>
                <a:lnTo>
                  <a:pt x="4304502" y="4864228"/>
                </a:lnTo>
                <a:lnTo>
                  <a:pt x="4310190" y="4869609"/>
                </a:lnTo>
                <a:lnTo>
                  <a:pt x="4323662" y="4879774"/>
                </a:lnTo>
                <a:lnTo>
                  <a:pt x="4337732" y="4889640"/>
                </a:lnTo>
                <a:lnTo>
                  <a:pt x="4351802" y="4898609"/>
                </a:lnTo>
                <a:lnTo>
                  <a:pt x="4366172" y="4907278"/>
                </a:lnTo>
                <a:lnTo>
                  <a:pt x="4380541" y="4914753"/>
                </a:lnTo>
                <a:lnTo>
                  <a:pt x="4395210" y="4922227"/>
                </a:lnTo>
                <a:lnTo>
                  <a:pt x="4409879" y="4928505"/>
                </a:lnTo>
                <a:lnTo>
                  <a:pt x="4424847" y="4934484"/>
                </a:lnTo>
                <a:lnTo>
                  <a:pt x="4440414" y="4939566"/>
                </a:lnTo>
                <a:lnTo>
                  <a:pt x="4455981" y="4943752"/>
                </a:lnTo>
                <a:lnTo>
                  <a:pt x="4472446" y="4947638"/>
                </a:lnTo>
                <a:lnTo>
                  <a:pt x="4488612" y="4950927"/>
                </a:lnTo>
                <a:lnTo>
                  <a:pt x="4505376" y="4953319"/>
                </a:lnTo>
                <a:lnTo>
                  <a:pt x="4522141" y="4954813"/>
                </a:lnTo>
                <a:lnTo>
                  <a:pt x="4539504" y="4956009"/>
                </a:lnTo>
                <a:lnTo>
                  <a:pt x="4557167" y="4956308"/>
                </a:lnTo>
                <a:lnTo>
                  <a:pt x="4581116" y="4955411"/>
                </a:lnTo>
                <a:lnTo>
                  <a:pt x="4592492" y="4954514"/>
                </a:lnTo>
                <a:lnTo>
                  <a:pt x="4603868" y="4953020"/>
                </a:lnTo>
                <a:lnTo>
                  <a:pt x="4614944" y="4951226"/>
                </a:lnTo>
                <a:lnTo>
                  <a:pt x="4626021" y="4949133"/>
                </a:lnTo>
                <a:lnTo>
                  <a:pt x="4636199" y="4946143"/>
                </a:lnTo>
                <a:lnTo>
                  <a:pt x="4646677" y="4943154"/>
                </a:lnTo>
                <a:lnTo>
                  <a:pt x="4656556" y="4939865"/>
                </a:lnTo>
                <a:lnTo>
                  <a:pt x="4666136" y="4936278"/>
                </a:lnTo>
                <a:lnTo>
                  <a:pt x="4684397" y="4927608"/>
                </a:lnTo>
                <a:lnTo>
                  <a:pt x="4693078" y="4922824"/>
                </a:lnTo>
                <a:lnTo>
                  <a:pt x="4701461" y="4917742"/>
                </a:lnTo>
                <a:lnTo>
                  <a:pt x="4709543" y="4912062"/>
                </a:lnTo>
                <a:lnTo>
                  <a:pt x="4717028" y="4906382"/>
                </a:lnTo>
                <a:lnTo>
                  <a:pt x="4724212" y="4900402"/>
                </a:lnTo>
                <a:lnTo>
                  <a:pt x="4731098" y="4893825"/>
                </a:lnTo>
                <a:lnTo>
                  <a:pt x="4737684" y="4887248"/>
                </a:lnTo>
                <a:lnTo>
                  <a:pt x="4743372" y="4879774"/>
                </a:lnTo>
                <a:lnTo>
                  <a:pt x="4754149" y="4864826"/>
                </a:lnTo>
                <a:lnTo>
                  <a:pt x="4763130" y="4848682"/>
                </a:lnTo>
                <a:lnTo>
                  <a:pt x="4770315" y="4831342"/>
                </a:lnTo>
                <a:lnTo>
                  <a:pt x="4773308" y="4822373"/>
                </a:lnTo>
                <a:lnTo>
                  <a:pt x="4775404" y="4813106"/>
                </a:lnTo>
                <a:lnTo>
                  <a:pt x="4777200" y="4803539"/>
                </a:lnTo>
                <a:lnTo>
                  <a:pt x="4778697" y="4793673"/>
                </a:lnTo>
                <a:lnTo>
                  <a:pt x="4779595" y="4783508"/>
                </a:lnTo>
                <a:lnTo>
                  <a:pt x="4779894" y="4773344"/>
                </a:lnTo>
                <a:lnTo>
                  <a:pt x="4779894" y="4771550"/>
                </a:lnTo>
                <a:lnTo>
                  <a:pt x="4779894" y="4762282"/>
                </a:lnTo>
                <a:lnTo>
                  <a:pt x="4779296" y="4753313"/>
                </a:lnTo>
                <a:lnTo>
                  <a:pt x="4776601" y="4736272"/>
                </a:lnTo>
                <a:lnTo>
                  <a:pt x="4774805" y="4728200"/>
                </a:lnTo>
                <a:lnTo>
                  <a:pt x="4772709" y="4720427"/>
                </a:lnTo>
                <a:lnTo>
                  <a:pt x="4770015" y="4712953"/>
                </a:lnTo>
                <a:lnTo>
                  <a:pt x="4767022" y="4705180"/>
                </a:lnTo>
                <a:lnTo>
                  <a:pt x="4763729" y="4698304"/>
                </a:lnTo>
                <a:lnTo>
                  <a:pt x="4759837" y="4691428"/>
                </a:lnTo>
                <a:lnTo>
                  <a:pt x="4755646" y="4684552"/>
                </a:lnTo>
                <a:lnTo>
                  <a:pt x="4751155" y="4678274"/>
                </a:lnTo>
                <a:lnTo>
                  <a:pt x="4740378" y="4666016"/>
                </a:lnTo>
                <a:lnTo>
                  <a:pt x="4734690" y="4660336"/>
                </a:lnTo>
                <a:lnTo>
                  <a:pt x="4728104" y="4654357"/>
                </a:lnTo>
                <a:lnTo>
                  <a:pt x="4714034" y="4643893"/>
                </a:lnTo>
                <a:lnTo>
                  <a:pt x="4706550" y="4638512"/>
                </a:lnTo>
                <a:lnTo>
                  <a:pt x="4698467" y="4633728"/>
                </a:lnTo>
                <a:lnTo>
                  <a:pt x="4681104" y="4624760"/>
                </a:lnTo>
                <a:lnTo>
                  <a:pt x="4661944" y="4616090"/>
                </a:lnTo>
                <a:lnTo>
                  <a:pt x="4640989" y="4608616"/>
                </a:lnTo>
                <a:lnTo>
                  <a:pt x="4618237" y="4601142"/>
                </a:lnTo>
                <a:lnTo>
                  <a:pt x="4593689" y="4594564"/>
                </a:lnTo>
                <a:lnTo>
                  <a:pt x="4567345" y="4588286"/>
                </a:lnTo>
                <a:lnTo>
                  <a:pt x="4541600" y="4582606"/>
                </a:lnTo>
                <a:lnTo>
                  <a:pt x="4518549" y="4576627"/>
                </a:lnTo>
                <a:lnTo>
                  <a:pt x="4497593" y="4570349"/>
                </a:lnTo>
                <a:lnTo>
                  <a:pt x="4488313" y="4567359"/>
                </a:lnTo>
                <a:lnTo>
                  <a:pt x="4479032" y="4564369"/>
                </a:lnTo>
                <a:lnTo>
                  <a:pt x="4462567" y="4557792"/>
                </a:lnTo>
                <a:lnTo>
                  <a:pt x="4448198" y="4551215"/>
                </a:lnTo>
                <a:lnTo>
                  <a:pt x="4435624" y="4544339"/>
                </a:lnTo>
                <a:lnTo>
                  <a:pt x="4424847" y="4536865"/>
                </a:lnTo>
                <a:lnTo>
                  <a:pt x="4420057" y="4532978"/>
                </a:lnTo>
                <a:lnTo>
                  <a:pt x="4415866" y="4529092"/>
                </a:lnTo>
                <a:lnTo>
                  <a:pt x="4408083" y="4521020"/>
                </a:lnTo>
                <a:lnTo>
                  <a:pt x="4405089" y="4516834"/>
                </a:lnTo>
                <a:lnTo>
                  <a:pt x="4402395" y="4512649"/>
                </a:lnTo>
                <a:lnTo>
                  <a:pt x="4397605" y="4503381"/>
                </a:lnTo>
                <a:lnTo>
                  <a:pt x="4394013" y="4493814"/>
                </a:lnTo>
                <a:lnTo>
                  <a:pt x="4392815" y="4489031"/>
                </a:lnTo>
                <a:lnTo>
                  <a:pt x="4391917" y="4484248"/>
                </a:lnTo>
                <a:lnTo>
                  <a:pt x="4390420" y="4473485"/>
                </a:lnTo>
                <a:lnTo>
                  <a:pt x="4390121" y="4462124"/>
                </a:lnTo>
                <a:lnTo>
                  <a:pt x="4390121" y="4460331"/>
                </a:lnTo>
                <a:lnTo>
                  <a:pt x="4390720" y="4449867"/>
                </a:lnTo>
                <a:lnTo>
                  <a:pt x="4392516" y="4439403"/>
                </a:lnTo>
                <a:lnTo>
                  <a:pt x="4395809" y="4429239"/>
                </a:lnTo>
                <a:lnTo>
                  <a:pt x="4400000" y="4419672"/>
                </a:lnTo>
                <a:lnTo>
                  <a:pt x="4405089" y="4410404"/>
                </a:lnTo>
                <a:lnTo>
                  <a:pt x="4411975" y="4402033"/>
                </a:lnTo>
                <a:lnTo>
                  <a:pt x="4419159" y="4393662"/>
                </a:lnTo>
                <a:lnTo>
                  <a:pt x="4427841" y="4386487"/>
                </a:lnTo>
                <a:lnTo>
                  <a:pt x="4437121" y="4379611"/>
                </a:lnTo>
                <a:lnTo>
                  <a:pt x="4447898" y="4373632"/>
                </a:lnTo>
                <a:lnTo>
                  <a:pt x="4459274" y="4368549"/>
                </a:lnTo>
                <a:lnTo>
                  <a:pt x="4471548" y="4364065"/>
                </a:lnTo>
                <a:lnTo>
                  <a:pt x="4484720" y="4360477"/>
                </a:lnTo>
                <a:lnTo>
                  <a:pt x="4498790" y="4358086"/>
                </a:lnTo>
                <a:lnTo>
                  <a:pt x="4513459" y="4356591"/>
                </a:lnTo>
                <a:lnTo>
                  <a:pt x="4529026" y="4355993"/>
                </a:lnTo>
                <a:lnTo>
                  <a:pt x="4551479" y="4356890"/>
                </a:lnTo>
                <a:lnTo>
                  <a:pt x="4562256" y="4357787"/>
                </a:lnTo>
                <a:lnTo>
                  <a:pt x="4573332" y="4359281"/>
                </a:lnTo>
                <a:lnTo>
                  <a:pt x="4594887" y="4363168"/>
                </a:lnTo>
                <a:lnTo>
                  <a:pt x="4605065" y="4366158"/>
                </a:lnTo>
                <a:lnTo>
                  <a:pt x="4615543" y="4369446"/>
                </a:lnTo>
                <a:lnTo>
                  <a:pt x="4626021" y="4373034"/>
                </a:lnTo>
                <a:lnTo>
                  <a:pt x="4636199" y="4376920"/>
                </a:lnTo>
                <a:lnTo>
                  <a:pt x="4646677" y="4382003"/>
                </a:lnTo>
                <a:lnTo>
                  <a:pt x="4656855" y="4386786"/>
                </a:lnTo>
                <a:lnTo>
                  <a:pt x="4677212" y="4398744"/>
                </a:lnTo>
                <a:lnTo>
                  <a:pt x="4697868" y="4412198"/>
                </a:lnTo>
                <a:lnTo>
                  <a:pt x="4702957" y="4415486"/>
                </a:lnTo>
                <a:lnTo>
                  <a:pt x="4708047" y="4417579"/>
                </a:lnTo>
                <a:lnTo>
                  <a:pt x="4713136" y="4418775"/>
                </a:lnTo>
                <a:lnTo>
                  <a:pt x="4719423" y="4419074"/>
                </a:lnTo>
                <a:lnTo>
                  <a:pt x="4723015" y="4418775"/>
                </a:lnTo>
                <a:lnTo>
                  <a:pt x="4726308" y="4418177"/>
                </a:lnTo>
                <a:lnTo>
                  <a:pt x="4733193" y="4416383"/>
                </a:lnTo>
                <a:lnTo>
                  <a:pt x="4739181" y="4412796"/>
                </a:lnTo>
                <a:lnTo>
                  <a:pt x="4744270" y="4408610"/>
                </a:lnTo>
                <a:lnTo>
                  <a:pt x="4748760" y="4403528"/>
                </a:lnTo>
                <a:lnTo>
                  <a:pt x="4752053" y="4397250"/>
                </a:lnTo>
                <a:lnTo>
                  <a:pt x="4754149" y="4390971"/>
                </a:lnTo>
                <a:lnTo>
                  <a:pt x="4754748" y="4383796"/>
                </a:lnTo>
                <a:lnTo>
                  <a:pt x="4754448" y="4378714"/>
                </a:lnTo>
                <a:lnTo>
                  <a:pt x="4753251" y="4373931"/>
                </a:lnTo>
                <a:lnTo>
                  <a:pt x="4751754" y="4369745"/>
                </a:lnTo>
                <a:lnTo>
                  <a:pt x="4749658" y="4365859"/>
                </a:lnTo>
                <a:lnTo>
                  <a:pt x="4744270" y="4359281"/>
                </a:lnTo>
                <a:lnTo>
                  <a:pt x="4738881" y="4354199"/>
                </a:lnTo>
                <a:lnTo>
                  <a:pt x="4727505" y="4346426"/>
                </a:lnTo>
                <a:lnTo>
                  <a:pt x="4716129" y="4339251"/>
                </a:lnTo>
                <a:lnTo>
                  <a:pt x="4705053" y="4332375"/>
                </a:lnTo>
                <a:lnTo>
                  <a:pt x="4693378" y="4326396"/>
                </a:lnTo>
                <a:lnTo>
                  <a:pt x="4669429" y="4315334"/>
                </a:lnTo>
                <a:lnTo>
                  <a:pt x="4644881" y="4306365"/>
                </a:lnTo>
                <a:lnTo>
                  <a:pt x="4632008" y="4302778"/>
                </a:lnTo>
                <a:lnTo>
                  <a:pt x="4618836" y="4299190"/>
                </a:lnTo>
                <a:lnTo>
                  <a:pt x="4605065" y="4296499"/>
                </a:lnTo>
                <a:lnTo>
                  <a:pt x="4591294" y="4294407"/>
                </a:lnTo>
                <a:lnTo>
                  <a:pt x="4576925" y="4292613"/>
                </a:lnTo>
                <a:lnTo>
                  <a:pt x="4561956" y="4291417"/>
                </a:lnTo>
                <a:lnTo>
                  <a:pt x="4546689" y="4290819"/>
                </a:lnTo>
                <a:close/>
                <a:moveTo>
                  <a:pt x="7600787" y="3720531"/>
                </a:moveTo>
                <a:lnTo>
                  <a:pt x="7592291" y="3721475"/>
                </a:lnTo>
                <a:lnTo>
                  <a:pt x="7587886" y="3722419"/>
                </a:lnTo>
                <a:lnTo>
                  <a:pt x="7584110" y="3723992"/>
                </a:lnTo>
                <a:lnTo>
                  <a:pt x="7576873" y="3727768"/>
                </a:lnTo>
                <a:lnTo>
                  <a:pt x="7570265" y="3733432"/>
                </a:lnTo>
                <a:lnTo>
                  <a:pt x="7567433" y="3736264"/>
                </a:lnTo>
                <a:lnTo>
                  <a:pt x="7565230" y="3739725"/>
                </a:lnTo>
                <a:lnTo>
                  <a:pt x="7563028" y="3743187"/>
                </a:lnTo>
                <a:lnTo>
                  <a:pt x="7561140" y="3746648"/>
                </a:lnTo>
                <a:lnTo>
                  <a:pt x="7558623" y="3755144"/>
                </a:lnTo>
                <a:lnTo>
                  <a:pt x="7557993" y="3763640"/>
                </a:lnTo>
                <a:lnTo>
                  <a:pt x="7558623" y="3772450"/>
                </a:lnTo>
                <a:lnTo>
                  <a:pt x="7559881" y="3776541"/>
                </a:lnTo>
                <a:lnTo>
                  <a:pt x="7561140" y="3780317"/>
                </a:lnTo>
                <a:lnTo>
                  <a:pt x="7565230" y="3787868"/>
                </a:lnTo>
                <a:lnTo>
                  <a:pt x="7570265" y="3794162"/>
                </a:lnTo>
                <a:lnTo>
                  <a:pt x="7573412" y="3796994"/>
                </a:lnTo>
                <a:lnTo>
                  <a:pt x="7576873" y="3799511"/>
                </a:lnTo>
                <a:lnTo>
                  <a:pt x="7580334" y="3801714"/>
                </a:lnTo>
                <a:lnTo>
                  <a:pt x="7584110" y="3803602"/>
                </a:lnTo>
                <a:lnTo>
                  <a:pt x="7592291" y="3806119"/>
                </a:lnTo>
                <a:lnTo>
                  <a:pt x="7600787" y="3806748"/>
                </a:lnTo>
                <a:lnTo>
                  <a:pt x="7609598" y="3806119"/>
                </a:lnTo>
                <a:lnTo>
                  <a:pt x="7613688" y="3804860"/>
                </a:lnTo>
                <a:lnTo>
                  <a:pt x="7617464" y="3803602"/>
                </a:lnTo>
                <a:lnTo>
                  <a:pt x="7625016" y="3799511"/>
                </a:lnTo>
                <a:lnTo>
                  <a:pt x="7631309" y="3794162"/>
                </a:lnTo>
                <a:lnTo>
                  <a:pt x="7634141" y="3791015"/>
                </a:lnTo>
                <a:lnTo>
                  <a:pt x="7636658" y="3787868"/>
                </a:lnTo>
                <a:lnTo>
                  <a:pt x="7638861" y="3784407"/>
                </a:lnTo>
                <a:lnTo>
                  <a:pt x="7640749" y="3780317"/>
                </a:lnTo>
                <a:lnTo>
                  <a:pt x="7643266" y="3772450"/>
                </a:lnTo>
                <a:lnTo>
                  <a:pt x="7644210" y="3763640"/>
                </a:lnTo>
                <a:lnTo>
                  <a:pt x="7643266" y="3755144"/>
                </a:lnTo>
                <a:lnTo>
                  <a:pt x="7642322" y="3751053"/>
                </a:lnTo>
                <a:lnTo>
                  <a:pt x="7640749" y="3746648"/>
                </a:lnTo>
                <a:lnTo>
                  <a:pt x="7636658" y="3739725"/>
                </a:lnTo>
                <a:lnTo>
                  <a:pt x="7631309" y="3733432"/>
                </a:lnTo>
                <a:lnTo>
                  <a:pt x="7628477" y="3730286"/>
                </a:lnTo>
                <a:lnTo>
                  <a:pt x="7625016" y="3727768"/>
                </a:lnTo>
                <a:lnTo>
                  <a:pt x="7621240" y="3725880"/>
                </a:lnTo>
                <a:lnTo>
                  <a:pt x="7617464" y="3723992"/>
                </a:lnTo>
                <a:lnTo>
                  <a:pt x="7609598" y="3721475"/>
                </a:lnTo>
                <a:close/>
                <a:moveTo>
                  <a:pt x="6720229" y="3145751"/>
                </a:moveTo>
                <a:lnTo>
                  <a:pt x="6712465" y="3146350"/>
                </a:lnTo>
                <a:lnTo>
                  <a:pt x="6705597" y="3147849"/>
                </a:lnTo>
                <a:lnTo>
                  <a:pt x="6699625" y="3150845"/>
                </a:lnTo>
                <a:lnTo>
                  <a:pt x="6696340" y="3152343"/>
                </a:lnTo>
                <a:lnTo>
                  <a:pt x="6693652" y="3154141"/>
                </a:lnTo>
                <a:lnTo>
                  <a:pt x="6688874" y="3158635"/>
                </a:lnTo>
                <a:lnTo>
                  <a:pt x="6684395" y="3163729"/>
                </a:lnTo>
                <a:lnTo>
                  <a:pt x="6680513" y="3169722"/>
                </a:lnTo>
                <a:lnTo>
                  <a:pt x="6677527" y="3176314"/>
                </a:lnTo>
                <a:lnTo>
                  <a:pt x="6614817" y="3320739"/>
                </a:lnTo>
                <a:lnTo>
                  <a:pt x="6552107" y="3465163"/>
                </a:lnTo>
                <a:lnTo>
                  <a:pt x="6489397" y="3609588"/>
                </a:lnTo>
                <a:lnTo>
                  <a:pt x="6426687" y="3754012"/>
                </a:lnTo>
                <a:lnTo>
                  <a:pt x="6424896" y="3757907"/>
                </a:lnTo>
                <a:lnTo>
                  <a:pt x="6423701" y="3761803"/>
                </a:lnTo>
                <a:lnTo>
                  <a:pt x="6422805" y="3765698"/>
                </a:lnTo>
                <a:lnTo>
                  <a:pt x="6422805" y="3770492"/>
                </a:lnTo>
                <a:lnTo>
                  <a:pt x="6423701" y="3777384"/>
                </a:lnTo>
                <a:lnTo>
                  <a:pt x="6425791" y="3783976"/>
                </a:lnTo>
                <a:lnTo>
                  <a:pt x="6429076" y="3789969"/>
                </a:lnTo>
                <a:lnTo>
                  <a:pt x="6433556" y="3795362"/>
                </a:lnTo>
                <a:lnTo>
                  <a:pt x="6439229" y="3800156"/>
                </a:lnTo>
                <a:lnTo>
                  <a:pt x="6445500" y="3803752"/>
                </a:lnTo>
                <a:lnTo>
                  <a:pt x="6448785" y="3804950"/>
                </a:lnTo>
                <a:lnTo>
                  <a:pt x="6452368" y="3805849"/>
                </a:lnTo>
                <a:lnTo>
                  <a:pt x="6460133" y="3806748"/>
                </a:lnTo>
                <a:lnTo>
                  <a:pt x="6466702" y="3806149"/>
                </a:lnTo>
                <a:lnTo>
                  <a:pt x="6472973" y="3804651"/>
                </a:lnTo>
                <a:lnTo>
                  <a:pt x="6478348" y="3801954"/>
                </a:lnTo>
                <a:lnTo>
                  <a:pt x="6483425" y="3798358"/>
                </a:lnTo>
                <a:lnTo>
                  <a:pt x="6488203" y="3794463"/>
                </a:lnTo>
                <a:lnTo>
                  <a:pt x="6492085" y="3789969"/>
                </a:lnTo>
                <a:lnTo>
                  <a:pt x="6495370" y="3784575"/>
                </a:lnTo>
                <a:lnTo>
                  <a:pt x="6498057" y="3778882"/>
                </a:lnTo>
                <a:lnTo>
                  <a:pt x="6554197" y="3644345"/>
                </a:lnTo>
                <a:lnTo>
                  <a:pt x="6610636" y="3510109"/>
                </a:lnTo>
                <a:lnTo>
                  <a:pt x="6666478" y="3375572"/>
                </a:lnTo>
                <a:lnTo>
                  <a:pt x="6722917" y="3241335"/>
                </a:lnTo>
                <a:lnTo>
                  <a:pt x="6779356" y="3375872"/>
                </a:lnTo>
                <a:lnTo>
                  <a:pt x="6835795" y="3511007"/>
                </a:lnTo>
                <a:lnTo>
                  <a:pt x="6892233" y="3645844"/>
                </a:lnTo>
                <a:lnTo>
                  <a:pt x="6948971" y="3780680"/>
                </a:lnTo>
                <a:lnTo>
                  <a:pt x="6951658" y="3785474"/>
                </a:lnTo>
                <a:lnTo>
                  <a:pt x="6954943" y="3790268"/>
                </a:lnTo>
                <a:lnTo>
                  <a:pt x="6958825" y="3794463"/>
                </a:lnTo>
                <a:lnTo>
                  <a:pt x="6963305" y="3798358"/>
                </a:lnTo>
                <a:lnTo>
                  <a:pt x="6968082" y="3801954"/>
                </a:lnTo>
                <a:lnTo>
                  <a:pt x="6973458" y="3804351"/>
                </a:lnTo>
                <a:lnTo>
                  <a:pt x="6979131" y="3806149"/>
                </a:lnTo>
                <a:lnTo>
                  <a:pt x="6985104" y="3806748"/>
                </a:lnTo>
                <a:lnTo>
                  <a:pt x="6992868" y="3805849"/>
                </a:lnTo>
                <a:lnTo>
                  <a:pt x="6999437" y="3803752"/>
                </a:lnTo>
                <a:lnTo>
                  <a:pt x="7006007" y="3800456"/>
                </a:lnTo>
                <a:lnTo>
                  <a:pt x="7011084" y="3795961"/>
                </a:lnTo>
                <a:lnTo>
                  <a:pt x="7015264" y="3790568"/>
                </a:lnTo>
                <a:lnTo>
                  <a:pt x="7018549" y="3784875"/>
                </a:lnTo>
                <a:lnTo>
                  <a:pt x="7020938" y="3778283"/>
                </a:lnTo>
                <a:lnTo>
                  <a:pt x="7021535" y="3774987"/>
                </a:lnTo>
                <a:lnTo>
                  <a:pt x="7021535" y="3771391"/>
                </a:lnTo>
                <a:lnTo>
                  <a:pt x="7020938" y="3763601"/>
                </a:lnTo>
                <a:lnTo>
                  <a:pt x="7018549" y="3756709"/>
                </a:lnTo>
                <a:lnTo>
                  <a:pt x="6955541" y="3611385"/>
                </a:lnTo>
                <a:lnTo>
                  <a:pt x="6892532" y="3466362"/>
                </a:lnTo>
                <a:lnTo>
                  <a:pt x="6829524" y="3321338"/>
                </a:lnTo>
                <a:lnTo>
                  <a:pt x="6766814" y="3176314"/>
                </a:lnTo>
                <a:lnTo>
                  <a:pt x="6763529" y="3169722"/>
                </a:lnTo>
                <a:lnTo>
                  <a:pt x="6759348" y="3163729"/>
                </a:lnTo>
                <a:lnTo>
                  <a:pt x="6755168" y="3158635"/>
                </a:lnTo>
                <a:lnTo>
                  <a:pt x="6750390" y="3154141"/>
                </a:lnTo>
                <a:lnTo>
                  <a:pt x="6744716" y="3150845"/>
                </a:lnTo>
                <a:lnTo>
                  <a:pt x="6738445" y="3147849"/>
                </a:lnTo>
                <a:lnTo>
                  <a:pt x="6731875" y="3146350"/>
                </a:lnTo>
                <a:lnTo>
                  <a:pt x="6724111" y="3145751"/>
                </a:lnTo>
                <a:close/>
                <a:moveTo>
                  <a:pt x="4564805" y="3145751"/>
                </a:moveTo>
                <a:lnTo>
                  <a:pt x="4557340" y="3146350"/>
                </a:lnTo>
                <a:lnTo>
                  <a:pt x="4550472" y="3147849"/>
                </a:lnTo>
                <a:lnTo>
                  <a:pt x="4543902" y="3150845"/>
                </a:lnTo>
                <a:lnTo>
                  <a:pt x="4541214" y="3152343"/>
                </a:lnTo>
                <a:lnTo>
                  <a:pt x="4538527" y="3154141"/>
                </a:lnTo>
                <a:lnTo>
                  <a:pt x="4533152" y="3158635"/>
                </a:lnTo>
                <a:lnTo>
                  <a:pt x="4528971" y="3163729"/>
                </a:lnTo>
                <a:lnTo>
                  <a:pt x="4525388" y="3169722"/>
                </a:lnTo>
                <a:lnTo>
                  <a:pt x="4522401" y="3176314"/>
                </a:lnTo>
                <a:lnTo>
                  <a:pt x="4459393" y="3320739"/>
                </a:lnTo>
                <a:lnTo>
                  <a:pt x="4396384" y="3465163"/>
                </a:lnTo>
                <a:lnTo>
                  <a:pt x="4333675" y="3609588"/>
                </a:lnTo>
                <a:lnTo>
                  <a:pt x="4270965" y="3754012"/>
                </a:lnTo>
                <a:lnTo>
                  <a:pt x="4269472" y="3757907"/>
                </a:lnTo>
                <a:lnTo>
                  <a:pt x="4268277" y="3761803"/>
                </a:lnTo>
                <a:lnTo>
                  <a:pt x="4267680" y="3765698"/>
                </a:lnTo>
                <a:lnTo>
                  <a:pt x="4267381" y="3770492"/>
                </a:lnTo>
                <a:lnTo>
                  <a:pt x="4268277" y="3777384"/>
                </a:lnTo>
                <a:lnTo>
                  <a:pt x="4270367" y="3783976"/>
                </a:lnTo>
                <a:lnTo>
                  <a:pt x="4273652" y="3789969"/>
                </a:lnTo>
                <a:lnTo>
                  <a:pt x="4278430" y="3795362"/>
                </a:lnTo>
                <a:lnTo>
                  <a:pt x="4283805" y="3800156"/>
                </a:lnTo>
                <a:lnTo>
                  <a:pt x="4290375" y="3803752"/>
                </a:lnTo>
                <a:lnTo>
                  <a:pt x="4293660" y="3804950"/>
                </a:lnTo>
                <a:lnTo>
                  <a:pt x="4297243" y="3805849"/>
                </a:lnTo>
                <a:lnTo>
                  <a:pt x="4304410" y="3806748"/>
                </a:lnTo>
                <a:lnTo>
                  <a:pt x="4311278" y="3806149"/>
                </a:lnTo>
                <a:lnTo>
                  <a:pt x="4317549" y="3804651"/>
                </a:lnTo>
                <a:lnTo>
                  <a:pt x="4323223" y="3801954"/>
                </a:lnTo>
                <a:lnTo>
                  <a:pt x="4328299" y="3798358"/>
                </a:lnTo>
                <a:lnTo>
                  <a:pt x="4332779" y="3794463"/>
                </a:lnTo>
                <a:lnTo>
                  <a:pt x="4336959" y="3789969"/>
                </a:lnTo>
                <a:lnTo>
                  <a:pt x="4340244" y="3784575"/>
                </a:lnTo>
                <a:lnTo>
                  <a:pt x="4342932" y="3778882"/>
                </a:lnTo>
                <a:lnTo>
                  <a:pt x="4399072" y="3644345"/>
                </a:lnTo>
                <a:lnTo>
                  <a:pt x="4455212" y="3510109"/>
                </a:lnTo>
                <a:lnTo>
                  <a:pt x="4511353" y="3375572"/>
                </a:lnTo>
                <a:lnTo>
                  <a:pt x="4567791" y="3241335"/>
                </a:lnTo>
                <a:lnTo>
                  <a:pt x="4623932" y="3375872"/>
                </a:lnTo>
                <a:lnTo>
                  <a:pt x="4680669" y="3511007"/>
                </a:lnTo>
                <a:lnTo>
                  <a:pt x="4737108" y="3645844"/>
                </a:lnTo>
                <a:lnTo>
                  <a:pt x="4793547" y="3780680"/>
                </a:lnTo>
                <a:lnTo>
                  <a:pt x="4796533" y="3785474"/>
                </a:lnTo>
                <a:lnTo>
                  <a:pt x="4799818" y="3790268"/>
                </a:lnTo>
                <a:lnTo>
                  <a:pt x="4803700" y="3794463"/>
                </a:lnTo>
                <a:lnTo>
                  <a:pt x="4807881" y="3798358"/>
                </a:lnTo>
                <a:lnTo>
                  <a:pt x="4812957" y="3801954"/>
                </a:lnTo>
                <a:lnTo>
                  <a:pt x="4818034" y="3804351"/>
                </a:lnTo>
                <a:lnTo>
                  <a:pt x="4823707" y="3806149"/>
                </a:lnTo>
                <a:lnTo>
                  <a:pt x="4829978" y="3806748"/>
                </a:lnTo>
                <a:lnTo>
                  <a:pt x="4837444" y="3805849"/>
                </a:lnTo>
                <a:lnTo>
                  <a:pt x="4844312" y="3803752"/>
                </a:lnTo>
                <a:lnTo>
                  <a:pt x="4850284" y="3800456"/>
                </a:lnTo>
                <a:lnTo>
                  <a:pt x="4855660" y="3795961"/>
                </a:lnTo>
                <a:lnTo>
                  <a:pt x="4860139" y="3790568"/>
                </a:lnTo>
                <a:lnTo>
                  <a:pt x="4863424" y="3784875"/>
                </a:lnTo>
                <a:lnTo>
                  <a:pt x="4865514" y="3778283"/>
                </a:lnTo>
                <a:lnTo>
                  <a:pt x="4866111" y="3774987"/>
                </a:lnTo>
                <a:lnTo>
                  <a:pt x="4866111" y="3771391"/>
                </a:lnTo>
                <a:lnTo>
                  <a:pt x="4865514" y="3763601"/>
                </a:lnTo>
                <a:lnTo>
                  <a:pt x="4863424" y="3756709"/>
                </a:lnTo>
                <a:lnTo>
                  <a:pt x="4800415" y="3611385"/>
                </a:lnTo>
                <a:lnTo>
                  <a:pt x="4737407" y="3466362"/>
                </a:lnTo>
                <a:lnTo>
                  <a:pt x="4674398" y="3321338"/>
                </a:lnTo>
                <a:lnTo>
                  <a:pt x="4611688" y="3176314"/>
                </a:lnTo>
                <a:lnTo>
                  <a:pt x="4608105" y="3169722"/>
                </a:lnTo>
                <a:lnTo>
                  <a:pt x="4604223" y="3163729"/>
                </a:lnTo>
                <a:lnTo>
                  <a:pt x="4600042" y="3158635"/>
                </a:lnTo>
                <a:lnTo>
                  <a:pt x="4594966" y="3154141"/>
                </a:lnTo>
                <a:lnTo>
                  <a:pt x="4589292" y="3150845"/>
                </a:lnTo>
                <a:lnTo>
                  <a:pt x="4583320" y="3147849"/>
                </a:lnTo>
                <a:lnTo>
                  <a:pt x="4576153" y="3146350"/>
                </a:lnTo>
                <a:lnTo>
                  <a:pt x="4568687" y="3145751"/>
                </a:lnTo>
                <a:close/>
                <a:moveTo>
                  <a:pt x="3423291" y="3145751"/>
                </a:moveTo>
                <a:lnTo>
                  <a:pt x="3419679" y="3146350"/>
                </a:lnTo>
                <a:lnTo>
                  <a:pt x="3417873" y="3146650"/>
                </a:lnTo>
                <a:lnTo>
                  <a:pt x="3416067" y="3146950"/>
                </a:lnTo>
                <a:lnTo>
                  <a:pt x="3412455" y="3147849"/>
                </a:lnTo>
                <a:lnTo>
                  <a:pt x="3409144" y="3149047"/>
                </a:lnTo>
                <a:lnTo>
                  <a:pt x="3406134" y="3150845"/>
                </a:lnTo>
                <a:lnTo>
                  <a:pt x="3403425" y="3152343"/>
                </a:lnTo>
                <a:lnTo>
                  <a:pt x="3400715" y="3154141"/>
                </a:lnTo>
                <a:lnTo>
                  <a:pt x="3398006" y="3156238"/>
                </a:lnTo>
                <a:lnTo>
                  <a:pt x="3395297" y="3158635"/>
                </a:lnTo>
                <a:lnTo>
                  <a:pt x="3393190" y="3161033"/>
                </a:lnTo>
                <a:lnTo>
                  <a:pt x="3391083" y="3163729"/>
                </a:lnTo>
                <a:lnTo>
                  <a:pt x="3389277" y="3166426"/>
                </a:lnTo>
                <a:lnTo>
                  <a:pt x="3387471" y="3169722"/>
                </a:lnTo>
                <a:lnTo>
                  <a:pt x="3385665" y="3173018"/>
                </a:lnTo>
                <a:lnTo>
                  <a:pt x="3384461" y="3176314"/>
                </a:lnTo>
                <a:lnTo>
                  <a:pt x="3320949" y="3320739"/>
                </a:lnTo>
                <a:lnTo>
                  <a:pt x="3257436" y="3465163"/>
                </a:lnTo>
                <a:lnTo>
                  <a:pt x="3194225" y="3609588"/>
                </a:lnTo>
                <a:lnTo>
                  <a:pt x="3131013" y="3754012"/>
                </a:lnTo>
                <a:lnTo>
                  <a:pt x="3130110" y="3755810"/>
                </a:lnTo>
                <a:lnTo>
                  <a:pt x="3129508" y="3757907"/>
                </a:lnTo>
                <a:lnTo>
                  <a:pt x="3128906" y="3759705"/>
                </a:lnTo>
                <a:lnTo>
                  <a:pt x="3128304" y="3761803"/>
                </a:lnTo>
                <a:lnTo>
                  <a:pt x="3128003" y="3763601"/>
                </a:lnTo>
                <a:lnTo>
                  <a:pt x="3127702" y="3765698"/>
                </a:lnTo>
                <a:lnTo>
                  <a:pt x="3127401" y="3768395"/>
                </a:lnTo>
                <a:lnTo>
                  <a:pt x="3127401" y="3770492"/>
                </a:lnTo>
                <a:lnTo>
                  <a:pt x="3127702" y="3774088"/>
                </a:lnTo>
                <a:lnTo>
                  <a:pt x="3128304" y="3777384"/>
                </a:lnTo>
                <a:lnTo>
                  <a:pt x="3129207" y="3780680"/>
                </a:lnTo>
                <a:lnTo>
                  <a:pt x="3130411" y="3783976"/>
                </a:lnTo>
                <a:lnTo>
                  <a:pt x="3131013" y="3785774"/>
                </a:lnTo>
                <a:lnTo>
                  <a:pt x="3131916" y="3787272"/>
                </a:lnTo>
                <a:lnTo>
                  <a:pt x="3133722" y="3789969"/>
                </a:lnTo>
                <a:lnTo>
                  <a:pt x="3136130" y="3792965"/>
                </a:lnTo>
                <a:lnTo>
                  <a:pt x="3138538" y="3795362"/>
                </a:lnTo>
                <a:lnTo>
                  <a:pt x="3141247" y="3797759"/>
                </a:lnTo>
                <a:lnTo>
                  <a:pt x="3143957" y="3800156"/>
                </a:lnTo>
                <a:lnTo>
                  <a:pt x="3146967" y="3801954"/>
                </a:lnTo>
                <a:lnTo>
                  <a:pt x="3148773" y="3802853"/>
                </a:lnTo>
                <a:lnTo>
                  <a:pt x="3150579" y="3803752"/>
                </a:lnTo>
                <a:lnTo>
                  <a:pt x="3153890" y="3804950"/>
                </a:lnTo>
                <a:lnTo>
                  <a:pt x="3157502" y="3805849"/>
                </a:lnTo>
                <a:lnTo>
                  <a:pt x="3161114" y="3806449"/>
                </a:lnTo>
                <a:lnTo>
                  <a:pt x="3164726" y="3806748"/>
                </a:lnTo>
                <a:lnTo>
                  <a:pt x="3168639" y="3806449"/>
                </a:lnTo>
                <a:lnTo>
                  <a:pt x="3171649" y="3806149"/>
                </a:lnTo>
                <a:lnTo>
                  <a:pt x="3173455" y="3805849"/>
                </a:lnTo>
                <a:lnTo>
                  <a:pt x="3174960" y="3805550"/>
                </a:lnTo>
                <a:lnTo>
                  <a:pt x="3176465" y="3804950"/>
                </a:lnTo>
                <a:lnTo>
                  <a:pt x="3177970" y="3804651"/>
                </a:lnTo>
                <a:lnTo>
                  <a:pt x="3180679" y="3803452"/>
                </a:lnTo>
                <a:lnTo>
                  <a:pt x="3183689" y="3802254"/>
                </a:lnTo>
                <a:lnTo>
                  <a:pt x="3184893" y="3801355"/>
                </a:lnTo>
                <a:lnTo>
                  <a:pt x="3186398" y="3800456"/>
                </a:lnTo>
                <a:lnTo>
                  <a:pt x="3188807" y="3798658"/>
                </a:lnTo>
                <a:lnTo>
                  <a:pt x="3190914" y="3796561"/>
                </a:lnTo>
                <a:lnTo>
                  <a:pt x="3193322" y="3794463"/>
                </a:lnTo>
                <a:lnTo>
                  <a:pt x="3195128" y="3792366"/>
                </a:lnTo>
                <a:lnTo>
                  <a:pt x="3197536" y="3789969"/>
                </a:lnTo>
                <a:lnTo>
                  <a:pt x="3199041" y="3787272"/>
                </a:lnTo>
                <a:lnTo>
                  <a:pt x="3200546" y="3784575"/>
                </a:lnTo>
                <a:lnTo>
                  <a:pt x="3202051" y="3781579"/>
                </a:lnTo>
                <a:lnTo>
                  <a:pt x="3203255" y="3778882"/>
                </a:lnTo>
                <a:lnTo>
                  <a:pt x="3259844" y="3644345"/>
                </a:lnTo>
                <a:lnTo>
                  <a:pt x="3316434" y="3510109"/>
                </a:lnTo>
                <a:lnTo>
                  <a:pt x="3373324" y="3375572"/>
                </a:lnTo>
                <a:lnTo>
                  <a:pt x="3430214" y="3241335"/>
                </a:lnTo>
                <a:lnTo>
                  <a:pt x="3486803" y="3375872"/>
                </a:lnTo>
                <a:lnTo>
                  <a:pt x="3543995" y="3511007"/>
                </a:lnTo>
                <a:lnTo>
                  <a:pt x="3600885" y="3645844"/>
                </a:lnTo>
                <a:lnTo>
                  <a:pt x="3657775" y="3780680"/>
                </a:lnTo>
                <a:lnTo>
                  <a:pt x="3660786" y="3785774"/>
                </a:lnTo>
                <a:lnTo>
                  <a:pt x="3662291" y="3787871"/>
                </a:lnTo>
                <a:lnTo>
                  <a:pt x="3664097" y="3790268"/>
                </a:lnTo>
                <a:lnTo>
                  <a:pt x="3665903" y="3792366"/>
                </a:lnTo>
                <a:lnTo>
                  <a:pt x="3668010" y="3794463"/>
                </a:lnTo>
                <a:lnTo>
                  <a:pt x="3670117" y="3796561"/>
                </a:lnTo>
                <a:lnTo>
                  <a:pt x="3672224" y="3798358"/>
                </a:lnTo>
                <a:lnTo>
                  <a:pt x="3674632" y="3800456"/>
                </a:lnTo>
                <a:lnTo>
                  <a:pt x="3677341" y="3801954"/>
                </a:lnTo>
                <a:lnTo>
                  <a:pt x="3678545" y="3802553"/>
                </a:lnTo>
                <a:lnTo>
                  <a:pt x="3679749" y="3803452"/>
                </a:lnTo>
                <a:lnTo>
                  <a:pt x="3681254" y="3804051"/>
                </a:lnTo>
                <a:lnTo>
                  <a:pt x="3682458" y="3804351"/>
                </a:lnTo>
                <a:lnTo>
                  <a:pt x="3683963" y="3804950"/>
                </a:lnTo>
                <a:lnTo>
                  <a:pt x="3685468" y="3805550"/>
                </a:lnTo>
                <a:lnTo>
                  <a:pt x="3688177" y="3806149"/>
                </a:lnTo>
                <a:lnTo>
                  <a:pt x="3691488" y="3806449"/>
                </a:lnTo>
                <a:lnTo>
                  <a:pt x="3694498" y="3806748"/>
                </a:lnTo>
                <a:lnTo>
                  <a:pt x="3698110" y="3806449"/>
                </a:lnTo>
                <a:lnTo>
                  <a:pt x="3701722" y="3805849"/>
                </a:lnTo>
                <a:lnTo>
                  <a:pt x="3703529" y="3805550"/>
                </a:lnTo>
                <a:lnTo>
                  <a:pt x="3705335" y="3804950"/>
                </a:lnTo>
                <a:lnTo>
                  <a:pt x="3708947" y="3803752"/>
                </a:lnTo>
                <a:lnTo>
                  <a:pt x="3711957" y="3802254"/>
                </a:lnTo>
                <a:lnTo>
                  <a:pt x="3713462" y="3801355"/>
                </a:lnTo>
                <a:lnTo>
                  <a:pt x="3714967" y="3800456"/>
                </a:lnTo>
                <a:lnTo>
                  <a:pt x="3717676" y="3798059"/>
                </a:lnTo>
                <a:lnTo>
                  <a:pt x="3720385" y="3795961"/>
                </a:lnTo>
                <a:lnTo>
                  <a:pt x="3722793" y="3793564"/>
                </a:lnTo>
                <a:lnTo>
                  <a:pt x="3723997" y="3792066"/>
                </a:lnTo>
                <a:lnTo>
                  <a:pt x="3724900" y="3790867"/>
                </a:lnTo>
                <a:lnTo>
                  <a:pt x="3726706" y="3787871"/>
                </a:lnTo>
                <a:lnTo>
                  <a:pt x="3728211" y="3784875"/>
                </a:lnTo>
                <a:lnTo>
                  <a:pt x="3729415" y="3781579"/>
                </a:lnTo>
                <a:lnTo>
                  <a:pt x="3729716" y="3779781"/>
                </a:lnTo>
                <a:lnTo>
                  <a:pt x="3730318" y="3778283"/>
                </a:lnTo>
                <a:lnTo>
                  <a:pt x="3730920" y="3774987"/>
                </a:lnTo>
                <a:lnTo>
                  <a:pt x="3730920" y="3773189"/>
                </a:lnTo>
                <a:lnTo>
                  <a:pt x="3730920" y="3771391"/>
                </a:lnTo>
                <a:lnTo>
                  <a:pt x="3730920" y="3767496"/>
                </a:lnTo>
                <a:lnTo>
                  <a:pt x="3730619" y="3765398"/>
                </a:lnTo>
                <a:lnTo>
                  <a:pt x="3730318" y="3763601"/>
                </a:lnTo>
                <a:lnTo>
                  <a:pt x="3729415" y="3760005"/>
                </a:lnTo>
                <a:lnTo>
                  <a:pt x="3728211" y="3756709"/>
                </a:lnTo>
                <a:lnTo>
                  <a:pt x="3664699" y="3611385"/>
                </a:lnTo>
                <a:lnTo>
                  <a:pt x="3601186" y="3466362"/>
                </a:lnTo>
                <a:lnTo>
                  <a:pt x="3537674" y="3321338"/>
                </a:lnTo>
                <a:lnTo>
                  <a:pt x="3474161" y="3176314"/>
                </a:lnTo>
                <a:lnTo>
                  <a:pt x="3472355" y="3173018"/>
                </a:lnTo>
                <a:lnTo>
                  <a:pt x="3470850" y="3169722"/>
                </a:lnTo>
                <a:lnTo>
                  <a:pt x="3469044" y="3166426"/>
                </a:lnTo>
                <a:lnTo>
                  <a:pt x="3466937" y="3163729"/>
                </a:lnTo>
                <a:lnTo>
                  <a:pt x="3464830" y="3161033"/>
                </a:lnTo>
                <a:lnTo>
                  <a:pt x="3462723" y="3158635"/>
                </a:lnTo>
                <a:lnTo>
                  <a:pt x="3460315" y="3156238"/>
                </a:lnTo>
                <a:lnTo>
                  <a:pt x="3457606" y="3154141"/>
                </a:lnTo>
                <a:lnTo>
                  <a:pt x="3454897" y="3152343"/>
                </a:lnTo>
                <a:lnTo>
                  <a:pt x="3451887" y="3150845"/>
                </a:lnTo>
                <a:lnTo>
                  <a:pt x="3448877" y="3149047"/>
                </a:lnTo>
                <a:lnTo>
                  <a:pt x="3445867" y="3147849"/>
                </a:lnTo>
                <a:lnTo>
                  <a:pt x="3444361" y="3147249"/>
                </a:lnTo>
                <a:lnTo>
                  <a:pt x="3442254" y="3146950"/>
                </a:lnTo>
                <a:lnTo>
                  <a:pt x="3438642" y="3146350"/>
                </a:lnTo>
                <a:lnTo>
                  <a:pt x="3435030" y="3145751"/>
                </a:lnTo>
                <a:lnTo>
                  <a:pt x="3431117" y="3145751"/>
                </a:lnTo>
                <a:lnTo>
                  <a:pt x="3427204" y="3145751"/>
                </a:lnTo>
                <a:close/>
                <a:moveTo>
                  <a:pt x="2029239" y="3145751"/>
                </a:moveTo>
                <a:lnTo>
                  <a:pt x="2025655" y="3146051"/>
                </a:lnTo>
                <a:lnTo>
                  <a:pt x="2023864" y="3146051"/>
                </a:lnTo>
                <a:lnTo>
                  <a:pt x="2022072" y="3146650"/>
                </a:lnTo>
                <a:lnTo>
                  <a:pt x="2020280" y="3146950"/>
                </a:lnTo>
                <a:lnTo>
                  <a:pt x="2018488" y="3147549"/>
                </a:lnTo>
                <a:lnTo>
                  <a:pt x="2014905" y="3148747"/>
                </a:lnTo>
                <a:lnTo>
                  <a:pt x="2013113" y="3149347"/>
                </a:lnTo>
                <a:lnTo>
                  <a:pt x="2011620" y="3150246"/>
                </a:lnTo>
                <a:lnTo>
                  <a:pt x="2008634" y="3152343"/>
                </a:lnTo>
                <a:lnTo>
                  <a:pt x="2005946" y="3154740"/>
                </a:lnTo>
                <a:lnTo>
                  <a:pt x="2003259" y="3156838"/>
                </a:lnTo>
                <a:lnTo>
                  <a:pt x="2000870" y="3159534"/>
                </a:lnTo>
                <a:lnTo>
                  <a:pt x="1998481" y="3162231"/>
                </a:lnTo>
                <a:lnTo>
                  <a:pt x="1996689" y="3165227"/>
                </a:lnTo>
                <a:lnTo>
                  <a:pt x="1995793" y="3167025"/>
                </a:lnTo>
                <a:lnTo>
                  <a:pt x="1995196" y="3168523"/>
                </a:lnTo>
                <a:lnTo>
                  <a:pt x="1994599" y="3170321"/>
                </a:lnTo>
                <a:lnTo>
                  <a:pt x="1994002" y="3171819"/>
                </a:lnTo>
                <a:lnTo>
                  <a:pt x="1993405" y="3173318"/>
                </a:lnTo>
                <a:lnTo>
                  <a:pt x="1993106" y="3175115"/>
                </a:lnTo>
                <a:lnTo>
                  <a:pt x="1992807" y="3176614"/>
                </a:lnTo>
                <a:lnTo>
                  <a:pt x="1992509" y="3178411"/>
                </a:lnTo>
                <a:lnTo>
                  <a:pt x="1992210" y="3181707"/>
                </a:lnTo>
                <a:lnTo>
                  <a:pt x="1992509" y="3186502"/>
                </a:lnTo>
                <a:lnTo>
                  <a:pt x="1992807" y="3188599"/>
                </a:lnTo>
                <a:lnTo>
                  <a:pt x="1993106" y="3190697"/>
                </a:lnTo>
                <a:lnTo>
                  <a:pt x="1994300" y="3194592"/>
                </a:lnTo>
                <a:lnTo>
                  <a:pt x="1994898" y="3196390"/>
                </a:lnTo>
                <a:lnTo>
                  <a:pt x="1995793" y="3198487"/>
                </a:lnTo>
                <a:lnTo>
                  <a:pt x="2058503" y="3342912"/>
                </a:lnTo>
                <a:lnTo>
                  <a:pt x="2121213" y="3487336"/>
                </a:lnTo>
                <a:lnTo>
                  <a:pt x="2184222" y="3631761"/>
                </a:lnTo>
                <a:lnTo>
                  <a:pt x="2247230" y="3776185"/>
                </a:lnTo>
                <a:lnTo>
                  <a:pt x="2248425" y="3779481"/>
                </a:lnTo>
                <a:lnTo>
                  <a:pt x="2250216" y="3782478"/>
                </a:lnTo>
                <a:lnTo>
                  <a:pt x="2252008" y="3785774"/>
                </a:lnTo>
                <a:lnTo>
                  <a:pt x="2253800" y="3788770"/>
                </a:lnTo>
                <a:lnTo>
                  <a:pt x="2255890" y="3791467"/>
                </a:lnTo>
                <a:lnTo>
                  <a:pt x="2257981" y="3793864"/>
                </a:lnTo>
                <a:lnTo>
                  <a:pt x="2259175" y="3795062"/>
                </a:lnTo>
                <a:lnTo>
                  <a:pt x="2260668" y="3796261"/>
                </a:lnTo>
                <a:lnTo>
                  <a:pt x="2263356" y="3798059"/>
                </a:lnTo>
                <a:lnTo>
                  <a:pt x="2266043" y="3800456"/>
                </a:lnTo>
                <a:lnTo>
                  <a:pt x="2268731" y="3801954"/>
                </a:lnTo>
                <a:lnTo>
                  <a:pt x="2271717" y="3803452"/>
                </a:lnTo>
                <a:lnTo>
                  <a:pt x="2275002" y="3804651"/>
                </a:lnTo>
                <a:lnTo>
                  <a:pt x="2276794" y="3804950"/>
                </a:lnTo>
                <a:lnTo>
                  <a:pt x="2278585" y="3805550"/>
                </a:lnTo>
                <a:lnTo>
                  <a:pt x="2280377" y="3805849"/>
                </a:lnTo>
                <a:lnTo>
                  <a:pt x="2282169" y="3806149"/>
                </a:lnTo>
                <a:lnTo>
                  <a:pt x="2285752" y="3806449"/>
                </a:lnTo>
                <a:lnTo>
                  <a:pt x="2289634" y="3806748"/>
                </a:lnTo>
                <a:lnTo>
                  <a:pt x="2293516" y="3806748"/>
                </a:lnTo>
                <a:lnTo>
                  <a:pt x="2297398" y="3806449"/>
                </a:lnTo>
                <a:lnTo>
                  <a:pt x="2300982" y="3806149"/>
                </a:lnTo>
                <a:lnTo>
                  <a:pt x="2302773" y="3805849"/>
                </a:lnTo>
                <a:lnTo>
                  <a:pt x="2304565" y="3805550"/>
                </a:lnTo>
                <a:lnTo>
                  <a:pt x="2308148" y="3804651"/>
                </a:lnTo>
                <a:lnTo>
                  <a:pt x="2311135" y="3803452"/>
                </a:lnTo>
                <a:lnTo>
                  <a:pt x="2314121" y="3801954"/>
                </a:lnTo>
                <a:lnTo>
                  <a:pt x="2317107" y="3800456"/>
                </a:lnTo>
                <a:lnTo>
                  <a:pt x="2319496" y="3798059"/>
                </a:lnTo>
                <a:lnTo>
                  <a:pt x="2320989" y="3797160"/>
                </a:lnTo>
                <a:lnTo>
                  <a:pt x="2322482" y="3796261"/>
                </a:lnTo>
                <a:lnTo>
                  <a:pt x="2324871" y="3793864"/>
                </a:lnTo>
                <a:lnTo>
                  <a:pt x="2326961" y="3791467"/>
                </a:lnTo>
                <a:lnTo>
                  <a:pt x="2329052" y="3788770"/>
                </a:lnTo>
                <a:lnTo>
                  <a:pt x="2330843" y="3785774"/>
                </a:lnTo>
                <a:lnTo>
                  <a:pt x="2332038" y="3784275"/>
                </a:lnTo>
                <a:lnTo>
                  <a:pt x="2332934" y="3782478"/>
                </a:lnTo>
                <a:lnTo>
                  <a:pt x="2334427" y="3779481"/>
                </a:lnTo>
                <a:lnTo>
                  <a:pt x="2336219" y="3776185"/>
                </a:lnTo>
                <a:lnTo>
                  <a:pt x="2399227" y="3630862"/>
                </a:lnTo>
                <a:lnTo>
                  <a:pt x="2462236" y="3485838"/>
                </a:lnTo>
                <a:lnTo>
                  <a:pt x="2525244" y="3340814"/>
                </a:lnTo>
                <a:lnTo>
                  <a:pt x="2588253" y="3195790"/>
                </a:lnTo>
                <a:lnTo>
                  <a:pt x="2588850" y="3193993"/>
                </a:lnTo>
                <a:lnTo>
                  <a:pt x="2589447" y="3192494"/>
                </a:lnTo>
                <a:lnTo>
                  <a:pt x="2589746" y="3190697"/>
                </a:lnTo>
                <a:lnTo>
                  <a:pt x="2590343" y="3188899"/>
                </a:lnTo>
                <a:lnTo>
                  <a:pt x="2590642" y="3185303"/>
                </a:lnTo>
                <a:lnTo>
                  <a:pt x="2590940" y="3180809"/>
                </a:lnTo>
                <a:lnTo>
                  <a:pt x="2590642" y="3177513"/>
                </a:lnTo>
                <a:lnTo>
                  <a:pt x="2590343" y="3174217"/>
                </a:lnTo>
                <a:lnTo>
                  <a:pt x="2589447" y="3170921"/>
                </a:lnTo>
                <a:lnTo>
                  <a:pt x="2588253" y="3167924"/>
                </a:lnTo>
                <a:lnTo>
                  <a:pt x="2587357" y="3166126"/>
                </a:lnTo>
                <a:lnTo>
                  <a:pt x="2586759" y="3164628"/>
                </a:lnTo>
                <a:lnTo>
                  <a:pt x="2584968" y="3161632"/>
                </a:lnTo>
                <a:lnTo>
                  <a:pt x="2582877" y="3158935"/>
                </a:lnTo>
                <a:lnTo>
                  <a:pt x="2580488" y="3156538"/>
                </a:lnTo>
                <a:lnTo>
                  <a:pt x="2579294" y="3155339"/>
                </a:lnTo>
                <a:lnTo>
                  <a:pt x="2577801" y="3154141"/>
                </a:lnTo>
                <a:lnTo>
                  <a:pt x="2575113" y="3152043"/>
                </a:lnTo>
                <a:lnTo>
                  <a:pt x="2572127" y="3150246"/>
                </a:lnTo>
                <a:lnTo>
                  <a:pt x="2569141" y="3148448"/>
                </a:lnTo>
                <a:lnTo>
                  <a:pt x="2565558" y="3147249"/>
                </a:lnTo>
                <a:lnTo>
                  <a:pt x="2563766" y="3146950"/>
                </a:lnTo>
                <a:lnTo>
                  <a:pt x="2561974" y="3146350"/>
                </a:lnTo>
                <a:lnTo>
                  <a:pt x="2560182" y="3146051"/>
                </a:lnTo>
                <a:lnTo>
                  <a:pt x="2558391" y="3146051"/>
                </a:lnTo>
                <a:lnTo>
                  <a:pt x="2554807" y="3145751"/>
                </a:lnTo>
                <a:lnTo>
                  <a:pt x="2551821" y="3145751"/>
                </a:lnTo>
                <a:lnTo>
                  <a:pt x="2550029" y="3146051"/>
                </a:lnTo>
                <a:lnTo>
                  <a:pt x="2548536" y="3146350"/>
                </a:lnTo>
                <a:lnTo>
                  <a:pt x="2545550" y="3146950"/>
                </a:lnTo>
                <a:lnTo>
                  <a:pt x="2542863" y="3147849"/>
                </a:lnTo>
                <a:lnTo>
                  <a:pt x="2540175" y="3149047"/>
                </a:lnTo>
                <a:lnTo>
                  <a:pt x="2537786" y="3150845"/>
                </a:lnTo>
                <a:lnTo>
                  <a:pt x="2535098" y="3152343"/>
                </a:lnTo>
                <a:lnTo>
                  <a:pt x="2532710" y="3154141"/>
                </a:lnTo>
                <a:lnTo>
                  <a:pt x="2530321" y="3155939"/>
                </a:lnTo>
                <a:lnTo>
                  <a:pt x="2528230" y="3157737"/>
                </a:lnTo>
                <a:lnTo>
                  <a:pt x="2526439" y="3159834"/>
                </a:lnTo>
                <a:lnTo>
                  <a:pt x="2524647" y="3162231"/>
                </a:lnTo>
                <a:lnTo>
                  <a:pt x="2522855" y="3164329"/>
                </a:lnTo>
                <a:lnTo>
                  <a:pt x="2521362" y="3167025"/>
                </a:lnTo>
                <a:lnTo>
                  <a:pt x="2518376" y="3171819"/>
                </a:lnTo>
                <a:lnTo>
                  <a:pt x="2461937" y="3306356"/>
                </a:lnTo>
                <a:lnTo>
                  <a:pt x="2405498" y="3441192"/>
                </a:lnTo>
                <a:lnTo>
                  <a:pt x="2348761" y="3576328"/>
                </a:lnTo>
                <a:lnTo>
                  <a:pt x="2292620" y="3711164"/>
                </a:lnTo>
                <a:lnTo>
                  <a:pt x="2236181" y="3576628"/>
                </a:lnTo>
                <a:lnTo>
                  <a:pt x="2179743" y="3442091"/>
                </a:lnTo>
                <a:lnTo>
                  <a:pt x="2123602" y="3307854"/>
                </a:lnTo>
                <a:lnTo>
                  <a:pt x="2067462" y="3173617"/>
                </a:lnTo>
                <a:lnTo>
                  <a:pt x="2066267" y="3170921"/>
                </a:lnTo>
                <a:lnTo>
                  <a:pt x="2064774" y="3167924"/>
                </a:lnTo>
                <a:lnTo>
                  <a:pt x="2063281" y="3164928"/>
                </a:lnTo>
                <a:lnTo>
                  <a:pt x="2061490" y="3162531"/>
                </a:lnTo>
                <a:lnTo>
                  <a:pt x="2059399" y="3160134"/>
                </a:lnTo>
                <a:lnTo>
                  <a:pt x="2057608" y="3158036"/>
                </a:lnTo>
                <a:lnTo>
                  <a:pt x="2055219" y="3155939"/>
                </a:lnTo>
                <a:lnTo>
                  <a:pt x="2053128" y="3153841"/>
                </a:lnTo>
                <a:lnTo>
                  <a:pt x="2050739" y="3152043"/>
                </a:lnTo>
                <a:lnTo>
                  <a:pt x="2048052" y="3150246"/>
                </a:lnTo>
                <a:lnTo>
                  <a:pt x="2045065" y="3149047"/>
                </a:lnTo>
                <a:lnTo>
                  <a:pt x="2042378" y="3147849"/>
                </a:lnTo>
                <a:lnTo>
                  <a:pt x="2039392" y="3146950"/>
                </a:lnTo>
                <a:lnTo>
                  <a:pt x="2036107" y="3146350"/>
                </a:lnTo>
                <a:lnTo>
                  <a:pt x="2032822" y="3145751"/>
                </a:lnTo>
                <a:close/>
                <a:moveTo>
                  <a:pt x="5625896" y="3140960"/>
                </a:moveTo>
                <a:lnTo>
                  <a:pt x="5614520" y="3141857"/>
                </a:lnTo>
                <a:lnTo>
                  <a:pt x="5603443" y="3142754"/>
                </a:lnTo>
                <a:lnTo>
                  <a:pt x="5592666" y="3144249"/>
                </a:lnTo>
                <a:lnTo>
                  <a:pt x="5571411" y="3148434"/>
                </a:lnTo>
                <a:lnTo>
                  <a:pt x="5551653" y="3154114"/>
                </a:lnTo>
                <a:lnTo>
                  <a:pt x="5542073" y="3157403"/>
                </a:lnTo>
                <a:lnTo>
                  <a:pt x="5532793" y="3161290"/>
                </a:lnTo>
                <a:lnTo>
                  <a:pt x="5523812" y="3165176"/>
                </a:lnTo>
                <a:lnTo>
                  <a:pt x="5514831" y="3169959"/>
                </a:lnTo>
                <a:lnTo>
                  <a:pt x="5506748" y="3174743"/>
                </a:lnTo>
                <a:lnTo>
                  <a:pt x="5498665" y="3179825"/>
                </a:lnTo>
                <a:lnTo>
                  <a:pt x="5483697" y="3190887"/>
                </a:lnTo>
                <a:lnTo>
                  <a:pt x="5470226" y="3203443"/>
                </a:lnTo>
                <a:lnTo>
                  <a:pt x="5463939" y="3210020"/>
                </a:lnTo>
                <a:lnTo>
                  <a:pt x="5458251" y="3216896"/>
                </a:lnTo>
                <a:lnTo>
                  <a:pt x="5447773" y="3231546"/>
                </a:lnTo>
                <a:lnTo>
                  <a:pt x="5439391" y="3246793"/>
                </a:lnTo>
                <a:lnTo>
                  <a:pt x="5435499" y="3254865"/>
                </a:lnTo>
                <a:lnTo>
                  <a:pt x="5432206" y="3263236"/>
                </a:lnTo>
                <a:lnTo>
                  <a:pt x="5429512" y="3271905"/>
                </a:lnTo>
                <a:lnTo>
                  <a:pt x="5427417" y="3280874"/>
                </a:lnTo>
                <a:lnTo>
                  <a:pt x="5425620" y="3289544"/>
                </a:lnTo>
                <a:lnTo>
                  <a:pt x="5424423" y="3298812"/>
                </a:lnTo>
                <a:lnTo>
                  <a:pt x="5422926" y="3317348"/>
                </a:lnTo>
                <a:lnTo>
                  <a:pt x="5422926" y="3319141"/>
                </a:lnTo>
                <a:lnTo>
                  <a:pt x="5423525" y="3329306"/>
                </a:lnTo>
                <a:lnTo>
                  <a:pt x="5424124" y="3338574"/>
                </a:lnTo>
                <a:lnTo>
                  <a:pt x="5425022" y="3347842"/>
                </a:lnTo>
                <a:lnTo>
                  <a:pt x="5426518" y="3356512"/>
                </a:lnTo>
                <a:lnTo>
                  <a:pt x="5428315" y="3365181"/>
                </a:lnTo>
                <a:lnTo>
                  <a:pt x="5430410" y="3373253"/>
                </a:lnTo>
                <a:lnTo>
                  <a:pt x="5436098" y="3388799"/>
                </a:lnTo>
                <a:lnTo>
                  <a:pt x="5439990" y="3396274"/>
                </a:lnTo>
                <a:lnTo>
                  <a:pt x="5443582" y="3403150"/>
                </a:lnTo>
                <a:lnTo>
                  <a:pt x="5448073" y="3410325"/>
                </a:lnTo>
                <a:lnTo>
                  <a:pt x="5452563" y="3416603"/>
                </a:lnTo>
                <a:lnTo>
                  <a:pt x="5458251" y="3422881"/>
                </a:lnTo>
                <a:lnTo>
                  <a:pt x="5463640" y="3429159"/>
                </a:lnTo>
                <a:lnTo>
                  <a:pt x="5469926" y="3434840"/>
                </a:lnTo>
                <a:lnTo>
                  <a:pt x="5476213" y="3440221"/>
                </a:lnTo>
                <a:lnTo>
                  <a:pt x="5483098" y="3445901"/>
                </a:lnTo>
                <a:lnTo>
                  <a:pt x="5490583" y="3450984"/>
                </a:lnTo>
                <a:lnTo>
                  <a:pt x="5498366" y="3455767"/>
                </a:lnTo>
                <a:lnTo>
                  <a:pt x="5506748" y="3460849"/>
                </a:lnTo>
                <a:lnTo>
                  <a:pt x="5515729" y="3465334"/>
                </a:lnTo>
                <a:lnTo>
                  <a:pt x="5524710" y="3469818"/>
                </a:lnTo>
                <a:lnTo>
                  <a:pt x="5544468" y="3478189"/>
                </a:lnTo>
                <a:lnTo>
                  <a:pt x="5566322" y="3485962"/>
                </a:lnTo>
                <a:lnTo>
                  <a:pt x="5577698" y="3489550"/>
                </a:lnTo>
                <a:lnTo>
                  <a:pt x="5589373" y="3493137"/>
                </a:lnTo>
                <a:lnTo>
                  <a:pt x="5614819" y="3499714"/>
                </a:lnTo>
                <a:lnTo>
                  <a:pt x="5628291" y="3503003"/>
                </a:lnTo>
                <a:lnTo>
                  <a:pt x="5642061" y="3505993"/>
                </a:lnTo>
                <a:lnTo>
                  <a:pt x="5666609" y="3511673"/>
                </a:lnTo>
                <a:lnTo>
                  <a:pt x="5688762" y="3517054"/>
                </a:lnTo>
                <a:lnTo>
                  <a:pt x="5708520" y="3523033"/>
                </a:lnTo>
                <a:lnTo>
                  <a:pt x="5726482" y="3529013"/>
                </a:lnTo>
                <a:lnTo>
                  <a:pt x="5742049" y="3535291"/>
                </a:lnTo>
                <a:lnTo>
                  <a:pt x="5756119" y="3541868"/>
                </a:lnTo>
                <a:lnTo>
                  <a:pt x="5768094" y="3548744"/>
                </a:lnTo>
                <a:lnTo>
                  <a:pt x="5778572" y="3555919"/>
                </a:lnTo>
                <a:lnTo>
                  <a:pt x="5786954" y="3563393"/>
                </a:lnTo>
                <a:lnTo>
                  <a:pt x="5790846" y="3567280"/>
                </a:lnTo>
                <a:lnTo>
                  <a:pt x="5794438" y="3571465"/>
                </a:lnTo>
                <a:lnTo>
                  <a:pt x="5800126" y="3579836"/>
                </a:lnTo>
                <a:lnTo>
                  <a:pt x="5802521" y="3584022"/>
                </a:lnTo>
                <a:lnTo>
                  <a:pt x="5804617" y="3588805"/>
                </a:lnTo>
                <a:lnTo>
                  <a:pt x="5807910" y="3597774"/>
                </a:lnTo>
                <a:lnTo>
                  <a:pt x="5810305" y="3607939"/>
                </a:lnTo>
                <a:lnTo>
                  <a:pt x="5811502" y="3618103"/>
                </a:lnTo>
                <a:lnTo>
                  <a:pt x="5811801" y="3629165"/>
                </a:lnTo>
                <a:lnTo>
                  <a:pt x="5811801" y="3630959"/>
                </a:lnTo>
                <a:lnTo>
                  <a:pt x="5811203" y="3642917"/>
                </a:lnTo>
                <a:lnTo>
                  <a:pt x="5809406" y="3654278"/>
                </a:lnTo>
                <a:lnTo>
                  <a:pt x="5805814" y="3664741"/>
                </a:lnTo>
                <a:lnTo>
                  <a:pt x="5801324" y="3675205"/>
                </a:lnTo>
                <a:lnTo>
                  <a:pt x="5795935" y="3685071"/>
                </a:lnTo>
                <a:lnTo>
                  <a:pt x="5792642" y="3689555"/>
                </a:lnTo>
                <a:lnTo>
                  <a:pt x="5788750" y="3693741"/>
                </a:lnTo>
                <a:lnTo>
                  <a:pt x="5780967" y="3702410"/>
                </a:lnTo>
                <a:lnTo>
                  <a:pt x="5771986" y="3709885"/>
                </a:lnTo>
                <a:lnTo>
                  <a:pt x="5762107" y="3717060"/>
                </a:lnTo>
                <a:lnTo>
                  <a:pt x="5751030" y="3723039"/>
                </a:lnTo>
                <a:lnTo>
                  <a:pt x="5739056" y="3728420"/>
                </a:lnTo>
                <a:lnTo>
                  <a:pt x="5732769" y="3730812"/>
                </a:lnTo>
                <a:lnTo>
                  <a:pt x="5725884" y="3732606"/>
                </a:lnTo>
                <a:lnTo>
                  <a:pt x="5712113" y="3736492"/>
                </a:lnTo>
                <a:lnTo>
                  <a:pt x="5697743" y="3739183"/>
                </a:lnTo>
                <a:lnTo>
                  <a:pt x="5682176" y="3740678"/>
                </a:lnTo>
                <a:lnTo>
                  <a:pt x="5666310" y="3740977"/>
                </a:lnTo>
                <a:lnTo>
                  <a:pt x="5651042" y="3740977"/>
                </a:lnTo>
                <a:lnTo>
                  <a:pt x="5636074" y="3740080"/>
                </a:lnTo>
                <a:lnTo>
                  <a:pt x="5621705" y="3738585"/>
                </a:lnTo>
                <a:lnTo>
                  <a:pt x="5607934" y="3736492"/>
                </a:lnTo>
                <a:lnTo>
                  <a:pt x="5594163" y="3733801"/>
                </a:lnTo>
                <a:lnTo>
                  <a:pt x="5580991" y="3730513"/>
                </a:lnTo>
                <a:lnTo>
                  <a:pt x="5567819" y="3726626"/>
                </a:lnTo>
                <a:lnTo>
                  <a:pt x="5555245" y="3722142"/>
                </a:lnTo>
                <a:lnTo>
                  <a:pt x="5542672" y="3717359"/>
                </a:lnTo>
                <a:lnTo>
                  <a:pt x="5530398" y="3711379"/>
                </a:lnTo>
                <a:lnTo>
                  <a:pt x="5518723" y="3705101"/>
                </a:lnTo>
                <a:lnTo>
                  <a:pt x="5506748" y="3697926"/>
                </a:lnTo>
                <a:lnTo>
                  <a:pt x="5495073" y="3690751"/>
                </a:lnTo>
                <a:lnTo>
                  <a:pt x="5483398" y="3682380"/>
                </a:lnTo>
                <a:lnTo>
                  <a:pt x="5472022" y="3673710"/>
                </a:lnTo>
                <a:lnTo>
                  <a:pt x="5460347" y="3664143"/>
                </a:lnTo>
                <a:lnTo>
                  <a:pt x="5456156" y="3661154"/>
                </a:lnTo>
                <a:lnTo>
                  <a:pt x="5453461" y="3659659"/>
                </a:lnTo>
                <a:lnTo>
                  <a:pt x="5450767" y="3658463"/>
                </a:lnTo>
                <a:lnTo>
                  <a:pt x="5447773" y="3657566"/>
                </a:lnTo>
                <a:lnTo>
                  <a:pt x="5444780" y="3656669"/>
                </a:lnTo>
                <a:lnTo>
                  <a:pt x="5437894" y="3656071"/>
                </a:lnTo>
                <a:lnTo>
                  <a:pt x="5434302" y="3656370"/>
                </a:lnTo>
                <a:lnTo>
                  <a:pt x="5430710" y="3656669"/>
                </a:lnTo>
                <a:lnTo>
                  <a:pt x="5424423" y="3658762"/>
                </a:lnTo>
                <a:lnTo>
                  <a:pt x="5418136" y="3662051"/>
                </a:lnTo>
                <a:lnTo>
                  <a:pt x="5413047" y="3666236"/>
                </a:lnTo>
                <a:lnTo>
                  <a:pt x="5408856" y="3671916"/>
                </a:lnTo>
                <a:lnTo>
                  <a:pt x="5405264" y="3677896"/>
                </a:lnTo>
                <a:lnTo>
                  <a:pt x="5403168" y="3684772"/>
                </a:lnTo>
                <a:lnTo>
                  <a:pt x="5402569" y="3692246"/>
                </a:lnTo>
                <a:lnTo>
                  <a:pt x="5402869" y="3696431"/>
                </a:lnTo>
                <a:lnTo>
                  <a:pt x="5403467" y="3700916"/>
                </a:lnTo>
                <a:lnTo>
                  <a:pt x="5404665" y="3704802"/>
                </a:lnTo>
                <a:lnTo>
                  <a:pt x="5406461" y="3708390"/>
                </a:lnTo>
                <a:lnTo>
                  <a:pt x="5408557" y="3711678"/>
                </a:lnTo>
                <a:lnTo>
                  <a:pt x="5410951" y="3714668"/>
                </a:lnTo>
                <a:lnTo>
                  <a:pt x="5416639" y="3720049"/>
                </a:lnTo>
                <a:lnTo>
                  <a:pt x="5430410" y="3730214"/>
                </a:lnTo>
                <a:lnTo>
                  <a:pt x="5444181" y="3740080"/>
                </a:lnTo>
                <a:lnTo>
                  <a:pt x="5458251" y="3749347"/>
                </a:lnTo>
                <a:lnTo>
                  <a:pt x="5472621" y="3757419"/>
                </a:lnTo>
                <a:lnTo>
                  <a:pt x="5486990" y="3765491"/>
                </a:lnTo>
                <a:lnTo>
                  <a:pt x="5501659" y="3772368"/>
                </a:lnTo>
                <a:lnTo>
                  <a:pt x="5516627" y="3778945"/>
                </a:lnTo>
                <a:lnTo>
                  <a:pt x="5531895" y="3784924"/>
                </a:lnTo>
                <a:lnTo>
                  <a:pt x="5547163" y="3789707"/>
                </a:lnTo>
                <a:lnTo>
                  <a:pt x="5563029" y="3794192"/>
                </a:lnTo>
                <a:lnTo>
                  <a:pt x="5578895" y="3798078"/>
                </a:lnTo>
                <a:lnTo>
                  <a:pt x="5595061" y="3801367"/>
                </a:lnTo>
                <a:lnTo>
                  <a:pt x="5611825" y="3803460"/>
                </a:lnTo>
                <a:lnTo>
                  <a:pt x="5628590" y="3805253"/>
                </a:lnTo>
                <a:lnTo>
                  <a:pt x="5645953" y="3806449"/>
                </a:lnTo>
                <a:lnTo>
                  <a:pt x="5663616" y="3806748"/>
                </a:lnTo>
                <a:lnTo>
                  <a:pt x="5687565" y="3805851"/>
                </a:lnTo>
                <a:lnTo>
                  <a:pt x="5698941" y="3804954"/>
                </a:lnTo>
                <a:lnTo>
                  <a:pt x="5710317" y="3803460"/>
                </a:lnTo>
                <a:lnTo>
                  <a:pt x="5721393" y="3801666"/>
                </a:lnTo>
                <a:lnTo>
                  <a:pt x="5732470" y="3799274"/>
                </a:lnTo>
                <a:lnTo>
                  <a:pt x="5742648" y="3796583"/>
                </a:lnTo>
                <a:lnTo>
                  <a:pt x="5753126" y="3793594"/>
                </a:lnTo>
                <a:lnTo>
                  <a:pt x="5763005" y="3790305"/>
                </a:lnTo>
                <a:lnTo>
                  <a:pt x="5772585" y="3786718"/>
                </a:lnTo>
                <a:lnTo>
                  <a:pt x="5790846" y="3778048"/>
                </a:lnTo>
                <a:lnTo>
                  <a:pt x="5799527" y="3773264"/>
                </a:lnTo>
                <a:lnTo>
                  <a:pt x="5808209" y="3768182"/>
                </a:lnTo>
                <a:lnTo>
                  <a:pt x="5815992" y="3762502"/>
                </a:lnTo>
                <a:lnTo>
                  <a:pt x="5823776" y="3756822"/>
                </a:lnTo>
                <a:lnTo>
                  <a:pt x="5830661" y="3750842"/>
                </a:lnTo>
                <a:lnTo>
                  <a:pt x="5837547" y="3744265"/>
                </a:lnTo>
                <a:lnTo>
                  <a:pt x="5844133" y="3737389"/>
                </a:lnTo>
                <a:lnTo>
                  <a:pt x="5849821" y="3730214"/>
                </a:lnTo>
                <a:lnTo>
                  <a:pt x="5860897" y="3715266"/>
                </a:lnTo>
                <a:lnTo>
                  <a:pt x="5869878" y="3698823"/>
                </a:lnTo>
                <a:lnTo>
                  <a:pt x="5876764" y="3681782"/>
                </a:lnTo>
                <a:lnTo>
                  <a:pt x="5879757" y="3672813"/>
                </a:lnTo>
                <a:lnTo>
                  <a:pt x="5881853" y="3663246"/>
                </a:lnTo>
                <a:lnTo>
                  <a:pt x="5883649" y="3653979"/>
                </a:lnTo>
                <a:lnTo>
                  <a:pt x="5885445" y="3644113"/>
                </a:lnTo>
                <a:lnTo>
                  <a:pt x="5886044" y="3633948"/>
                </a:lnTo>
                <a:lnTo>
                  <a:pt x="5886343" y="3623783"/>
                </a:lnTo>
                <a:lnTo>
                  <a:pt x="5886343" y="3621990"/>
                </a:lnTo>
                <a:lnTo>
                  <a:pt x="5886343" y="3612722"/>
                </a:lnTo>
                <a:lnTo>
                  <a:pt x="5885745" y="3603753"/>
                </a:lnTo>
                <a:lnTo>
                  <a:pt x="5883050" y="3586712"/>
                </a:lnTo>
                <a:lnTo>
                  <a:pt x="5881254" y="3578640"/>
                </a:lnTo>
                <a:lnTo>
                  <a:pt x="5879158" y="3570568"/>
                </a:lnTo>
                <a:lnTo>
                  <a:pt x="5876464" y="3563094"/>
                </a:lnTo>
                <a:lnTo>
                  <a:pt x="5873770" y="3555919"/>
                </a:lnTo>
                <a:lnTo>
                  <a:pt x="5870178" y="3548744"/>
                </a:lnTo>
                <a:lnTo>
                  <a:pt x="5866286" y="3541868"/>
                </a:lnTo>
                <a:lnTo>
                  <a:pt x="5862095" y="3534992"/>
                </a:lnTo>
                <a:lnTo>
                  <a:pt x="5857604" y="3528714"/>
                </a:lnTo>
                <a:lnTo>
                  <a:pt x="5846827" y="3516157"/>
                </a:lnTo>
                <a:lnTo>
                  <a:pt x="5841139" y="3510477"/>
                </a:lnTo>
                <a:lnTo>
                  <a:pt x="5834553" y="3504797"/>
                </a:lnTo>
                <a:lnTo>
                  <a:pt x="5820483" y="3494333"/>
                </a:lnTo>
                <a:lnTo>
                  <a:pt x="5812999" y="3488952"/>
                </a:lnTo>
                <a:lnTo>
                  <a:pt x="5804916" y="3484168"/>
                </a:lnTo>
                <a:lnTo>
                  <a:pt x="5787553" y="3475199"/>
                </a:lnTo>
                <a:lnTo>
                  <a:pt x="5768393" y="3466530"/>
                </a:lnTo>
                <a:lnTo>
                  <a:pt x="5747438" y="3458757"/>
                </a:lnTo>
                <a:lnTo>
                  <a:pt x="5724686" y="3451283"/>
                </a:lnTo>
                <a:lnTo>
                  <a:pt x="5700438" y="3444705"/>
                </a:lnTo>
                <a:lnTo>
                  <a:pt x="5673794" y="3438427"/>
                </a:lnTo>
                <a:lnTo>
                  <a:pt x="5648049" y="3432747"/>
                </a:lnTo>
                <a:lnTo>
                  <a:pt x="5624998" y="3427067"/>
                </a:lnTo>
                <a:lnTo>
                  <a:pt x="5604042" y="3420788"/>
                </a:lnTo>
                <a:lnTo>
                  <a:pt x="5594762" y="3417799"/>
                </a:lnTo>
                <a:lnTo>
                  <a:pt x="5585481" y="3414809"/>
                </a:lnTo>
                <a:lnTo>
                  <a:pt x="5569016" y="3407933"/>
                </a:lnTo>
                <a:lnTo>
                  <a:pt x="5554647" y="3401356"/>
                </a:lnTo>
                <a:lnTo>
                  <a:pt x="5542073" y="3394480"/>
                </a:lnTo>
                <a:lnTo>
                  <a:pt x="5531596" y="3387006"/>
                </a:lnTo>
                <a:lnTo>
                  <a:pt x="5526506" y="3383418"/>
                </a:lnTo>
                <a:lnTo>
                  <a:pt x="5522315" y="3379532"/>
                </a:lnTo>
                <a:lnTo>
                  <a:pt x="5514532" y="3371460"/>
                </a:lnTo>
                <a:lnTo>
                  <a:pt x="5511538" y="3367274"/>
                </a:lnTo>
                <a:lnTo>
                  <a:pt x="5508844" y="3363089"/>
                </a:lnTo>
                <a:lnTo>
                  <a:pt x="5504054" y="3353821"/>
                </a:lnTo>
                <a:lnTo>
                  <a:pt x="5500761" y="3344254"/>
                </a:lnTo>
                <a:lnTo>
                  <a:pt x="5499264" y="3339471"/>
                </a:lnTo>
                <a:lnTo>
                  <a:pt x="5498067" y="3334388"/>
                </a:lnTo>
                <a:lnTo>
                  <a:pt x="5496869" y="3323925"/>
                </a:lnTo>
                <a:lnTo>
                  <a:pt x="5496570" y="3312863"/>
                </a:lnTo>
                <a:lnTo>
                  <a:pt x="5496570" y="3310770"/>
                </a:lnTo>
                <a:lnTo>
                  <a:pt x="5497169" y="3300307"/>
                </a:lnTo>
                <a:lnTo>
                  <a:pt x="5498965" y="3289544"/>
                </a:lnTo>
                <a:lnTo>
                  <a:pt x="5502258" y="3279379"/>
                </a:lnTo>
                <a:lnTo>
                  <a:pt x="5506449" y="3270112"/>
                </a:lnTo>
                <a:lnTo>
                  <a:pt x="5511538" y="3260844"/>
                </a:lnTo>
                <a:lnTo>
                  <a:pt x="5518424" y="3252174"/>
                </a:lnTo>
                <a:lnTo>
                  <a:pt x="5525608" y="3244102"/>
                </a:lnTo>
                <a:lnTo>
                  <a:pt x="5534290" y="3236927"/>
                </a:lnTo>
                <a:lnTo>
                  <a:pt x="5543570" y="3230051"/>
                </a:lnTo>
                <a:lnTo>
                  <a:pt x="5554347" y="3224072"/>
                </a:lnTo>
                <a:lnTo>
                  <a:pt x="5565723" y="3218989"/>
                </a:lnTo>
                <a:lnTo>
                  <a:pt x="5578297" y="3214505"/>
                </a:lnTo>
                <a:lnTo>
                  <a:pt x="5591169" y="3210917"/>
                </a:lnTo>
                <a:lnTo>
                  <a:pt x="5605239" y="3208526"/>
                </a:lnTo>
                <a:lnTo>
                  <a:pt x="5619908" y="3207031"/>
                </a:lnTo>
                <a:lnTo>
                  <a:pt x="5635475" y="3206433"/>
                </a:lnTo>
                <a:lnTo>
                  <a:pt x="5657928" y="3207031"/>
                </a:lnTo>
                <a:lnTo>
                  <a:pt x="5669004" y="3208227"/>
                </a:lnTo>
                <a:lnTo>
                  <a:pt x="5679781" y="3209422"/>
                </a:lnTo>
                <a:lnTo>
                  <a:pt x="5701336" y="3213608"/>
                </a:lnTo>
                <a:lnTo>
                  <a:pt x="5711514" y="3216597"/>
                </a:lnTo>
                <a:lnTo>
                  <a:pt x="5721992" y="3219886"/>
                </a:lnTo>
                <a:lnTo>
                  <a:pt x="5732470" y="3223474"/>
                </a:lnTo>
                <a:lnTo>
                  <a:pt x="5742648" y="3227360"/>
                </a:lnTo>
                <a:lnTo>
                  <a:pt x="5753126" y="3232143"/>
                </a:lnTo>
                <a:lnTo>
                  <a:pt x="5763304" y="3237226"/>
                </a:lnTo>
                <a:lnTo>
                  <a:pt x="5783661" y="3249184"/>
                </a:lnTo>
                <a:lnTo>
                  <a:pt x="5804317" y="3262638"/>
                </a:lnTo>
                <a:lnTo>
                  <a:pt x="5809406" y="3265926"/>
                </a:lnTo>
                <a:lnTo>
                  <a:pt x="5814496" y="3268019"/>
                </a:lnTo>
                <a:lnTo>
                  <a:pt x="5819884" y="3268916"/>
                </a:lnTo>
                <a:lnTo>
                  <a:pt x="5825872" y="3269215"/>
                </a:lnTo>
                <a:lnTo>
                  <a:pt x="5829464" y="3269215"/>
                </a:lnTo>
                <a:lnTo>
                  <a:pt x="5832757" y="3268617"/>
                </a:lnTo>
                <a:lnTo>
                  <a:pt x="5839642" y="3266524"/>
                </a:lnTo>
                <a:lnTo>
                  <a:pt x="5845630" y="3263236"/>
                </a:lnTo>
                <a:lnTo>
                  <a:pt x="5850719" y="3259050"/>
                </a:lnTo>
                <a:lnTo>
                  <a:pt x="5855209" y="3253968"/>
                </a:lnTo>
                <a:lnTo>
                  <a:pt x="5858502" y="3247988"/>
                </a:lnTo>
                <a:lnTo>
                  <a:pt x="5860598" y="3241112"/>
                </a:lnTo>
                <a:lnTo>
                  <a:pt x="5861197" y="3234236"/>
                </a:lnTo>
                <a:lnTo>
                  <a:pt x="5860897" y="3228855"/>
                </a:lnTo>
                <a:lnTo>
                  <a:pt x="5859700" y="3224370"/>
                </a:lnTo>
                <a:lnTo>
                  <a:pt x="5858203" y="3220185"/>
                </a:lnTo>
                <a:lnTo>
                  <a:pt x="5856107" y="3216299"/>
                </a:lnTo>
                <a:lnTo>
                  <a:pt x="5850719" y="3209422"/>
                </a:lnTo>
                <a:lnTo>
                  <a:pt x="5845330" y="3204639"/>
                </a:lnTo>
                <a:lnTo>
                  <a:pt x="5833954" y="3196866"/>
                </a:lnTo>
                <a:lnTo>
                  <a:pt x="5822878" y="3189691"/>
                </a:lnTo>
                <a:lnTo>
                  <a:pt x="5811502" y="3183114"/>
                </a:lnTo>
                <a:lnTo>
                  <a:pt x="5799827" y="3176537"/>
                </a:lnTo>
                <a:lnTo>
                  <a:pt x="5775878" y="3165475"/>
                </a:lnTo>
                <a:lnTo>
                  <a:pt x="5751330" y="3156805"/>
                </a:lnTo>
                <a:lnTo>
                  <a:pt x="5738457" y="3153218"/>
                </a:lnTo>
                <a:lnTo>
                  <a:pt x="5725285" y="3149630"/>
                </a:lnTo>
                <a:lnTo>
                  <a:pt x="5711514" y="3146939"/>
                </a:lnTo>
                <a:lnTo>
                  <a:pt x="5697743" y="3144847"/>
                </a:lnTo>
                <a:lnTo>
                  <a:pt x="5683374" y="3143053"/>
                </a:lnTo>
                <a:lnTo>
                  <a:pt x="5668405" y="3141857"/>
                </a:lnTo>
                <a:lnTo>
                  <a:pt x="5653138" y="3140960"/>
                </a:lnTo>
                <a:lnTo>
                  <a:pt x="5637271" y="3140960"/>
                </a:lnTo>
                <a:close/>
                <a:moveTo>
                  <a:pt x="0" y="0"/>
                </a:moveTo>
                <a:lnTo>
                  <a:pt x="12191999" y="0"/>
                </a:lnTo>
                <a:lnTo>
                  <a:pt x="12191999" y="6858000"/>
                </a:lnTo>
                <a:lnTo>
                  <a:pt x="0" y="6858000"/>
                </a:lnTo>
                <a:close/>
              </a:path>
            </a:pathLst>
          </a:custGeo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ctrTitle"/>
          </p:nvPr>
        </p:nvSpPr>
        <p:spPr>
          <a:xfrm>
            <a:off x="1991544" y="1268761"/>
            <a:ext cx="8208144" cy="1584175"/>
          </a:xfrm>
        </p:spPr>
        <p:txBody>
          <a:bodyPr anchor="t" anchorCtr="0"/>
          <a:lstStyle>
            <a:lvl1pPr algn="l">
              <a:lnSpc>
                <a:spcPct val="100000"/>
              </a:lnSpc>
              <a:defRPr sz="3200">
                <a:solidFill>
                  <a:schemeClr val="bg1"/>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4" cy="252314"/>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90" cy="252412"/>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spTree>
    <p:extLst>
      <p:ext uri="{BB962C8B-B14F-4D97-AF65-F5344CB8AC3E}">
        <p14:creationId xmlns:p14="http://schemas.microsoft.com/office/powerpoint/2010/main" val="18728337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2n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8" name="Subtitle 2"/>
          <p:cNvSpPr>
            <a:spLocks noGrp="1"/>
          </p:cNvSpPr>
          <p:nvPr>
            <p:ph type="subTitle" idx="1" hasCustomPrompt="1"/>
          </p:nvPr>
        </p:nvSpPr>
        <p:spPr>
          <a:xfrm>
            <a:off x="6816144" y="5661310"/>
            <a:ext cx="5040117" cy="288640"/>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9" name="Text Placeholder 4"/>
          <p:cNvSpPr>
            <a:spLocks noGrp="1"/>
          </p:cNvSpPr>
          <p:nvPr>
            <p:ph type="body" sz="quarter" idx="3" hasCustomPrompt="1"/>
          </p:nvPr>
        </p:nvSpPr>
        <p:spPr>
          <a:xfrm>
            <a:off x="6816100" y="5949950"/>
            <a:ext cx="5040938" cy="287440"/>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0" name="Text Placeholder 4"/>
          <p:cNvSpPr>
            <a:spLocks noGrp="1"/>
          </p:cNvSpPr>
          <p:nvPr>
            <p:ph type="body" sz="quarter" idx="13" hasCustomPrompt="1"/>
          </p:nvPr>
        </p:nvSpPr>
        <p:spPr>
          <a:xfrm>
            <a:off x="6816100" y="4941210"/>
            <a:ext cx="5040938" cy="504670"/>
          </a:xfrm>
        </p:spPr>
        <p:txBody>
          <a:bodyPr anchor="ctr" anchorCtr="0"/>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sp>
        <p:nvSpPr>
          <p:cNvPr id="13"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grpSp>
        <p:nvGrpSpPr>
          <p:cNvPr id="16" name="Group 15"/>
          <p:cNvGrpSpPr>
            <a:grpSpLocks noChangeAspect="1"/>
          </p:cNvGrpSpPr>
          <p:nvPr userDrawn="1"/>
        </p:nvGrpSpPr>
        <p:grpSpPr>
          <a:xfrm>
            <a:off x="6816800" y="1951561"/>
            <a:ext cx="5040000" cy="1621459"/>
            <a:chOff x="982663" y="187326"/>
            <a:chExt cx="5876925" cy="1890713"/>
          </a:xfrm>
        </p:grpSpPr>
        <p:sp>
          <p:nvSpPr>
            <p:cNvPr id="17"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76012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a:t>
            </a:r>
            <a:r>
              <a:rPr lang="fi-FI" err="1"/>
              <a:t>perustyyl</a:t>
            </a:r>
            <a:r>
              <a:rPr lang="fi-FI"/>
              <a:t>. </a:t>
            </a:r>
            <a:r>
              <a:rPr lang="fi-FI" err="1"/>
              <a:t>napsautt</a:t>
            </a:r>
            <a:r>
              <a:rPr lang="fi-FI"/>
              <a: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7574BDED-9AE9-45A6-8FE8-6626D68B157E}" type="datetime1">
              <a:rPr lang="fi-FI" smtClean="0"/>
              <a:t>1.9.2022</a:t>
            </a:fld>
            <a:endParaRPr lang="en-US"/>
          </a:p>
        </p:txBody>
      </p:sp>
      <p:sp>
        <p:nvSpPr>
          <p:cNvPr id="5" name="Footer Placeholder 4"/>
          <p:cNvSpPr>
            <a:spLocks noGrp="1"/>
          </p:cNvSpPr>
          <p:nvPr>
            <p:ph type="ftr" sz="quarter" idx="11"/>
          </p:nvPr>
        </p:nvSpPr>
        <p:spPr/>
        <p:txBody>
          <a:bodyPr/>
          <a:lstStyle/>
          <a:p>
            <a:r>
              <a:rPr lang="en-US"/>
              <a:t>Esityksen ja esittäjän nimi</a:t>
            </a:r>
          </a:p>
        </p:txBody>
      </p:sp>
      <p:sp>
        <p:nvSpPr>
          <p:cNvPr id="6" name="Slide Number Placeholder 5"/>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42695627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p:bg>
      <p:bgPr>
        <a:solidFill>
          <a:schemeClr val="accent2"/>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blipFill>
            <a:blip r:embed="rId2"/>
            <a:stretch>
              <a:fillRect/>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41149893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2nd">
    <p:bg>
      <p:bgPr>
        <a:solidFill>
          <a:schemeClr val="accent6"/>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blipFill>
            <a:blip r:embed="rId2"/>
            <a:stretch>
              <a:fillRect/>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29298249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3rd">
    <p:bg>
      <p:bgPr>
        <a:solidFill>
          <a:schemeClr val="accent4"/>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blipFill>
            <a:blip r:embed="rId2"/>
            <a:stretch>
              <a:fillRect/>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22546530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20" name="Freeform 7"/>
          <p:cNvSpPr>
            <a:spLocks noEditPoints="1"/>
          </p:cNvSpPr>
          <p:nvPr userDrawn="1"/>
        </p:nvSpPr>
        <p:spPr bwMode="auto">
          <a:xfrm>
            <a:off x="9985038" y="6299429"/>
            <a:ext cx="1509938" cy="220979"/>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Picture Placeholder 12"/>
          <p:cNvSpPr>
            <a:spLocks noGrp="1"/>
          </p:cNvSpPr>
          <p:nvPr>
            <p:ph type="pic" sz="quarter" idx="14"/>
          </p:nvPr>
        </p:nvSpPr>
        <p:spPr>
          <a:xfrm>
            <a:off x="0" y="1"/>
            <a:ext cx="12192000" cy="6858000"/>
          </a:xfrm>
          <a:custGeom>
            <a:avLst/>
            <a:gdLst/>
            <a:ahLst/>
            <a:cxnLst/>
            <a:rect l="l" t="t" r="r" b="b"/>
            <a:pathLst>
              <a:path w="12192000" h="6858000">
                <a:moveTo>
                  <a:pt x="11480762" y="6495247"/>
                </a:moveTo>
                <a:lnTo>
                  <a:pt x="11477958" y="6495444"/>
                </a:lnTo>
                <a:lnTo>
                  <a:pt x="11476505" y="6495838"/>
                </a:lnTo>
                <a:lnTo>
                  <a:pt x="11475259" y="6496232"/>
                </a:lnTo>
                <a:lnTo>
                  <a:pt x="11472870" y="6497511"/>
                </a:lnTo>
                <a:lnTo>
                  <a:pt x="11470690" y="6499184"/>
                </a:lnTo>
                <a:lnTo>
                  <a:pt x="11469859" y="6500169"/>
                </a:lnTo>
                <a:lnTo>
                  <a:pt x="11469028" y="6501153"/>
                </a:lnTo>
                <a:lnTo>
                  <a:pt x="11468301" y="6502236"/>
                </a:lnTo>
                <a:lnTo>
                  <a:pt x="11467678" y="6503417"/>
                </a:lnTo>
                <a:lnTo>
                  <a:pt x="11466848" y="6505976"/>
                </a:lnTo>
                <a:lnTo>
                  <a:pt x="11466536" y="6508634"/>
                </a:lnTo>
                <a:lnTo>
                  <a:pt x="11466848" y="6511390"/>
                </a:lnTo>
                <a:lnTo>
                  <a:pt x="11467263" y="6512669"/>
                </a:lnTo>
                <a:lnTo>
                  <a:pt x="11467678" y="6513851"/>
                </a:lnTo>
                <a:lnTo>
                  <a:pt x="11469028" y="6516213"/>
                </a:lnTo>
                <a:lnTo>
                  <a:pt x="11470690" y="6518182"/>
                </a:lnTo>
                <a:lnTo>
                  <a:pt x="11471728" y="6519067"/>
                </a:lnTo>
                <a:lnTo>
                  <a:pt x="11472870" y="6519855"/>
                </a:lnTo>
                <a:lnTo>
                  <a:pt x="11474012" y="6520544"/>
                </a:lnTo>
                <a:lnTo>
                  <a:pt x="11475259" y="6521135"/>
                </a:lnTo>
                <a:lnTo>
                  <a:pt x="11477958" y="6521922"/>
                </a:lnTo>
                <a:lnTo>
                  <a:pt x="11480762" y="6522217"/>
                </a:lnTo>
                <a:lnTo>
                  <a:pt x="11483670" y="6521922"/>
                </a:lnTo>
                <a:lnTo>
                  <a:pt x="11485020" y="6521528"/>
                </a:lnTo>
                <a:lnTo>
                  <a:pt x="11486369" y="6521135"/>
                </a:lnTo>
                <a:lnTo>
                  <a:pt x="11488862" y="6519855"/>
                </a:lnTo>
                <a:lnTo>
                  <a:pt x="11490835" y="6518182"/>
                </a:lnTo>
                <a:lnTo>
                  <a:pt x="11491769" y="6517296"/>
                </a:lnTo>
                <a:lnTo>
                  <a:pt x="11492600" y="6516213"/>
                </a:lnTo>
                <a:lnTo>
                  <a:pt x="11493327" y="6515130"/>
                </a:lnTo>
                <a:lnTo>
                  <a:pt x="11493950" y="6513851"/>
                </a:lnTo>
                <a:lnTo>
                  <a:pt x="11494780" y="6511390"/>
                </a:lnTo>
                <a:lnTo>
                  <a:pt x="11495092" y="6508634"/>
                </a:lnTo>
                <a:lnTo>
                  <a:pt x="11494780" y="6505976"/>
                </a:lnTo>
                <a:lnTo>
                  <a:pt x="11494469" y="6504697"/>
                </a:lnTo>
                <a:lnTo>
                  <a:pt x="11493950" y="6503417"/>
                </a:lnTo>
                <a:lnTo>
                  <a:pt x="11492600" y="6501153"/>
                </a:lnTo>
                <a:lnTo>
                  <a:pt x="11490835" y="6499184"/>
                </a:lnTo>
                <a:lnTo>
                  <a:pt x="11489900" y="6498200"/>
                </a:lnTo>
                <a:lnTo>
                  <a:pt x="11488862" y="6497511"/>
                </a:lnTo>
                <a:lnTo>
                  <a:pt x="11487512" y="6496822"/>
                </a:lnTo>
                <a:lnTo>
                  <a:pt x="11486369" y="6496232"/>
                </a:lnTo>
                <a:lnTo>
                  <a:pt x="11483670" y="6495444"/>
                </a:lnTo>
                <a:close/>
                <a:moveTo>
                  <a:pt x="11189159" y="6303288"/>
                </a:moveTo>
                <a:lnTo>
                  <a:pt x="11186489" y="6303487"/>
                </a:lnTo>
                <a:lnTo>
                  <a:pt x="11184214" y="6303983"/>
                </a:lnTo>
                <a:lnTo>
                  <a:pt x="11182137" y="6304876"/>
                </a:lnTo>
                <a:lnTo>
                  <a:pt x="11181148" y="6305472"/>
                </a:lnTo>
                <a:lnTo>
                  <a:pt x="11180258" y="6306067"/>
                </a:lnTo>
                <a:lnTo>
                  <a:pt x="11178675" y="6307556"/>
                </a:lnTo>
                <a:lnTo>
                  <a:pt x="11177191" y="6309243"/>
                </a:lnTo>
                <a:lnTo>
                  <a:pt x="11175906" y="6311327"/>
                </a:lnTo>
                <a:lnTo>
                  <a:pt x="11174917" y="6313411"/>
                </a:lnTo>
                <a:lnTo>
                  <a:pt x="11154146" y="6361246"/>
                </a:lnTo>
                <a:lnTo>
                  <a:pt x="11133376" y="6409081"/>
                </a:lnTo>
                <a:lnTo>
                  <a:pt x="11112606" y="6456916"/>
                </a:lnTo>
                <a:lnTo>
                  <a:pt x="11091836" y="6504751"/>
                </a:lnTo>
                <a:lnTo>
                  <a:pt x="11091143" y="6506041"/>
                </a:lnTo>
                <a:lnTo>
                  <a:pt x="11090748" y="6507331"/>
                </a:lnTo>
                <a:lnTo>
                  <a:pt x="11090550" y="6508720"/>
                </a:lnTo>
                <a:lnTo>
                  <a:pt x="11090550" y="6510308"/>
                </a:lnTo>
                <a:lnTo>
                  <a:pt x="11090748" y="6512491"/>
                </a:lnTo>
                <a:lnTo>
                  <a:pt x="11091539" y="6514675"/>
                </a:lnTo>
                <a:lnTo>
                  <a:pt x="11092726" y="6516759"/>
                </a:lnTo>
                <a:lnTo>
                  <a:pt x="11094210" y="6518446"/>
                </a:lnTo>
                <a:lnTo>
                  <a:pt x="11095990" y="6519935"/>
                </a:lnTo>
                <a:lnTo>
                  <a:pt x="11098067" y="6521225"/>
                </a:lnTo>
                <a:lnTo>
                  <a:pt x="11099254" y="6521622"/>
                </a:lnTo>
                <a:lnTo>
                  <a:pt x="11100342" y="6521920"/>
                </a:lnTo>
                <a:lnTo>
                  <a:pt x="11102913" y="6522217"/>
                </a:lnTo>
                <a:lnTo>
                  <a:pt x="11105089" y="6522019"/>
                </a:lnTo>
                <a:lnTo>
                  <a:pt x="11107166" y="6521523"/>
                </a:lnTo>
                <a:lnTo>
                  <a:pt x="11109045" y="6520729"/>
                </a:lnTo>
                <a:lnTo>
                  <a:pt x="11110628" y="6519538"/>
                </a:lnTo>
                <a:lnTo>
                  <a:pt x="11112210" y="6518148"/>
                </a:lnTo>
                <a:lnTo>
                  <a:pt x="11113496" y="6516660"/>
                </a:lnTo>
                <a:lnTo>
                  <a:pt x="11114584" y="6514973"/>
                </a:lnTo>
                <a:lnTo>
                  <a:pt x="11115474" y="6512988"/>
                </a:lnTo>
                <a:lnTo>
                  <a:pt x="11134069" y="6468428"/>
                </a:lnTo>
                <a:lnTo>
                  <a:pt x="11152762" y="6423967"/>
                </a:lnTo>
                <a:lnTo>
                  <a:pt x="11171356" y="6379407"/>
                </a:lnTo>
                <a:lnTo>
                  <a:pt x="11190049" y="6334947"/>
                </a:lnTo>
                <a:lnTo>
                  <a:pt x="11208742" y="6379507"/>
                </a:lnTo>
                <a:lnTo>
                  <a:pt x="11227337" y="6424265"/>
                </a:lnTo>
                <a:lnTo>
                  <a:pt x="11246030" y="6468924"/>
                </a:lnTo>
                <a:lnTo>
                  <a:pt x="11264822" y="6513583"/>
                </a:lnTo>
                <a:lnTo>
                  <a:pt x="11265811" y="6515270"/>
                </a:lnTo>
                <a:lnTo>
                  <a:pt x="11266800" y="6516759"/>
                </a:lnTo>
                <a:lnTo>
                  <a:pt x="11268086" y="6518148"/>
                </a:lnTo>
                <a:lnTo>
                  <a:pt x="11269569" y="6519438"/>
                </a:lnTo>
                <a:lnTo>
                  <a:pt x="11271152" y="6520629"/>
                </a:lnTo>
                <a:lnTo>
                  <a:pt x="11272932" y="6521523"/>
                </a:lnTo>
                <a:lnTo>
                  <a:pt x="11274910" y="6522019"/>
                </a:lnTo>
                <a:lnTo>
                  <a:pt x="11276888" y="6522217"/>
                </a:lnTo>
                <a:lnTo>
                  <a:pt x="11279361" y="6521920"/>
                </a:lnTo>
                <a:lnTo>
                  <a:pt x="11281636" y="6521225"/>
                </a:lnTo>
                <a:lnTo>
                  <a:pt x="11283614" y="6520034"/>
                </a:lnTo>
                <a:lnTo>
                  <a:pt x="11285394" y="6518645"/>
                </a:lnTo>
                <a:lnTo>
                  <a:pt x="11286878" y="6516957"/>
                </a:lnTo>
                <a:lnTo>
                  <a:pt x="11287867" y="6514973"/>
                </a:lnTo>
                <a:lnTo>
                  <a:pt x="11288559" y="6512789"/>
                </a:lnTo>
                <a:lnTo>
                  <a:pt x="11288757" y="6511698"/>
                </a:lnTo>
                <a:lnTo>
                  <a:pt x="11288856" y="6510507"/>
                </a:lnTo>
                <a:lnTo>
                  <a:pt x="11288559" y="6507926"/>
                </a:lnTo>
                <a:lnTo>
                  <a:pt x="11287966" y="6505644"/>
                </a:lnTo>
                <a:lnTo>
                  <a:pt x="11267097" y="6457511"/>
                </a:lnTo>
                <a:lnTo>
                  <a:pt x="11246228" y="6409478"/>
                </a:lnTo>
                <a:lnTo>
                  <a:pt x="11225359" y="6361444"/>
                </a:lnTo>
                <a:lnTo>
                  <a:pt x="11204489" y="6313411"/>
                </a:lnTo>
                <a:lnTo>
                  <a:pt x="11203401" y="6311327"/>
                </a:lnTo>
                <a:lnTo>
                  <a:pt x="11202116" y="6309243"/>
                </a:lnTo>
                <a:lnTo>
                  <a:pt x="11200632" y="6307556"/>
                </a:lnTo>
                <a:lnTo>
                  <a:pt x="11199050" y="6306067"/>
                </a:lnTo>
                <a:lnTo>
                  <a:pt x="11197170" y="6304876"/>
                </a:lnTo>
                <a:lnTo>
                  <a:pt x="11195192" y="6303983"/>
                </a:lnTo>
                <a:lnTo>
                  <a:pt x="11192917" y="6303487"/>
                </a:lnTo>
                <a:lnTo>
                  <a:pt x="11190346" y="6303288"/>
                </a:lnTo>
                <a:close/>
                <a:moveTo>
                  <a:pt x="10460085" y="6303288"/>
                </a:moveTo>
                <a:lnTo>
                  <a:pt x="10458789" y="6303387"/>
                </a:lnTo>
                <a:lnTo>
                  <a:pt x="10457593" y="6303487"/>
                </a:lnTo>
                <a:lnTo>
                  <a:pt x="10456994" y="6303586"/>
                </a:lnTo>
                <a:lnTo>
                  <a:pt x="10456396" y="6303685"/>
                </a:lnTo>
                <a:lnTo>
                  <a:pt x="10455200" y="6303983"/>
                </a:lnTo>
                <a:lnTo>
                  <a:pt x="10454103" y="6304380"/>
                </a:lnTo>
                <a:lnTo>
                  <a:pt x="10453106" y="6304876"/>
                </a:lnTo>
                <a:lnTo>
                  <a:pt x="10452209" y="6305472"/>
                </a:lnTo>
                <a:lnTo>
                  <a:pt x="10451312" y="6306166"/>
                </a:lnTo>
                <a:lnTo>
                  <a:pt x="10450414" y="6306762"/>
                </a:lnTo>
                <a:lnTo>
                  <a:pt x="10449517" y="6307556"/>
                </a:lnTo>
                <a:lnTo>
                  <a:pt x="10448819" y="6308350"/>
                </a:lnTo>
                <a:lnTo>
                  <a:pt x="10448121" y="6309243"/>
                </a:lnTo>
                <a:lnTo>
                  <a:pt x="10447523" y="6310235"/>
                </a:lnTo>
                <a:lnTo>
                  <a:pt x="10446925" y="6311327"/>
                </a:lnTo>
                <a:lnTo>
                  <a:pt x="10446327" y="6312319"/>
                </a:lnTo>
                <a:lnTo>
                  <a:pt x="10445928" y="6313411"/>
                </a:lnTo>
                <a:lnTo>
                  <a:pt x="10424892" y="6361246"/>
                </a:lnTo>
                <a:lnTo>
                  <a:pt x="10403856" y="6409081"/>
                </a:lnTo>
                <a:lnTo>
                  <a:pt x="10382920" y="6456916"/>
                </a:lnTo>
                <a:lnTo>
                  <a:pt x="10361983" y="6504751"/>
                </a:lnTo>
                <a:lnTo>
                  <a:pt x="10361684" y="6505445"/>
                </a:lnTo>
                <a:lnTo>
                  <a:pt x="10361485" y="6506041"/>
                </a:lnTo>
                <a:lnTo>
                  <a:pt x="10361285" y="6506735"/>
                </a:lnTo>
                <a:lnTo>
                  <a:pt x="10361086" y="6507331"/>
                </a:lnTo>
                <a:lnTo>
                  <a:pt x="10360986" y="6508026"/>
                </a:lnTo>
                <a:lnTo>
                  <a:pt x="10360887" y="6508720"/>
                </a:lnTo>
                <a:lnTo>
                  <a:pt x="10360787" y="6509514"/>
                </a:lnTo>
                <a:lnTo>
                  <a:pt x="10360787" y="6510308"/>
                </a:lnTo>
                <a:lnTo>
                  <a:pt x="10360887" y="6511400"/>
                </a:lnTo>
                <a:lnTo>
                  <a:pt x="10361086" y="6512491"/>
                </a:lnTo>
                <a:lnTo>
                  <a:pt x="10361385" y="6513583"/>
                </a:lnTo>
                <a:lnTo>
                  <a:pt x="10361784" y="6514675"/>
                </a:lnTo>
                <a:lnTo>
                  <a:pt x="10361983" y="6515270"/>
                </a:lnTo>
                <a:lnTo>
                  <a:pt x="10362282" y="6515766"/>
                </a:lnTo>
                <a:lnTo>
                  <a:pt x="10362881" y="6516759"/>
                </a:lnTo>
                <a:lnTo>
                  <a:pt x="10363678" y="6517652"/>
                </a:lnTo>
                <a:lnTo>
                  <a:pt x="10364476" y="6518545"/>
                </a:lnTo>
                <a:lnTo>
                  <a:pt x="10365373" y="6519240"/>
                </a:lnTo>
                <a:lnTo>
                  <a:pt x="10366270" y="6520034"/>
                </a:lnTo>
                <a:lnTo>
                  <a:pt x="10367267" y="6520729"/>
                </a:lnTo>
                <a:lnTo>
                  <a:pt x="10367865" y="6521026"/>
                </a:lnTo>
                <a:lnTo>
                  <a:pt x="10368464" y="6521225"/>
                </a:lnTo>
                <a:lnTo>
                  <a:pt x="10369560" y="6521622"/>
                </a:lnTo>
                <a:lnTo>
                  <a:pt x="10370158" y="6521820"/>
                </a:lnTo>
                <a:lnTo>
                  <a:pt x="10370757" y="6521920"/>
                </a:lnTo>
                <a:lnTo>
                  <a:pt x="10371953" y="6522118"/>
                </a:lnTo>
                <a:lnTo>
                  <a:pt x="10373149" y="6522217"/>
                </a:lnTo>
                <a:lnTo>
                  <a:pt x="10374445" y="6522217"/>
                </a:lnTo>
                <a:lnTo>
                  <a:pt x="10375442" y="6522019"/>
                </a:lnTo>
                <a:lnTo>
                  <a:pt x="10376041" y="6521920"/>
                </a:lnTo>
                <a:lnTo>
                  <a:pt x="10376539" y="6521820"/>
                </a:lnTo>
                <a:lnTo>
                  <a:pt x="10377038" y="6521721"/>
                </a:lnTo>
                <a:lnTo>
                  <a:pt x="10377536" y="6521523"/>
                </a:lnTo>
                <a:lnTo>
                  <a:pt x="10378433" y="6521126"/>
                </a:lnTo>
                <a:lnTo>
                  <a:pt x="10379430" y="6520729"/>
                </a:lnTo>
                <a:lnTo>
                  <a:pt x="10379829" y="6520431"/>
                </a:lnTo>
                <a:lnTo>
                  <a:pt x="10380328" y="6520232"/>
                </a:lnTo>
                <a:lnTo>
                  <a:pt x="10381125" y="6519538"/>
                </a:lnTo>
                <a:lnTo>
                  <a:pt x="10381823" y="6518843"/>
                </a:lnTo>
                <a:lnTo>
                  <a:pt x="10382621" y="6518148"/>
                </a:lnTo>
                <a:lnTo>
                  <a:pt x="10383219" y="6517454"/>
                </a:lnTo>
                <a:lnTo>
                  <a:pt x="10384016" y="6516660"/>
                </a:lnTo>
                <a:lnTo>
                  <a:pt x="10384515" y="6515766"/>
                </a:lnTo>
                <a:lnTo>
                  <a:pt x="10385013" y="6514973"/>
                </a:lnTo>
                <a:lnTo>
                  <a:pt x="10385512" y="6513881"/>
                </a:lnTo>
                <a:lnTo>
                  <a:pt x="10385911" y="6512988"/>
                </a:lnTo>
                <a:lnTo>
                  <a:pt x="10404654" y="6468428"/>
                </a:lnTo>
                <a:lnTo>
                  <a:pt x="10423397" y="6423967"/>
                </a:lnTo>
                <a:lnTo>
                  <a:pt x="10442239" y="6379407"/>
                </a:lnTo>
                <a:lnTo>
                  <a:pt x="10461082" y="6334947"/>
                </a:lnTo>
                <a:lnTo>
                  <a:pt x="10479825" y="6379507"/>
                </a:lnTo>
                <a:lnTo>
                  <a:pt x="10498767" y="6424265"/>
                </a:lnTo>
                <a:lnTo>
                  <a:pt x="10517610" y="6468924"/>
                </a:lnTo>
                <a:lnTo>
                  <a:pt x="10536453" y="6513583"/>
                </a:lnTo>
                <a:lnTo>
                  <a:pt x="10536851" y="6514377"/>
                </a:lnTo>
                <a:lnTo>
                  <a:pt x="10537450" y="6515270"/>
                </a:lnTo>
                <a:lnTo>
                  <a:pt x="10537948" y="6516064"/>
                </a:lnTo>
                <a:lnTo>
                  <a:pt x="10538546" y="6516759"/>
                </a:lnTo>
                <a:lnTo>
                  <a:pt x="10539144" y="6517553"/>
                </a:lnTo>
                <a:lnTo>
                  <a:pt x="10539842" y="6518248"/>
                </a:lnTo>
                <a:lnTo>
                  <a:pt x="10540540" y="6518843"/>
                </a:lnTo>
                <a:lnTo>
                  <a:pt x="10541238" y="6519438"/>
                </a:lnTo>
                <a:lnTo>
                  <a:pt x="10542036" y="6520034"/>
                </a:lnTo>
                <a:lnTo>
                  <a:pt x="10542933" y="6520629"/>
                </a:lnTo>
                <a:lnTo>
                  <a:pt x="10543332" y="6520927"/>
                </a:lnTo>
                <a:lnTo>
                  <a:pt x="10543731" y="6521126"/>
                </a:lnTo>
                <a:lnTo>
                  <a:pt x="10544229" y="6521324"/>
                </a:lnTo>
                <a:lnTo>
                  <a:pt x="10544628" y="6521523"/>
                </a:lnTo>
                <a:lnTo>
                  <a:pt x="10545126" y="6521622"/>
                </a:lnTo>
                <a:lnTo>
                  <a:pt x="10545625" y="6521820"/>
                </a:lnTo>
                <a:lnTo>
                  <a:pt x="10546522" y="6522019"/>
                </a:lnTo>
                <a:lnTo>
                  <a:pt x="10547619" y="6522118"/>
                </a:lnTo>
                <a:lnTo>
                  <a:pt x="10548616" y="6522217"/>
                </a:lnTo>
                <a:lnTo>
                  <a:pt x="10549812" y="6522118"/>
                </a:lnTo>
                <a:lnTo>
                  <a:pt x="10551008" y="6522019"/>
                </a:lnTo>
                <a:lnTo>
                  <a:pt x="10551607" y="6521820"/>
                </a:lnTo>
                <a:lnTo>
                  <a:pt x="10552205" y="6521721"/>
                </a:lnTo>
                <a:lnTo>
                  <a:pt x="10553401" y="6521225"/>
                </a:lnTo>
                <a:lnTo>
                  <a:pt x="10554398" y="6520729"/>
                </a:lnTo>
                <a:lnTo>
                  <a:pt x="10554897" y="6520530"/>
                </a:lnTo>
                <a:lnTo>
                  <a:pt x="10555395" y="6520034"/>
                </a:lnTo>
                <a:lnTo>
                  <a:pt x="10556292" y="6519438"/>
                </a:lnTo>
                <a:lnTo>
                  <a:pt x="10557190" y="6518645"/>
                </a:lnTo>
                <a:lnTo>
                  <a:pt x="10557987" y="6517851"/>
                </a:lnTo>
                <a:lnTo>
                  <a:pt x="10558386" y="6517354"/>
                </a:lnTo>
                <a:lnTo>
                  <a:pt x="10558685" y="6516957"/>
                </a:lnTo>
                <a:lnTo>
                  <a:pt x="10559283" y="6515965"/>
                </a:lnTo>
                <a:lnTo>
                  <a:pt x="10559782" y="6514973"/>
                </a:lnTo>
                <a:lnTo>
                  <a:pt x="10560181" y="6513881"/>
                </a:lnTo>
                <a:lnTo>
                  <a:pt x="10560280" y="6513285"/>
                </a:lnTo>
                <a:lnTo>
                  <a:pt x="10560480" y="6512789"/>
                </a:lnTo>
                <a:lnTo>
                  <a:pt x="10560679" y="6511698"/>
                </a:lnTo>
                <a:lnTo>
                  <a:pt x="10560679" y="6511102"/>
                </a:lnTo>
                <a:lnTo>
                  <a:pt x="10560679" y="6510606"/>
                </a:lnTo>
                <a:lnTo>
                  <a:pt x="10560679" y="6509117"/>
                </a:lnTo>
                <a:lnTo>
                  <a:pt x="10560579" y="6508522"/>
                </a:lnTo>
                <a:lnTo>
                  <a:pt x="10560480" y="6507926"/>
                </a:lnTo>
                <a:lnTo>
                  <a:pt x="10560181" y="6506835"/>
                </a:lnTo>
                <a:lnTo>
                  <a:pt x="10559782" y="6505644"/>
                </a:lnTo>
                <a:lnTo>
                  <a:pt x="10538746" y="6457511"/>
                </a:lnTo>
                <a:lnTo>
                  <a:pt x="10517710" y="6409478"/>
                </a:lnTo>
                <a:lnTo>
                  <a:pt x="10496674" y="6361444"/>
                </a:lnTo>
                <a:lnTo>
                  <a:pt x="10475638" y="6313411"/>
                </a:lnTo>
                <a:lnTo>
                  <a:pt x="10475039" y="6312319"/>
                </a:lnTo>
                <a:lnTo>
                  <a:pt x="10474541" y="6311327"/>
                </a:lnTo>
                <a:lnTo>
                  <a:pt x="10473943" y="6310235"/>
                </a:lnTo>
                <a:lnTo>
                  <a:pt x="10473245" y="6309243"/>
                </a:lnTo>
                <a:lnTo>
                  <a:pt x="10472547" y="6308350"/>
                </a:lnTo>
                <a:lnTo>
                  <a:pt x="10471849" y="6307556"/>
                </a:lnTo>
                <a:lnTo>
                  <a:pt x="10471052" y="6306762"/>
                </a:lnTo>
                <a:lnTo>
                  <a:pt x="10470154" y="6306166"/>
                </a:lnTo>
                <a:lnTo>
                  <a:pt x="10469257" y="6305472"/>
                </a:lnTo>
                <a:lnTo>
                  <a:pt x="10468260" y="6304876"/>
                </a:lnTo>
                <a:lnTo>
                  <a:pt x="10467263" y="6304380"/>
                </a:lnTo>
                <a:lnTo>
                  <a:pt x="10466266" y="6303983"/>
                </a:lnTo>
                <a:lnTo>
                  <a:pt x="10465768" y="6303884"/>
                </a:lnTo>
                <a:lnTo>
                  <a:pt x="10465070" y="6303685"/>
                </a:lnTo>
                <a:lnTo>
                  <a:pt x="10463873" y="6303487"/>
                </a:lnTo>
                <a:lnTo>
                  <a:pt x="10462677" y="6303387"/>
                </a:lnTo>
                <a:lnTo>
                  <a:pt x="10461381" y="6303288"/>
                </a:lnTo>
                <a:close/>
                <a:moveTo>
                  <a:pt x="9997064" y="6303288"/>
                </a:moveTo>
                <a:lnTo>
                  <a:pt x="9995877" y="6303387"/>
                </a:lnTo>
                <a:lnTo>
                  <a:pt x="9995284" y="6303487"/>
                </a:lnTo>
                <a:lnTo>
                  <a:pt x="9994691" y="6303586"/>
                </a:lnTo>
                <a:lnTo>
                  <a:pt x="9993504" y="6303884"/>
                </a:lnTo>
                <a:lnTo>
                  <a:pt x="9992317" y="6304281"/>
                </a:lnTo>
                <a:lnTo>
                  <a:pt x="9991723" y="6304578"/>
                </a:lnTo>
                <a:lnTo>
                  <a:pt x="9991229" y="6304876"/>
                </a:lnTo>
                <a:lnTo>
                  <a:pt x="9990240" y="6305571"/>
                </a:lnTo>
                <a:lnTo>
                  <a:pt x="9989350" y="6306266"/>
                </a:lnTo>
                <a:lnTo>
                  <a:pt x="9988460" y="6307059"/>
                </a:lnTo>
                <a:lnTo>
                  <a:pt x="9987668" y="6307853"/>
                </a:lnTo>
                <a:lnTo>
                  <a:pt x="9986877" y="6308846"/>
                </a:lnTo>
                <a:lnTo>
                  <a:pt x="9986284" y="6309739"/>
                </a:lnTo>
                <a:lnTo>
                  <a:pt x="9985987" y="6310235"/>
                </a:lnTo>
                <a:lnTo>
                  <a:pt x="9985789" y="6310930"/>
                </a:lnTo>
                <a:lnTo>
                  <a:pt x="9985591" y="6311426"/>
                </a:lnTo>
                <a:lnTo>
                  <a:pt x="9985393" y="6311922"/>
                </a:lnTo>
                <a:lnTo>
                  <a:pt x="9985196" y="6312518"/>
                </a:lnTo>
                <a:lnTo>
                  <a:pt x="9985097" y="6313014"/>
                </a:lnTo>
                <a:lnTo>
                  <a:pt x="9984998" y="6313609"/>
                </a:lnTo>
                <a:lnTo>
                  <a:pt x="9984899" y="6314106"/>
                </a:lnTo>
                <a:lnTo>
                  <a:pt x="9984800" y="6315297"/>
                </a:lnTo>
                <a:lnTo>
                  <a:pt x="9984899" y="6316884"/>
                </a:lnTo>
                <a:lnTo>
                  <a:pt x="9984998" y="6317480"/>
                </a:lnTo>
                <a:lnTo>
                  <a:pt x="9985097" y="6318175"/>
                </a:lnTo>
                <a:lnTo>
                  <a:pt x="9985492" y="6319465"/>
                </a:lnTo>
                <a:lnTo>
                  <a:pt x="9985690" y="6320159"/>
                </a:lnTo>
                <a:lnTo>
                  <a:pt x="9985987" y="6320755"/>
                </a:lnTo>
                <a:lnTo>
                  <a:pt x="10006757" y="6368590"/>
                </a:lnTo>
                <a:lnTo>
                  <a:pt x="10027527" y="6416425"/>
                </a:lnTo>
                <a:lnTo>
                  <a:pt x="10048396" y="6464260"/>
                </a:lnTo>
                <a:lnTo>
                  <a:pt x="10069266" y="6512095"/>
                </a:lnTo>
                <a:lnTo>
                  <a:pt x="10069661" y="6513186"/>
                </a:lnTo>
                <a:lnTo>
                  <a:pt x="10070255" y="6514278"/>
                </a:lnTo>
                <a:lnTo>
                  <a:pt x="10070848" y="6515370"/>
                </a:lnTo>
                <a:lnTo>
                  <a:pt x="10071441" y="6516263"/>
                </a:lnTo>
                <a:lnTo>
                  <a:pt x="10072134" y="6517156"/>
                </a:lnTo>
                <a:lnTo>
                  <a:pt x="10072826" y="6517950"/>
                </a:lnTo>
                <a:lnTo>
                  <a:pt x="10073222" y="6518347"/>
                </a:lnTo>
                <a:lnTo>
                  <a:pt x="10073716" y="6518744"/>
                </a:lnTo>
                <a:lnTo>
                  <a:pt x="10074606" y="6519438"/>
                </a:lnTo>
                <a:lnTo>
                  <a:pt x="10075497" y="6520034"/>
                </a:lnTo>
                <a:lnTo>
                  <a:pt x="10076387" y="6520629"/>
                </a:lnTo>
                <a:lnTo>
                  <a:pt x="10077376" y="6521126"/>
                </a:lnTo>
                <a:lnTo>
                  <a:pt x="10078464" y="6521523"/>
                </a:lnTo>
                <a:lnTo>
                  <a:pt x="10079057" y="6521721"/>
                </a:lnTo>
                <a:lnTo>
                  <a:pt x="10079651" y="6521820"/>
                </a:lnTo>
                <a:lnTo>
                  <a:pt x="10080244" y="6521920"/>
                </a:lnTo>
                <a:lnTo>
                  <a:pt x="10080837" y="6522019"/>
                </a:lnTo>
                <a:lnTo>
                  <a:pt x="10082024" y="6522217"/>
                </a:lnTo>
                <a:lnTo>
                  <a:pt x="10083310" y="6522217"/>
                </a:lnTo>
                <a:lnTo>
                  <a:pt x="10084596" y="6522217"/>
                </a:lnTo>
                <a:lnTo>
                  <a:pt x="10085882" y="6522217"/>
                </a:lnTo>
                <a:lnTo>
                  <a:pt x="10087069" y="6522019"/>
                </a:lnTo>
                <a:lnTo>
                  <a:pt x="10087662" y="6521920"/>
                </a:lnTo>
                <a:lnTo>
                  <a:pt x="10088255" y="6521820"/>
                </a:lnTo>
                <a:lnTo>
                  <a:pt x="10089442" y="6521523"/>
                </a:lnTo>
                <a:lnTo>
                  <a:pt x="10090431" y="6521126"/>
                </a:lnTo>
                <a:lnTo>
                  <a:pt x="10091420" y="6520629"/>
                </a:lnTo>
                <a:lnTo>
                  <a:pt x="10092409" y="6520034"/>
                </a:lnTo>
                <a:lnTo>
                  <a:pt x="10093201" y="6519438"/>
                </a:lnTo>
                <a:lnTo>
                  <a:pt x="10093695" y="6519041"/>
                </a:lnTo>
                <a:lnTo>
                  <a:pt x="10094190" y="6518744"/>
                </a:lnTo>
                <a:lnTo>
                  <a:pt x="10094981" y="6517950"/>
                </a:lnTo>
                <a:lnTo>
                  <a:pt x="10095673" y="6517156"/>
                </a:lnTo>
                <a:lnTo>
                  <a:pt x="10096069" y="6516759"/>
                </a:lnTo>
                <a:lnTo>
                  <a:pt x="10096366" y="6516263"/>
                </a:lnTo>
                <a:lnTo>
                  <a:pt x="10096959" y="6515370"/>
                </a:lnTo>
                <a:lnTo>
                  <a:pt x="10097355" y="6514873"/>
                </a:lnTo>
                <a:lnTo>
                  <a:pt x="10097651" y="6514278"/>
                </a:lnTo>
                <a:lnTo>
                  <a:pt x="10098146" y="6513186"/>
                </a:lnTo>
                <a:lnTo>
                  <a:pt x="10098739" y="6512095"/>
                </a:lnTo>
                <a:lnTo>
                  <a:pt x="10119609" y="6463962"/>
                </a:lnTo>
                <a:lnTo>
                  <a:pt x="10140478" y="6415929"/>
                </a:lnTo>
                <a:lnTo>
                  <a:pt x="10161347" y="6367895"/>
                </a:lnTo>
                <a:lnTo>
                  <a:pt x="10182216" y="6319862"/>
                </a:lnTo>
                <a:lnTo>
                  <a:pt x="10182414" y="6319266"/>
                </a:lnTo>
                <a:lnTo>
                  <a:pt x="10182611" y="6318770"/>
                </a:lnTo>
                <a:lnTo>
                  <a:pt x="10182710" y="6318175"/>
                </a:lnTo>
                <a:lnTo>
                  <a:pt x="10182908" y="6317579"/>
                </a:lnTo>
                <a:lnTo>
                  <a:pt x="10183007" y="6316388"/>
                </a:lnTo>
                <a:lnTo>
                  <a:pt x="10183106" y="6314999"/>
                </a:lnTo>
                <a:lnTo>
                  <a:pt x="10183007" y="6313808"/>
                </a:lnTo>
                <a:lnTo>
                  <a:pt x="10182908" y="6312716"/>
                </a:lnTo>
                <a:lnTo>
                  <a:pt x="10182611" y="6311625"/>
                </a:lnTo>
                <a:lnTo>
                  <a:pt x="10182216" y="6310632"/>
                </a:lnTo>
                <a:lnTo>
                  <a:pt x="10181919" y="6310037"/>
                </a:lnTo>
                <a:lnTo>
                  <a:pt x="10181721" y="6309541"/>
                </a:lnTo>
                <a:lnTo>
                  <a:pt x="10181425" y="6309044"/>
                </a:lnTo>
                <a:lnTo>
                  <a:pt x="10181128" y="6308548"/>
                </a:lnTo>
                <a:lnTo>
                  <a:pt x="10180436" y="6307754"/>
                </a:lnTo>
                <a:lnTo>
                  <a:pt x="10179644" y="6306861"/>
                </a:lnTo>
                <a:lnTo>
                  <a:pt x="10179249" y="6306464"/>
                </a:lnTo>
                <a:lnTo>
                  <a:pt x="10178754" y="6306166"/>
                </a:lnTo>
                <a:lnTo>
                  <a:pt x="10178359" y="6305769"/>
                </a:lnTo>
                <a:lnTo>
                  <a:pt x="10177864" y="6305472"/>
                </a:lnTo>
                <a:lnTo>
                  <a:pt x="10176875" y="6304777"/>
                </a:lnTo>
                <a:lnTo>
                  <a:pt x="10175886" y="6304281"/>
                </a:lnTo>
                <a:lnTo>
                  <a:pt x="10174699" y="6303884"/>
                </a:lnTo>
                <a:lnTo>
                  <a:pt x="10174106" y="6303685"/>
                </a:lnTo>
                <a:lnTo>
                  <a:pt x="10173512" y="6303586"/>
                </a:lnTo>
                <a:lnTo>
                  <a:pt x="10172919" y="6303487"/>
                </a:lnTo>
                <a:lnTo>
                  <a:pt x="10172325" y="6303387"/>
                </a:lnTo>
                <a:lnTo>
                  <a:pt x="10171138" y="6303288"/>
                </a:lnTo>
                <a:lnTo>
                  <a:pt x="10170149" y="6303387"/>
                </a:lnTo>
                <a:lnTo>
                  <a:pt x="10169556" y="6303387"/>
                </a:lnTo>
                <a:lnTo>
                  <a:pt x="10169061" y="6303487"/>
                </a:lnTo>
                <a:lnTo>
                  <a:pt x="10168072" y="6303784"/>
                </a:lnTo>
                <a:lnTo>
                  <a:pt x="10167182" y="6304082"/>
                </a:lnTo>
                <a:lnTo>
                  <a:pt x="10166292" y="6304380"/>
                </a:lnTo>
                <a:lnTo>
                  <a:pt x="10165501" y="6304876"/>
                </a:lnTo>
                <a:lnTo>
                  <a:pt x="10164611" y="6305472"/>
                </a:lnTo>
                <a:lnTo>
                  <a:pt x="10163819" y="6306067"/>
                </a:lnTo>
                <a:lnTo>
                  <a:pt x="10163028" y="6306662"/>
                </a:lnTo>
                <a:lnTo>
                  <a:pt x="10162336" y="6307357"/>
                </a:lnTo>
                <a:lnTo>
                  <a:pt x="10161742" y="6308052"/>
                </a:lnTo>
                <a:lnTo>
                  <a:pt x="10161149" y="6308747"/>
                </a:lnTo>
                <a:lnTo>
                  <a:pt x="10160556" y="6309541"/>
                </a:lnTo>
                <a:lnTo>
                  <a:pt x="10160061" y="6310235"/>
                </a:lnTo>
                <a:lnTo>
                  <a:pt x="10159072" y="6311922"/>
                </a:lnTo>
                <a:lnTo>
                  <a:pt x="10140379" y="6356482"/>
                </a:lnTo>
                <a:lnTo>
                  <a:pt x="10121686" y="6401141"/>
                </a:lnTo>
                <a:lnTo>
                  <a:pt x="10102893" y="6445900"/>
                </a:lnTo>
                <a:lnTo>
                  <a:pt x="10084299" y="6490559"/>
                </a:lnTo>
                <a:lnTo>
                  <a:pt x="10065606" y="6445999"/>
                </a:lnTo>
                <a:lnTo>
                  <a:pt x="10046913" y="6401439"/>
                </a:lnTo>
                <a:lnTo>
                  <a:pt x="10028319" y="6356978"/>
                </a:lnTo>
                <a:lnTo>
                  <a:pt x="10009724" y="6312518"/>
                </a:lnTo>
                <a:lnTo>
                  <a:pt x="10009329" y="6311625"/>
                </a:lnTo>
                <a:lnTo>
                  <a:pt x="10008834" y="6310731"/>
                </a:lnTo>
                <a:lnTo>
                  <a:pt x="10008340" y="6309739"/>
                </a:lnTo>
                <a:lnTo>
                  <a:pt x="10007746" y="6308846"/>
                </a:lnTo>
                <a:lnTo>
                  <a:pt x="10007054" y="6308052"/>
                </a:lnTo>
                <a:lnTo>
                  <a:pt x="10006361" y="6307357"/>
                </a:lnTo>
                <a:lnTo>
                  <a:pt x="10005669" y="6306662"/>
                </a:lnTo>
                <a:lnTo>
                  <a:pt x="10004977" y="6305968"/>
                </a:lnTo>
                <a:lnTo>
                  <a:pt x="10004186" y="6305472"/>
                </a:lnTo>
                <a:lnTo>
                  <a:pt x="10003295" y="6304876"/>
                </a:lnTo>
                <a:lnTo>
                  <a:pt x="10002306" y="6304380"/>
                </a:lnTo>
                <a:lnTo>
                  <a:pt x="10001416" y="6303983"/>
                </a:lnTo>
                <a:lnTo>
                  <a:pt x="10000427" y="6303685"/>
                </a:lnTo>
                <a:lnTo>
                  <a:pt x="9999339" y="6303487"/>
                </a:lnTo>
                <a:lnTo>
                  <a:pt x="9998251" y="6303387"/>
                </a:lnTo>
                <a:close/>
                <a:moveTo>
                  <a:pt x="10825614" y="6301701"/>
                </a:moveTo>
                <a:lnTo>
                  <a:pt x="10821846" y="6301800"/>
                </a:lnTo>
                <a:lnTo>
                  <a:pt x="10818078" y="6301998"/>
                </a:lnTo>
                <a:lnTo>
                  <a:pt x="10814410" y="6302295"/>
                </a:lnTo>
                <a:lnTo>
                  <a:pt x="10810741" y="6302790"/>
                </a:lnTo>
                <a:lnTo>
                  <a:pt x="10803800" y="6304177"/>
                </a:lnTo>
                <a:lnTo>
                  <a:pt x="10797256" y="6306157"/>
                </a:lnTo>
                <a:lnTo>
                  <a:pt x="10794083" y="6307246"/>
                </a:lnTo>
                <a:lnTo>
                  <a:pt x="10791009" y="6308435"/>
                </a:lnTo>
                <a:lnTo>
                  <a:pt x="10788035" y="6309821"/>
                </a:lnTo>
                <a:lnTo>
                  <a:pt x="10785060" y="6311306"/>
                </a:lnTo>
                <a:lnTo>
                  <a:pt x="10782383" y="6312890"/>
                </a:lnTo>
                <a:lnTo>
                  <a:pt x="10779706" y="6314574"/>
                </a:lnTo>
                <a:lnTo>
                  <a:pt x="10774748" y="6318336"/>
                </a:lnTo>
                <a:lnTo>
                  <a:pt x="10770187" y="6322396"/>
                </a:lnTo>
                <a:lnTo>
                  <a:pt x="10768204" y="6324575"/>
                </a:lnTo>
                <a:lnTo>
                  <a:pt x="10766320" y="6326852"/>
                </a:lnTo>
                <a:lnTo>
                  <a:pt x="10762850" y="6331605"/>
                </a:lnTo>
                <a:lnTo>
                  <a:pt x="10759975" y="6336754"/>
                </a:lnTo>
                <a:lnTo>
                  <a:pt x="10758785" y="6339527"/>
                </a:lnTo>
                <a:lnTo>
                  <a:pt x="10757694" y="6342200"/>
                </a:lnTo>
                <a:lnTo>
                  <a:pt x="10756802" y="6345072"/>
                </a:lnTo>
                <a:lnTo>
                  <a:pt x="10756108" y="6348042"/>
                </a:lnTo>
                <a:lnTo>
                  <a:pt x="10755513" y="6350914"/>
                </a:lnTo>
                <a:lnTo>
                  <a:pt x="10755017" y="6353983"/>
                </a:lnTo>
                <a:lnTo>
                  <a:pt x="10754620" y="6360222"/>
                </a:lnTo>
                <a:lnTo>
                  <a:pt x="10754620" y="6360816"/>
                </a:lnTo>
                <a:lnTo>
                  <a:pt x="10754720" y="6363984"/>
                </a:lnTo>
                <a:lnTo>
                  <a:pt x="10754918" y="6367153"/>
                </a:lnTo>
                <a:lnTo>
                  <a:pt x="10755314" y="6370223"/>
                </a:lnTo>
                <a:lnTo>
                  <a:pt x="10755810" y="6373094"/>
                </a:lnTo>
                <a:lnTo>
                  <a:pt x="10756405" y="6375966"/>
                </a:lnTo>
                <a:lnTo>
                  <a:pt x="10757099" y="6378639"/>
                </a:lnTo>
                <a:lnTo>
                  <a:pt x="10758983" y="6383788"/>
                </a:lnTo>
                <a:lnTo>
                  <a:pt x="10760173" y="6386264"/>
                </a:lnTo>
                <a:lnTo>
                  <a:pt x="10761462" y="6388541"/>
                </a:lnTo>
                <a:lnTo>
                  <a:pt x="10762949" y="6390918"/>
                </a:lnTo>
                <a:lnTo>
                  <a:pt x="10764437" y="6392997"/>
                </a:lnTo>
                <a:lnTo>
                  <a:pt x="10766221" y="6395076"/>
                </a:lnTo>
                <a:lnTo>
                  <a:pt x="10768105" y="6397156"/>
                </a:lnTo>
                <a:lnTo>
                  <a:pt x="10770088" y="6399037"/>
                </a:lnTo>
                <a:lnTo>
                  <a:pt x="10772270" y="6400919"/>
                </a:lnTo>
                <a:lnTo>
                  <a:pt x="10774550" y="6402701"/>
                </a:lnTo>
                <a:lnTo>
                  <a:pt x="10777029" y="6404384"/>
                </a:lnTo>
                <a:lnTo>
                  <a:pt x="10779607" y="6406068"/>
                </a:lnTo>
                <a:lnTo>
                  <a:pt x="10782383" y="6407652"/>
                </a:lnTo>
                <a:lnTo>
                  <a:pt x="10785259" y="6409236"/>
                </a:lnTo>
                <a:lnTo>
                  <a:pt x="10788332" y="6410622"/>
                </a:lnTo>
                <a:lnTo>
                  <a:pt x="10794876" y="6413494"/>
                </a:lnTo>
                <a:lnTo>
                  <a:pt x="10802115" y="6415970"/>
                </a:lnTo>
                <a:lnTo>
                  <a:pt x="10805783" y="6417158"/>
                </a:lnTo>
                <a:lnTo>
                  <a:pt x="10809749" y="6418445"/>
                </a:lnTo>
                <a:lnTo>
                  <a:pt x="10818177" y="6420623"/>
                </a:lnTo>
                <a:lnTo>
                  <a:pt x="10822639" y="6421614"/>
                </a:lnTo>
                <a:lnTo>
                  <a:pt x="10827200" y="6422604"/>
                </a:lnTo>
                <a:lnTo>
                  <a:pt x="10835331" y="6424485"/>
                </a:lnTo>
                <a:lnTo>
                  <a:pt x="10842668" y="6426367"/>
                </a:lnTo>
                <a:lnTo>
                  <a:pt x="10849212" y="6428248"/>
                </a:lnTo>
                <a:lnTo>
                  <a:pt x="10855161" y="6430228"/>
                </a:lnTo>
                <a:lnTo>
                  <a:pt x="10860317" y="6432308"/>
                </a:lnTo>
                <a:lnTo>
                  <a:pt x="10864978" y="6434486"/>
                </a:lnTo>
                <a:lnTo>
                  <a:pt x="10868944" y="6436764"/>
                </a:lnTo>
                <a:lnTo>
                  <a:pt x="10872414" y="6439239"/>
                </a:lnTo>
                <a:lnTo>
                  <a:pt x="10875190" y="6441616"/>
                </a:lnTo>
                <a:lnTo>
                  <a:pt x="10876479" y="6442903"/>
                </a:lnTo>
                <a:lnTo>
                  <a:pt x="10877669" y="6444190"/>
                </a:lnTo>
                <a:lnTo>
                  <a:pt x="10879553" y="6447062"/>
                </a:lnTo>
                <a:lnTo>
                  <a:pt x="10880346" y="6448448"/>
                </a:lnTo>
                <a:lnTo>
                  <a:pt x="10880941" y="6450032"/>
                </a:lnTo>
                <a:lnTo>
                  <a:pt x="10882032" y="6453102"/>
                </a:lnTo>
                <a:lnTo>
                  <a:pt x="10882924" y="6456369"/>
                </a:lnTo>
                <a:lnTo>
                  <a:pt x="10883321" y="6459736"/>
                </a:lnTo>
                <a:lnTo>
                  <a:pt x="10883420" y="6463400"/>
                </a:lnTo>
                <a:lnTo>
                  <a:pt x="10883420" y="6463994"/>
                </a:lnTo>
                <a:lnTo>
                  <a:pt x="10883222" y="6467955"/>
                </a:lnTo>
                <a:lnTo>
                  <a:pt x="10882924" y="6469836"/>
                </a:lnTo>
                <a:lnTo>
                  <a:pt x="10882627" y="6471717"/>
                </a:lnTo>
                <a:lnTo>
                  <a:pt x="10881437" y="6475183"/>
                </a:lnTo>
                <a:lnTo>
                  <a:pt x="10879950" y="6478649"/>
                </a:lnTo>
                <a:lnTo>
                  <a:pt x="10878165" y="6481817"/>
                </a:lnTo>
                <a:lnTo>
                  <a:pt x="10876975" y="6483402"/>
                </a:lnTo>
                <a:lnTo>
                  <a:pt x="10875785" y="6484887"/>
                </a:lnTo>
                <a:lnTo>
                  <a:pt x="10873207" y="6487660"/>
                </a:lnTo>
                <a:lnTo>
                  <a:pt x="10870233" y="6490234"/>
                </a:lnTo>
                <a:lnTo>
                  <a:pt x="10866861" y="6492412"/>
                </a:lnTo>
                <a:lnTo>
                  <a:pt x="10863292" y="6494591"/>
                </a:lnTo>
                <a:lnTo>
                  <a:pt x="10859227" y="6496274"/>
                </a:lnTo>
                <a:lnTo>
                  <a:pt x="10857244" y="6497066"/>
                </a:lnTo>
                <a:lnTo>
                  <a:pt x="10854963" y="6497759"/>
                </a:lnTo>
                <a:lnTo>
                  <a:pt x="10850402" y="6498948"/>
                </a:lnTo>
                <a:lnTo>
                  <a:pt x="10845643" y="6499839"/>
                </a:lnTo>
                <a:lnTo>
                  <a:pt x="10840487" y="6500334"/>
                </a:lnTo>
                <a:lnTo>
                  <a:pt x="10835232" y="6500532"/>
                </a:lnTo>
                <a:lnTo>
                  <a:pt x="10830175" y="6500433"/>
                </a:lnTo>
                <a:lnTo>
                  <a:pt x="10825217" y="6500136"/>
                </a:lnTo>
                <a:lnTo>
                  <a:pt x="10820458" y="6499641"/>
                </a:lnTo>
                <a:lnTo>
                  <a:pt x="10815798" y="6498948"/>
                </a:lnTo>
                <a:lnTo>
                  <a:pt x="10811336" y="6498156"/>
                </a:lnTo>
                <a:lnTo>
                  <a:pt x="10806973" y="6496967"/>
                </a:lnTo>
                <a:lnTo>
                  <a:pt x="10802610" y="6495680"/>
                </a:lnTo>
                <a:lnTo>
                  <a:pt x="10798446" y="6494195"/>
                </a:lnTo>
                <a:lnTo>
                  <a:pt x="10794282" y="6492511"/>
                </a:lnTo>
                <a:lnTo>
                  <a:pt x="10790216" y="6490630"/>
                </a:lnTo>
                <a:lnTo>
                  <a:pt x="10786349" y="6488551"/>
                </a:lnTo>
                <a:lnTo>
                  <a:pt x="10782383" y="6486273"/>
                </a:lnTo>
                <a:lnTo>
                  <a:pt x="10778516" y="6483798"/>
                </a:lnTo>
                <a:lnTo>
                  <a:pt x="10774649" y="6481025"/>
                </a:lnTo>
                <a:lnTo>
                  <a:pt x="10770881" y="6478154"/>
                </a:lnTo>
                <a:lnTo>
                  <a:pt x="10767014" y="6475084"/>
                </a:lnTo>
                <a:lnTo>
                  <a:pt x="10765626" y="6473995"/>
                </a:lnTo>
                <a:lnTo>
                  <a:pt x="10764734" y="6473500"/>
                </a:lnTo>
                <a:lnTo>
                  <a:pt x="10763842" y="6473104"/>
                </a:lnTo>
                <a:lnTo>
                  <a:pt x="10762850" y="6472807"/>
                </a:lnTo>
                <a:lnTo>
                  <a:pt x="10761859" y="6472510"/>
                </a:lnTo>
                <a:lnTo>
                  <a:pt x="10759578" y="6472312"/>
                </a:lnTo>
                <a:lnTo>
                  <a:pt x="10758388" y="6472411"/>
                </a:lnTo>
                <a:lnTo>
                  <a:pt x="10757198" y="6472609"/>
                </a:lnTo>
                <a:lnTo>
                  <a:pt x="10755017" y="6473203"/>
                </a:lnTo>
                <a:lnTo>
                  <a:pt x="10753034" y="6474292"/>
                </a:lnTo>
                <a:lnTo>
                  <a:pt x="10751348" y="6475678"/>
                </a:lnTo>
                <a:lnTo>
                  <a:pt x="10749861" y="6477560"/>
                </a:lnTo>
                <a:lnTo>
                  <a:pt x="10748770" y="6479540"/>
                </a:lnTo>
                <a:lnTo>
                  <a:pt x="10748076" y="6481718"/>
                </a:lnTo>
                <a:lnTo>
                  <a:pt x="10747878" y="6484293"/>
                </a:lnTo>
                <a:lnTo>
                  <a:pt x="10747977" y="6485679"/>
                </a:lnTo>
                <a:lnTo>
                  <a:pt x="10748175" y="6487065"/>
                </a:lnTo>
                <a:lnTo>
                  <a:pt x="10748572" y="6488452"/>
                </a:lnTo>
                <a:lnTo>
                  <a:pt x="10749068" y="6489640"/>
                </a:lnTo>
                <a:lnTo>
                  <a:pt x="10749762" y="6490729"/>
                </a:lnTo>
                <a:lnTo>
                  <a:pt x="10750654" y="6491719"/>
                </a:lnTo>
                <a:lnTo>
                  <a:pt x="10752538" y="6493502"/>
                </a:lnTo>
                <a:lnTo>
                  <a:pt x="10757000" y="6496868"/>
                </a:lnTo>
                <a:lnTo>
                  <a:pt x="10761660" y="6500136"/>
                </a:lnTo>
                <a:lnTo>
                  <a:pt x="10766320" y="6503107"/>
                </a:lnTo>
                <a:lnTo>
                  <a:pt x="10771080" y="6505978"/>
                </a:lnTo>
                <a:lnTo>
                  <a:pt x="10775839" y="6508454"/>
                </a:lnTo>
                <a:lnTo>
                  <a:pt x="10780698" y="6510929"/>
                </a:lnTo>
                <a:lnTo>
                  <a:pt x="10785556" y="6513008"/>
                </a:lnTo>
                <a:lnTo>
                  <a:pt x="10790514" y="6514989"/>
                </a:lnTo>
                <a:lnTo>
                  <a:pt x="10795670" y="6516672"/>
                </a:lnTo>
                <a:lnTo>
                  <a:pt x="10800826" y="6518058"/>
                </a:lnTo>
                <a:lnTo>
                  <a:pt x="10806279" y="6519346"/>
                </a:lnTo>
                <a:lnTo>
                  <a:pt x="10811633" y="6520435"/>
                </a:lnTo>
                <a:lnTo>
                  <a:pt x="10817186" y="6521227"/>
                </a:lnTo>
                <a:lnTo>
                  <a:pt x="10822738" y="6521722"/>
                </a:lnTo>
                <a:lnTo>
                  <a:pt x="10828489" y="6522118"/>
                </a:lnTo>
                <a:lnTo>
                  <a:pt x="10834339" y="6522217"/>
                </a:lnTo>
                <a:lnTo>
                  <a:pt x="10842272" y="6521920"/>
                </a:lnTo>
                <a:lnTo>
                  <a:pt x="10846039" y="6521623"/>
                </a:lnTo>
                <a:lnTo>
                  <a:pt x="10849807" y="6521128"/>
                </a:lnTo>
                <a:lnTo>
                  <a:pt x="10853476" y="6520534"/>
                </a:lnTo>
                <a:lnTo>
                  <a:pt x="10857144" y="6519841"/>
                </a:lnTo>
                <a:lnTo>
                  <a:pt x="10860516" y="6518851"/>
                </a:lnTo>
                <a:lnTo>
                  <a:pt x="10863986" y="6517860"/>
                </a:lnTo>
                <a:lnTo>
                  <a:pt x="10867258" y="6516771"/>
                </a:lnTo>
                <a:lnTo>
                  <a:pt x="10870431" y="6515583"/>
                </a:lnTo>
                <a:lnTo>
                  <a:pt x="10876479" y="6512711"/>
                </a:lnTo>
                <a:lnTo>
                  <a:pt x="10879355" y="6511127"/>
                </a:lnTo>
                <a:lnTo>
                  <a:pt x="10882131" y="6509444"/>
                </a:lnTo>
                <a:lnTo>
                  <a:pt x="10884808" y="6507562"/>
                </a:lnTo>
                <a:lnTo>
                  <a:pt x="10887287" y="6505681"/>
                </a:lnTo>
                <a:lnTo>
                  <a:pt x="10889667" y="6503701"/>
                </a:lnTo>
                <a:lnTo>
                  <a:pt x="10891947" y="6501522"/>
                </a:lnTo>
                <a:lnTo>
                  <a:pt x="10894128" y="6499344"/>
                </a:lnTo>
                <a:lnTo>
                  <a:pt x="10896012" y="6496868"/>
                </a:lnTo>
                <a:lnTo>
                  <a:pt x="10899582" y="6491917"/>
                </a:lnTo>
                <a:lnTo>
                  <a:pt x="10902556" y="6486570"/>
                </a:lnTo>
                <a:lnTo>
                  <a:pt x="10904936" y="6480827"/>
                </a:lnTo>
                <a:lnTo>
                  <a:pt x="10905928" y="6477857"/>
                </a:lnTo>
                <a:lnTo>
                  <a:pt x="10906622" y="6474787"/>
                </a:lnTo>
                <a:lnTo>
                  <a:pt x="10907217" y="6471618"/>
                </a:lnTo>
                <a:lnTo>
                  <a:pt x="10907712" y="6468351"/>
                </a:lnTo>
                <a:lnTo>
                  <a:pt x="10908010" y="6464984"/>
                </a:lnTo>
                <a:lnTo>
                  <a:pt x="10908109" y="6461617"/>
                </a:lnTo>
                <a:lnTo>
                  <a:pt x="10908109" y="6461023"/>
                </a:lnTo>
                <a:lnTo>
                  <a:pt x="10908109" y="6457954"/>
                </a:lnTo>
                <a:lnTo>
                  <a:pt x="10907911" y="6454983"/>
                </a:lnTo>
                <a:lnTo>
                  <a:pt x="10907018" y="6449339"/>
                </a:lnTo>
                <a:lnTo>
                  <a:pt x="10906423" y="6446666"/>
                </a:lnTo>
                <a:lnTo>
                  <a:pt x="10905729" y="6444091"/>
                </a:lnTo>
                <a:lnTo>
                  <a:pt x="10904837" y="6441616"/>
                </a:lnTo>
                <a:lnTo>
                  <a:pt x="10903845" y="6439041"/>
                </a:lnTo>
                <a:lnTo>
                  <a:pt x="10902755" y="6436764"/>
                </a:lnTo>
                <a:lnTo>
                  <a:pt x="10901466" y="6434486"/>
                </a:lnTo>
                <a:lnTo>
                  <a:pt x="10900078" y="6432209"/>
                </a:lnTo>
                <a:lnTo>
                  <a:pt x="10898590" y="6430129"/>
                </a:lnTo>
                <a:lnTo>
                  <a:pt x="10895021" y="6426069"/>
                </a:lnTo>
                <a:lnTo>
                  <a:pt x="10893137" y="6424188"/>
                </a:lnTo>
                <a:lnTo>
                  <a:pt x="10890956" y="6422208"/>
                </a:lnTo>
                <a:lnTo>
                  <a:pt x="10886295" y="6418742"/>
                </a:lnTo>
                <a:lnTo>
                  <a:pt x="10883817" y="6416960"/>
                </a:lnTo>
                <a:lnTo>
                  <a:pt x="10881139" y="6415375"/>
                </a:lnTo>
                <a:lnTo>
                  <a:pt x="10875389" y="6412405"/>
                </a:lnTo>
                <a:lnTo>
                  <a:pt x="10869043" y="6409533"/>
                </a:lnTo>
                <a:lnTo>
                  <a:pt x="10862102" y="6407058"/>
                </a:lnTo>
                <a:lnTo>
                  <a:pt x="10854566" y="6404582"/>
                </a:lnTo>
                <a:lnTo>
                  <a:pt x="10846436" y="6402404"/>
                </a:lnTo>
                <a:lnTo>
                  <a:pt x="10837710" y="6400324"/>
                </a:lnTo>
                <a:lnTo>
                  <a:pt x="10829183" y="6398443"/>
                </a:lnTo>
                <a:lnTo>
                  <a:pt x="10821549" y="6396463"/>
                </a:lnTo>
                <a:lnTo>
                  <a:pt x="10814608" y="6394383"/>
                </a:lnTo>
                <a:lnTo>
                  <a:pt x="10811534" y="6393393"/>
                </a:lnTo>
                <a:lnTo>
                  <a:pt x="10808460" y="6392403"/>
                </a:lnTo>
                <a:lnTo>
                  <a:pt x="10803007" y="6390225"/>
                </a:lnTo>
                <a:lnTo>
                  <a:pt x="10798248" y="6388046"/>
                </a:lnTo>
                <a:lnTo>
                  <a:pt x="10794083" y="6385769"/>
                </a:lnTo>
                <a:lnTo>
                  <a:pt x="10790514" y="6383293"/>
                </a:lnTo>
                <a:lnTo>
                  <a:pt x="10788927" y="6382006"/>
                </a:lnTo>
                <a:lnTo>
                  <a:pt x="10787539" y="6380719"/>
                </a:lnTo>
                <a:lnTo>
                  <a:pt x="10784961" y="6378045"/>
                </a:lnTo>
                <a:lnTo>
                  <a:pt x="10783970" y="6376659"/>
                </a:lnTo>
                <a:lnTo>
                  <a:pt x="10783077" y="6375273"/>
                </a:lnTo>
                <a:lnTo>
                  <a:pt x="10781491" y="6372203"/>
                </a:lnTo>
                <a:lnTo>
                  <a:pt x="10780301" y="6369034"/>
                </a:lnTo>
                <a:lnTo>
                  <a:pt x="10779904" y="6367450"/>
                </a:lnTo>
                <a:lnTo>
                  <a:pt x="10779607" y="6365866"/>
                </a:lnTo>
                <a:lnTo>
                  <a:pt x="10779111" y="6362301"/>
                </a:lnTo>
                <a:lnTo>
                  <a:pt x="10779012" y="6358538"/>
                </a:lnTo>
                <a:lnTo>
                  <a:pt x="10779012" y="6357944"/>
                </a:lnTo>
                <a:lnTo>
                  <a:pt x="10779210" y="6354479"/>
                </a:lnTo>
                <a:lnTo>
                  <a:pt x="10779805" y="6351013"/>
                </a:lnTo>
                <a:lnTo>
                  <a:pt x="10780896" y="6347646"/>
                </a:lnTo>
                <a:lnTo>
                  <a:pt x="10782284" y="6344478"/>
                </a:lnTo>
                <a:lnTo>
                  <a:pt x="10783970" y="6341408"/>
                </a:lnTo>
                <a:lnTo>
                  <a:pt x="10786250" y="6338635"/>
                </a:lnTo>
                <a:lnTo>
                  <a:pt x="10788630" y="6335863"/>
                </a:lnTo>
                <a:lnTo>
                  <a:pt x="10791505" y="6333486"/>
                </a:lnTo>
                <a:lnTo>
                  <a:pt x="10794579" y="6331209"/>
                </a:lnTo>
                <a:lnTo>
                  <a:pt x="10798148" y="6329229"/>
                </a:lnTo>
                <a:lnTo>
                  <a:pt x="10801916" y="6327545"/>
                </a:lnTo>
                <a:lnTo>
                  <a:pt x="10805982" y="6326060"/>
                </a:lnTo>
                <a:lnTo>
                  <a:pt x="10810344" y="6324872"/>
                </a:lnTo>
                <a:lnTo>
                  <a:pt x="10815004" y="6324080"/>
                </a:lnTo>
                <a:lnTo>
                  <a:pt x="10819863" y="6323585"/>
                </a:lnTo>
                <a:lnTo>
                  <a:pt x="10825019" y="6323386"/>
                </a:lnTo>
                <a:lnTo>
                  <a:pt x="10832455" y="6323684"/>
                </a:lnTo>
                <a:lnTo>
                  <a:pt x="10836025" y="6323981"/>
                </a:lnTo>
                <a:lnTo>
                  <a:pt x="10839694" y="6324476"/>
                </a:lnTo>
                <a:lnTo>
                  <a:pt x="10846833" y="6325763"/>
                </a:lnTo>
                <a:lnTo>
                  <a:pt x="10850204" y="6326753"/>
                </a:lnTo>
                <a:lnTo>
                  <a:pt x="10853674" y="6327842"/>
                </a:lnTo>
                <a:lnTo>
                  <a:pt x="10857144" y="6329031"/>
                </a:lnTo>
                <a:lnTo>
                  <a:pt x="10860516" y="6330318"/>
                </a:lnTo>
                <a:lnTo>
                  <a:pt x="10863986" y="6332001"/>
                </a:lnTo>
                <a:lnTo>
                  <a:pt x="10867357" y="6333585"/>
                </a:lnTo>
                <a:lnTo>
                  <a:pt x="10874100" y="6337546"/>
                </a:lnTo>
                <a:lnTo>
                  <a:pt x="10880941" y="6342002"/>
                </a:lnTo>
                <a:lnTo>
                  <a:pt x="10882627" y="6343091"/>
                </a:lnTo>
                <a:lnTo>
                  <a:pt x="10884312" y="6343784"/>
                </a:lnTo>
                <a:lnTo>
                  <a:pt x="10885998" y="6344181"/>
                </a:lnTo>
                <a:lnTo>
                  <a:pt x="10888080" y="6344280"/>
                </a:lnTo>
                <a:lnTo>
                  <a:pt x="10889270" y="6344181"/>
                </a:lnTo>
                <a:lnTo>
                  <a:pt x="10890361" y="6343982"/>
                </a:lnTo>
                <a:lnTo>
                  <a:pt x="10892641" y="6343388"/>
                </a:lnTo>
                <a:lnTo>
                  <a:pt x="10894624" y="6342200"/>
                </a:lnTo>
                <a:lnTo>
                  <a:pt x="10896310" y="6340814"/>
                </a:lnTo>
                <a:lnTo>
                  <a:pt x="10897797" y="6339131"/>
                </a:lnTo>
                <a:lnTo>
                  <a:pt x="10898888" y="6337051"/>
                </a:lnTo>
                <a:lnTo>
                  <a:pt x="10899582" y="6334972"/>
                </a:lnTo>
                <a:lnTo>
                  <a:pt x="10899780" y="6332595"/>
                </a:lnTo>
                <a:lnTo>
                  <a:pt x="10899681" y="6330912"/>
                </a:lnTo>
                <a:lnTo>
                  <a:pt x="10899284" y="6329328"/>
                </a:lnTo>
                <a:lnTo>
                  <a:pt x="10898789" y="6327941"/>
                </a:lnTo>
                <a:lnTo>
                  <a:pt x="10898095" y="6326654"/>
                </a:lnTo>
                <a:lnTo>
                  <a:pt x="10896310" y="6324476"/>
                </a:lnTo>
                <a:lnTo>
                  <a:pt x="10894525" y="6322792"/>
                </a:lnTo>
                <a:lnTo>
                  <a:pt x="10890757" y="6320218"/>
                </a:lnTo>
                <a:lnTo>
                  <a:pt x="10886989" y="6317841"/>
                </a:lnTo>
                <a:lnTo>
                  <a:pt x="10883321" y="6315564"/>
                </a:lnTo>
                <a:lnTo>
                  <a:pt x="10879454" y="6313584"/>
                </a:lnTo>
                <a:lnTo>
                  <a:pt x="10871522" y="6309920"/>
                </a:lnTo>
                <a:lnTo>
                  <a:pt x="10863391" y="6306949"/>
                </a:lnTo>
                <a:lnTo>
                  <a:pt x="10859127" y="6305761"/>
                </a:lnTo>
                <a:lnTo>
                  <a:pt x="10854765" y="6304573"/>
                </a:lnTo>
                <a:lnTo>
                  <a:pt x="10850204" y="6303682"/>
                </a:lnTo>
                <a:lnTo>
                  <a:pt x="10845643" y="6302989"/>
                </a:lnTo>
                <a:lnTo>
                  <a:pt x="10840883" y="6302394"/>
                </a:lnTo>
                <a:lnTo>
                  <a:pt x="10835926" y="6301998"/>
                </a:lnTo>
                <a:lnTo>
                  <a:pt x="10830869" y="6301800"/>
                </a:lnTo>
                <a:close/>
                <a:moveTo>
                  <a:pt x="11842418" y="6112915"/>
                </a:moveTo>
                <a:lnTo>
                  <a:pt x="11839604" y="6113228"/>
                </a:lnTo>
                <a:lnTo>
                  <a:pt x="11838145" y="6113541"/>
                </a:lnTo>
                <a:lnTo>
                  <a:pt x="11836894" y="6114062"/>
                </a:lnTo>
                <a:lnTo>
                  <a:pt x="11834497" y="6115312"/>
                </a:lnTo>
                <a:lnTo>
                  <a:pt x="11832309" y="6117188"/>
                </a:lnTo>
                <a:lnTo>
                  <a:pt x="11831371" y="6118126"/>
                </a:lnTo>
                <a:lnTo>
                  <a:pt x="11830641" y="6119273"/>
                </a:lnTo>
                <a:lnTo>
                  <a:pt x="11829912" y="6120419"/>
                </a:lnTo>
                <a:lnTo>
                  <a:pt x="11829286" y="6121565"/>
                </a:lnTo>
                <a:lnTo>
                  <a:pt x="11828452" y="6124379"/>
                </a:lnTo>
                <a:lnTo>
                  <a:pt x="11828244" y="6127193"/>
                </a:lnTo>
                <a:lnTo>
                  <a:pt x="11828452" y="6130111"/>
                </a:lnTo>
                <a:lnTo>
                  <a:pt x="11828869" y="6131466"/>
                </a:lnTo>
                <a:lnTo>
                  <a:pt x="11829286" y="6132717"/>
                </a:lnTo>
                <a:lnTo>
                  <a:pt x="11830641" y="6135218"/>
                </a:lnTo>
                <a:lnTo>
                  <a:pt x="11832309" y="6137302"/>
                </a:lnTo>
                <a:lnTo>
                  <a:pt x="11833351" y="6138240"/>
                </a:lnTo>
                <a:lnTo>
                  <a:pt x="11834497" y="6139074"/>
                </a:lnTo>
                <a:lnTo>
                  <a:pt x="11835644" y="6139804"/>
                </a:lnTo>
                <a:lnTo>
                  <a:pt x="11836894" y="6140429"/>
                </a:lnTo>
                <a:lnTo>
                  <a:pt x="11839604" y="6141263"/>
                </a:lnTo>
                <a:lnTo>
                  <a:pt x="11842418" y="6141471"/>
                </a:lnTo>
                <a:lnTo>
                  <a:pt x="11845336" y="6141263"/>
                </a:lnTo>
                <a:lnTo>
                  <a:pt x="11846691" y="6140846"/>
                </a:lnTo>
                <a:lnTo>
                  <a:pt x="11847941" y="6140429"/>
                </a:lnTo>
                <a:lnTo>
                  <a:pt x="11850443" y="6139074"/>
                </a:lnTo>
                <a:lnTo>
                  <a:pt x="11852527" y="6137302"/>
                </a:lnTo>
                <a:lnTo>
                  <a:pt x="11853465" y="6136260"/>
                </a:lnTo>
                <a:lnTo>
                  <a:pt x="11854299" y="6135218"/>
                </a:lnTo>
                <a:lnTo>
                  <a:pt x="11855028" y="6134072"/>
                </a:lnTo>
                <a:lnTo>
                  <a:pt x="11855654" y="6132717"/>
                </a:lnTo>
                <a:lnTo>
                  <a:pt x="11856487" y="6130111"/>
                </a:lnTo>
                <a:lnTo>
                  <a:pt x="11856800" y="6127193"/>
                </a:lnTo>
                <a:lnTo>
                  <a:pt x="11856487" y="6124379"/>
                </a:lnTo>
                <a:lnTo>
                  <a:pt x="11856175" y="6123024"/>
                </a:lnTo>
                <a:lnTo>
                  <a:pt x="11855654" y="6121565"/>
                </a:lnTo>
                <a:lnTo>
                  <a:pt x="11854299" y="6119273"/>
                </a:lnTo>
                <a:lnTo>
                  <a:pt x="11852527" y="6117188"/>
                </a:lnTo>
                <a:lnTo>
                  <a:pt x="11851589" y="6116146"/>
                </a:lnTo>
                <a:lnTo>
                  <a:pt x="11850443" y="6115312"/>
                </a:lnTo>
                <a:lnTo>
                  <a:pt x="11849192" y="6114687"/>
                </a:lnTo>
                <a:lnTo>
                  <a:pt x="11847941" y="6114062"/>
                </a:lnTo>
                <a:lnTo>
                  <a:pt x="11845336" y="6113228"/>
                </a:lnTo>
                <a:close/>
                <a:moveTo>
                  <a:pt x="11550768" y="5922542"/>
                </a:moveTo>
                <a:lnTo>
                  <a:pt x="11548197" y="5922741"/>
                </a:lnTo>
                <a:lnTo>
                  <a:pt x="11545922" y="5923237"/>
                </a:lnTo>
                <a:lnTo>
                  <a:pt x="11543944" y="5924229"/>
                </a:lnTo>
                <a:lnTo>
                  <a:pt x="11542856" y="5924726"/>
                </a:lnTo>
                <a:lnTo>
                  <a:pt x="11541966" y="5925321"/>
                </a:lnTo>
                <a:lnTo>
                  <a:pt x="11540383" y="5926810"/>
                </a:lnTo>
                <a:lnTo>
                  <a:pt x="11538899" y="5928497"/>
                </a:lnTo>
                <a:lnTo>
                  <a:pt x="11537614" y="5930482"/>
                </a:lnTo>
                <a:lnTo>
                  <a:pt x="11536625" y="5932665"/>
                </a:lnTo>
                <a:lnTo>
                  <a:pt x="11515854" y="5980500"/>
                </a:lnTo>
                <a:lnTo>
                  <a:pt x="11495084" y="6028335"/>
                </a:lnTo>
                <a:lnTo>
                  <a:pt x="11474314" y="6076170"/>
                </a:lnTo>
                <a:lnTo>
                  <a:pt x="11453544" y="6124005"/>
                </a:lnTo>
                <a:lnTo>
                  <a:pt x="11452950" y="6125295"/>
                </a:lnTo>
                <a:lnTo>
                  <a:pt x="11452555" y="6126585"/>
                </a:lnTo>
                <a:lnTo>
                  <a:pt x="11452258" y="6127875"/>
                </a:lnTo>
                <a:lnTo>
                  <a:pt x="11452258" y="6129463"/>
                </a:lnTo>
                <a:lnTo>
                  <a:pt x="11452555" y="6131745"/>
                </a:lnTo>
                <a:lnTo>
                  <a:pt x="11453247" y="6133929"/>
                </a:lnTo>
                <a:lnTo>
                  <a:pt x="11454335" y="6135914"/>
                </a:lnTo>
                <a:lnTo>
                  <a:pt x="11455819" y="6137700"/>
                </a:lnTo>
                <a:lnTo>
                  <a:pt x="11457698" y="6139288"/>
                </a:lnTo>
                <a:lnTo>
                  <a:pt x="11459775" y="6140479"/>
                </a:lnTo>
                <a:lnTo>
                  <a:pt x="11460863" y="6140876"/>
                </a:lnTo>
                <a:lnTo>
                  <a:pt x="11462050" y="6141174"/>
                </a:lnTo>
                <a:lnTo>
                  <a:pt x="11464621" y="6141471"/>
                </a:lnTo>
                <a:lnTo>
                  <a:pt x="11466797" y="6141273"/>
                </a:lnTo>
                <a:lnTo>
                  <a:pt x="11468874" y="6140777"/>
                </a:lnTo>
                <a:lnTo>
                  <a:pt x="11470654" y="6139883"/>
                </a:lnTo>
                <a:lnTo>
                  <a:pt x="11472336" y="6138692"/>
                </a:lnTo>
                <a:lnTo>
                  <a:pt x="11473918" y="6137402"/>
                </a:lnTo>
                <a:lnTo>
                  <a:pt x="11475204" y="6135914"/>
                </a:lnTo>
                <a:lnTo>
                  <a:pt x="11476292" y="6134127"/>
                </a:lnTo>
                <a:lnTo>
                  <a:pt x="11477182" y="6132242"/>
                </a:lnTo>
                <a:lnTo>
                  <a:pt x="11495777" y="6087682"/>
                </a:lnTo>
                <a:lnTo>
                  <a:pt x="11514470" y="6043221"/>
                </a:lnTo>
                <a:lnTo>
                  <a:pt x="11532965" y="5998661"/>
                </a:lnTo>
                <a:lnTo>
                  <a:pt x="11551658" y="5954201"/>
                </a:lnTo>
                <a:lnTo>
                  <a:pt x="11570351" y="5998761"/>
                </a:lnTo>
                <a:lnTo>
                  <a:pt x="11589045" y="6043519"/>
                </a:lnTo>
                <a:lnTo>
                  <a:pt x="11607738" y="6088178"/>
                </a:lnTo>
                <a:lnTo>
                  <a:pt x="11626530" y="6132837"/>
                </a:lnTo>
                <a:lnTo>
                  <a:pt x="11627420" y="6134425"/>
                </a:lnTo>
                <a:lnTo>
                  <a:pt x="11628508" y="6136013"/>
                </a:lnTo>
                <a:lnTo>
                  <a:pt x="11629794" y="6137402"/>
                </a:lnTo>
                <a:lnTo>
                  <a:pt x="11631277" y="6138692"/>
                </a:lnTo>
                <a:lnTo>
                  <a:pt x="11632860" y="6139883"/>
                </a:lnTo>
                <a:lnTo>
                  <a:pt x="11634640" y="6140677"/>
                </a:lnTo>
                <a:lnTo>
                  <a:pt x="11636519" y="6141273"/>
                </a:lnTo>
                <a:lnTo>
                  <a:pt x="11638498" y="6141471"/>
                </a:lnTo>
                <a:lnTo>
                  <a:pt x="11641069" y="6141174"/>
                </a:lnTo>
                <a:lnTo>
                  <a:pt x="11643245" y="6140479"/>
                </a:lnTo>
                <a:lnTo>
                  <a:pt x="11645421" y="6139387"/>
                </a:lnTo>
                <a:lnTo>
                  <a:pt x="11647102" y="6137899"/>
                </a:lnTo>
                <a:lnTo>
                  <a:pt x="11648487" y="6136112"/>
                </a:lnTo>
                <a:lnTo>
                  <a:pt x="11649575" y="6134227"/>
                </a:lnTo>
                <a:lnTo>
                  <a:pt x="11650366" y="6132043"/>
                </a:lnTo>
                <a:lnTo>
                  <a:pt x="11650564" y="6130952"/>
                </a:lnTo>
                <a:lnTo>
                  <a:pt x="11650564" y="6129761"/>
                </a:lnTo>
                <a:lnTo>
                  <a:pt x="11650366" y="6127180"/>
                </a:lnTo>
                <a:lnTo>
                  <a:pt x="11649575" y="6124898"/>
                </a:lnTo>
                <a:lnTo>
                  <a:pt x="11628706" y="6076765"/>
                </a:lnTo>
                <a:lnTo>
                  <a:pt x="11607837" y="6028732"/>
                </a:lnTo>
                <a:lnTo>
                  <a:pt x="11586968" y="5980698"/>
                </a:lnTo>
                <a:lnTo>
                  <a:pt x="11566197" y="5932665"/>
                </a:lnTo>
                <a:lnTo>
                  <a:pt x="11565109" y="5930482"/>
                </a:lnTo>
                <a:lnTo>
                  <a:pt x="11563725" y="5928497"/>
                </a:lnTo>
                <a:lnTo>
                  <a:pt x="11562340" y="5926810"/>
                </a:lnTo>
                <a:lnTo>
                  <a:pt x="11560758" y="5925321"/>
                </a:lnTo>
                <a:lnTo>
                  <a:pt x="11558878" y="5924229"/>
                </a:lnTo>
                <a:lnTo>
                  <a:pt x="11556801" y="5923237"/>
                </a:lnTo>
                <a:lnTo>
                  <a:pt x="11554625" y="5922741"/>
                </a:lnTo>
                <a:lnTo>
                  <a:pt x="11552054" y="5922542"/>
                </a:lnTo>
                <a:close/>
                <a:moveTo>
                  <a:pt x="10836870" y="5922542"/>
                </a:moveTo>
                <a:lnTo>
                  <a:pt x="10834397" y="5922741"/>
                </a:lnTo>
                <a:lnTo>
                  <a:pt x="10832123" y="5923237"/>
                </a:lnTo>
                <a:lnTo>
                  <a:pt x="10829947" y="5924229"/>
                </a:lnTo>
                <a:lnTo>
                  <a:pt x="10829057" y="5924726"/>
                </a:lnTo>
                <a:lnTo>
                  <a:pt x="10828166" y="5925321"/>
                </a:lnTo>
                <a:lnTo>
                  <a:pt x="10826386" y="5926810"/>
                </a:lnTo>
                <a:lnTo>
                  <a:pt x="10825001" y="5928497"/>
                </a:lnTo>
                <a:lnTo>
                  <a:pt x="10823815" y="5930482"/>
                </a:lnTo>
                <a:lnTo>
                  <a:pt x="10822826" y="5932665"/>
                </a:lnTo>
                <a:lnTo>
                  <a:pt x="10801956" y="5980500"/>
                </a:lnTo>
                <a:lnTo>
                  <a:pt x="10781087" y="6028335"/>
                </a:lnTo>
                <a:lnTo>
                  <a:pt x="10760317" y="6076170"/>
                </a:lnTo>
                <a:lnTo>
                  <a:pt x="10739547" y="6124005"/>
                </a:lnTo>
                <a:lnTo>
                  <a:pt x="10739052" y="6125295"/>
                </a:lnTo>
                <a:lnTo>
                  <a:pt x="10738657" y="6126585"/>
                </a:lnTo>
                <a:lnTo>
                  <a:pt x="10738459" y="6127875"/>
                </a:lnTo>
                <a:lnTo>
                  <a:pt x="10738360" y="6129463"/>
                </a:lnTo>
                <a:lnTo>
                  <a:pt x="10738657" y="6131745"/>
                </a:lnTo>
                <a:lnTo>
                  <a:pt x="10739349" y="6133929"/>
                </a:lnTo>
                <a:lnTo>
                  <a:pt x="10740437" y="6135914"/>
                </a:lnTo>
                <a:lnTo>
                  <a:pt x="10742020" y="6137700"/>
                </a:lnTo>
                <a:lnTo>
                  <a:pt x="10743800" y="6139288"/>
                </a:lnTo>
                <a:lnTo>
                  <a:pt x="10745976" y="6140479"/>
                </a:lnTo>
                <a:lnTo>
                  <a:pt x="10747064" y="6140876"/>
                </a:lnTo>
                <a:lnTo>
                  <a:pt x="10748251" y="6141174"/>
                </a:lnTo>
                <a:lnTo>
                  <a:pt x="10750624" y="6141471"/>
                </a:lnTo>
                <a:lnTo>
                  <a:pt x="10752899" y="6141273"/>
                </a:lnTo>
                <a:lnTo>
                  <a:pt x="10754976" y="6140777"/>
                </a:lnTo>
                <a:lnTo>
                  <a:pt x="10756855" y="6139883"/>
                </a:lnTo>
                <a:lnTo>
                  <a:pt x="10758537" y="6138692"/>
                </a:lnTo>
                <a:lnTo>
                  <a:pt x="10760020" y="6137402"/>
                </a:lnTo>
                <a:lnTo>
                  <a:pt x="10761405" y="6135914"/>
                </a:lnTo>
                <a:lnTo>
                  <a:pt x="10762493" y="6134127"/>
                </a:lnTo>
                <a:lnTo>
                  <a:pt x="10763383" y="6132242"/>
                </a:lnTo>
                <a:lnTo>
                  <a:pt x="10781977" y="6087682"/>
                </a:lnTo>
                <a:lnTo>
                  <a:pt x="10800572" y="6043221"/>
                </a:lnTo>
                <a:lnTo>
                  <a:pt x="10819166" y="5998661"/>
                </a:lnTo>
                <a:lnTo>
                  <a:pt x="10837859" y="5954201"/>
                </a:lnTo>
                <a:lnTo>
                  <a:pt x="10856453" y="5998761"/>
                </a:lnTo>
                <a:lnTo>
                  <a:pt x="10875246" y="6043519"/>
                </a:lnTo>
                <a:lnTo>
                  <a:pt x="10893939" y="6088178"/>
                </a:lnTo>
                <a:lnTo>
                  <a:pt x="10912632" y="6132837"/>
                </a:lnTo>
                <a:lnTo>
                  <a:pt x="10913621" y="6134425"/>
                </a:lnTo>
                <a:lnTo>
                  <a:pt x="10914709" y="6136013"/>
                </a:lnTo>
                <a:lnTo>
                  <a:pt x="10915995" y="6137402"/>
                </a:lnTo>
                <a:lnTo>
                  <a:pt x="10917379" y="6138692"/>
                </a:lnTo>
                <a:lnTo>
                  <a:pt x="10919061" y="6139883"/>
                </a:lnTo>
                <a:lnTo>
                  <a:pt x="10920742" y="6140677"/>
                </a:lnTo>
                <a:lnTo>
                  <a:pt x="10922621" y="6141273"/>
                </a:lnTo>
                <a:lnTo>
                  <a:pt x="10924698" y="6141471"/>
                </a:lnTo>
                <a:lnTo>
                  <a:pt x="10927171" y="6141174"/>
                </a:lnTo>
                <a:lnTo>
                  <a:pt x="10929446" y="6140479"/>
                </a:lnTo>
                <a:lnTo>
                  <a:pt x="10931424" y="6139387"/>
                </a:lnTo>
                <a:lnTo>
                  <a:pt x="10933204" y="6137899"/>
                </a:lnTo>
                <a:lnTo>
                  <a:pt x="10934688" y="6136112"/>
                </a:lnTo>
                <a:lnTo>
                  <a:pt x="10935776" y="6134227"/>
                </a:lnTo>
                <a:lnTo>
                  <a:pt x="10936468" y="6132043"/>
                </a:lnTo>
                <a:lnTo>
                  <a:pt x="10936666" y="6130952"/>
                </a:lnTo>
                <a:lnTo>
                  <a:pt x="10936666" y="6129761"/>
                </a:lnTo>
                <a:lnTo>
                  <a:pt x="10936468" y="6127180"/>
                </a:lnTo>
                <a:lnTo>
                  <a:pt x="10935776" y="6124898"/>
                </a:lnTo>
                <a:lnTo>
                  <a:pt x="10914907" y="6076765"/>
                </a:lnTo>
                <a:lnTo>
                  <a:pt x="10894038" y="6028732"/>
                </a:lnTo>
                <a:lnTo>
                  <a:pt x="10873169" y="5980698"/>
                </a:lnTo>
                <a:lnTo>
                  <a:pt x="10852398" y="5932665"/>
                </a:lnTo>
                <a:lnTo>
                  <a:pt x="10851211" y="5930482"/>
                </a:lnTo>
                <a:lnTo>
                  <a:pt x="10849926" y="5928497"/>
                </a:lnTo>
                <a:lnTo>
                  <a:pt x="10848541" y="5926810"/>
                </a:lnTo>
                <a:lnTo>
                  <a:pt x="10846860" y="5925321"/>
                </a:lnTo>
                <a:lnTo>
                  <a:pt x="10844980" y="5924229"/>
                </a:lnTo>
                <a:lnTo>
                  <a:pt x="10843002" y="5923237"/>
                </a:lnTo>
                <a:lnTo>
                  <a:pt x="10840629" y="5922741"/>
                </a:lnTo>
                <a:lnTo>
                  <a:pt x="10838156" y="5922542"/>
                </a:lnTo>
                <a:close/>
                <a:moveTo>
                  <a:pt x="10458789" y="5922542"/>
                </a:moveTo>
                <a:lnTo>
                  <a:pt x="10457593" y="5922741"/>
                </a:lnTo>
                <a:lnTo>
                  <a:pt x="10456994" y="5922840"/>
                </a:lnTo>
                <a:lnTo>
                  <a:pt x="10456396" y="5922939"/>
                </a:lnTo>
                <a:lnTo>
                  <a:pt x="10455200" y="5923237"/>
                </a:lnTo>
                <a:lnTo>
                  <a:pt x="10454103" y="5923634"/>
                </a:lnTo>
                <a:lnTo>
                  <a:pt x="10453106" y="5924229"/>
                </a:lnTo>
                <a:lnTo>
                  <a:pt x="10452209" y="5924726"/>
                </a:lnTo>
                <a:lnTo>
                  <a:pt x="10451312" y="5925321"/>
                </a:lnTo>
                <a:lnTo>
                  <a:pt x="10450414" y="5926016"/>
                </a:lnTo>
                <a:lnTo>
                  <a:pt x="10449517" y="5926810"/>
                </a:lnTo>
                <a:lnTo>
                  <a:pt x="10448819" y="5927604"/>
                </a:lnTo>
                <a:lnTo>
                  <a:pt x="10448121" y="5928497"/>
                </a:lnTo>
                <a:lnTo>
                  <a:pt x="10447523" y="5929390"/>
                </a:lnTo>
                <a:lnTo>
                  <a:pt x="10446925" y="5930482"/>
                </a:lnTo>
                <a:lnTo>
                  <a:pt x="10446327" y="5931573"/>
                </a:lnTo>
                <a:lnTo>
                  <a:pt x="10445928" y="5932665"/>
                </a:lnTo>
                <a:lnTo>
                  <a:pt x="10424892" y="5980500"/>
                </a:lnTo>
                <a:lnTo>
                  <a:pt x="10403856" y="6028335"/>
                </a:lnTo>
                <a:lnTo>
                  <a:pt x="10382920" y="6076170"/>
                </a:lnTo>
                <a:lnTo>
                  <a:pt x="10361983" y="6124005"/>
                </a:lnTo>
                <a:lnTo>
                  <a:pt x="10361684" y="6124600"/>
                </a:lnTo>
                <a:lnTo>
                  <a:pt x="10361485" y="6125295"/>
                </a:lnTo>
                <a:lnTo>
                  <a:pt x="10361285" y="6125890"/>
                </a:lnTo>
                <a:lnTo>
                  <a:pt x="10361086" y="6126585"/>
                </a:lnTo>
                <a:lnTo>
                  <a:pt x="10360986" y="6127180"/>
                </a:lnTo>
                <a:lnTo>
                  <a:pt x="10360887" y="6127875"/>
                </a:lnTo>
                <a:lnTo>
                  <a:pt x="10360787" y="6128768"/>
                </a:lnTo>
                <a:lnTo>
                  <a:pt x="10360787" y="6129463"/>
                </a:lnTo>
                <a:lnTo>
                  <a:pt x="10360887" y="6130654"/>
                </a:lnTo>
                <a:lnTo>
                  <a:pt x="10361086" y="6131745"/>
                </a:lnTo>
                <a:lnTo>
                  <a:pt x="10361385" y="6132837"/>
                </a:lnTo>
                <a:lnTo>
                  <a:pt x="10361784" y="6133929"/>
                </a:lnTo>
                <a:lnTo>
                  <a:pt x="10361983" y="6134524"/>
                </a:lnTo>
                <a:lnTo>
                  <a:pt x="10362282" y="6135020"/>
                </a:lnTo>
                <a:lnTo>
                  <a:pt x="10362881" y="6135914"/>
                </a:lnTo>
                <a:lnTo>
                  <a:pt x="10363678" y="6136906"/>
                </a:lnTo>
                <a:lnTo>
                  <a:pt x="10364476" y="6137700"/>
                </a:lnTo>
                <a:lnTo>
                  <a:pt x="10365373" y="6138494"/>
                </a:lnTo>
                <a:lnTo>
                  <a:pt x="10366270" y="6139288"/>
                </a:lnTo>
                <a:lnTo>
                  <a:pt x="10367267" y="6139883"/>
                </a:lnTo>
                <a:lnTo>
                  <a:pt x="10367865" y="6140181"/>
                </a:lnTo>
                <a:lnTo>
                  <a:pt x="10368464" y="6140479"/>
                </a:lnTo>
                <a:lnTo>
                  <a:pt x="10369560" y="6140876"/>
                </a:lnTo>
                <a:lnTo>
                  <a:pt x="10370757" y="6141174"/>
                </a:lnTo>
                <a:lnTo>
                  <a:pt x="10371953" y="6141372"/>
                </a:lnTo>
                <a:lnTo>
                  <a:pt x="10373149" y="6141471"/>
                </a:lnTo>
                <a:lnTo>
                  <a:pt x="10374445" y="6141372"/>
                </a:lnTo>
                <a:lnTo>
                  <a:pt x="10375442" y="6141273"/>
                </a:lnTo>
                <a:lnTo>
                  <a:pt x="10376041" y="6141174"/>
                </a:lnTo>
                <a:lnTo>
                  <a:pt x="10376539" y="6141074"/>
                </a:lnTo>
                <a:lnTo>
                  <a:pt x="10377038" y="6140876"/>
                </a:lnTo>
                <a:lnTo>
                  <a:pt x="10377536" y="6140777"/>
                </a:lnTo>
                <a:lnTo>
                  <a:pt x="10378433" y="6140380"/>
                </a:lnTo>
                <a:lnTo>
                  <a:pt x="10379430" y="6139983"/>
                </a:lnTo>
                <a:lnTo>
                  <a:pt x="10379829" y="6139685"/>
                </a:lnTo>
                <a:lnTo>
                  <a:pt x="10380328" y="6139387"/>
                </a:lnTo>
                <a:lnTo>
                  <a:pt x="10381125" y="6138792"/>
                </a:lnTo>
                <a:lnTo>
                  <a:pt x="10381823" y="6138097"/>
                </a:lnTo>
                <a:lnTo>
                  <a:pt x="10382621" y="6137402"/>
                </a:lnTo>
                <a:lnTo>
                  <a:pt x="10383219" y="6136708"/>
                </a:lnTo>
                <a:lnTo>
                  <a:pt x="10384016" y="6135914"/>
                </a:lnTo>
                <a:lnTo>
                  <a:pt x="10384515" y="6135020"/>
                </a:lnTo>
                <a:lnTo>
                  <a:pt x="10385013" y="6134127"/>
                </a:lnTo>
                <a:lnTo>
                  <a:pt x="10385512" y="6133135"/>
                </a:lnTo>
                <a:lnTo>
                  <a:pt x="10385911" y="6132242"/>
                </a:lnTo>
                <a:lnTo>
                  <a:pt x="10404654" y="6087682"/>
                </a:lnTo>
                <a:lnTo>
                  <a:pt x="10423397" y="6043221"/>
                </a:lnTo>
                <a:lnTo>
                  <a:pt x="10442239" y="5998661"/>
                </a:lnTo>
                <a:lnTo>
                  <a:pt x="10461082" y="5954201"/>
                </a:lnTo>
                <a:lnTo>
                  <a:pt x="10479825" y="5998761"/>
                </a:lnTo>
                <a:lnTo>
                  <a:pt x="10498767" y="6043519"/>
                </a:lnTo>
                <a:lnTo>
                  <a:pt x="10517610" y="6088178"/>
                </a:lnTo>
                <a:lnTo>
                  <a:pt x="10536453" y="6132837"/>
                </a:lnTo>
                <a:lnTo>
                  <a:pt x="10537450" y="6134524"/>
                </a:lnTo>
                <a:lnTo>
                  <a:pt x="10537948" y="6135219"/>
                </a:lnTo>
                <a:lnTo>
                  <a:pt x="10538546" y="6136013"/>
                </a:lnTo>
                <a:lnTo>
                  <a:pt x="10539144" y="6136708"/>
                </a:lnTo>
                <a:lnTo>
                  <a:pt x="10539842" y="6137402"/>
                </a:lnTo>
                <a:lnTo>
                  <a:pt x="10540540" y="6138097"/>
                </a:lnTo>
                <a:lnTo>
                  <a:pt x="10541238" y="6138692"/>
                </a:lnTo>
                <a:lnTo>
                  <a:pt x="10542036" y="6139387"/>
                </a:lnTo>
                <a:lnTo>
                  <a:pt x="10542933" y="6139883"/>
                </a:lnTo>
                <a:lnTo>
                  <a:pt x="10543332" y="6140082"/>
                </a:lnTo>
                <a:lnTo>
                  <a:pt x="10543731" y="6140380"/>
                </a:lnTo>
                <a:lnTo>
                  <a:pt x="10544229" y="6140578"/>
                </a:lnTo>
                <a:lnTo>
                  <a:pt x="10544628" y="6140677"/>
                </a:lnTo>
                <a:lnTo>
                  <a:pt x="10545126" y="6140876"/>
                </a:lnTo>
                <a:lnTo>
                  <a:pt x="10545625" y="6141074"/>
                </a:lnTo>
                <a:lnTo>
                  <a:pt x="10546522" y="6141273"/>
                </a:lnTo>
                <a:lnTo>
                  <a:pt x="10547619" y="6141372"/>
                </a:lnTo>
                <a:lnTo>
                  <a:pt x="10548616" y="6141471"/>
                </a:lnTo>
                <a:lnTo>
                  <a:pt x="10549812" y="6141372"/>
                </a:lnTo>
                <a:lnTo>
                  <a:pt x="10551008" y="6141174"/>
                </a:lnTo>
                <a:lnTo>
                  <a:pt x="10551607" y="6141074"/>
                </a:lnTo>
                <a:lnTo>
                  <a:pt x="10552205" y="6140876"/>
                </a:lnTo>
                <a:lnTo>
                  <a:pt x="10553401" y="6140479"/>
                </a:lnTo>
                <a:lnTo>
                  <a:pt x="10554398" y="6139983"/>
                </a:lnTo>
                <a:lnTo>
                  <a:pt x="10554897" y="6139685"/>
                </a:lnTo>
                <a:lnTo>
                  <a:pt x="10555395" y="6139387"/>
                </a:lnTo>
                <a:lnTo>
                  <a:pt x="10556292" y="6138593"/>
                </a:lnTo>
                <a:lnTo>
                  <a:pt x="10557190" y="6137899"/>
                </a:lnTo>
                <a:lnTo>
                  <a:pt x="10557987" y="6137105"/>
                </a:lnTo>
                <a:lnTo>
                  <a:pt x="10558386" y="6136608"/>
                </a:lnTo>
                <a:lnTo>
                  <a:pt x="10558685" y="6136211"/>
                </a:lnTo>
                <a:lnTo>
                  <a:pt x="10559283" y="6135219"/>
                </a:lnTo>
                <a:lnTo>
                  <a:pt x="10559782" y="6134227"/>
                </a:lnTo>
                <a:lnTo>
                  <a:pt x="10560181" y="6133135"/>
                </a:lnTo>
                <a:lnTo>
                  <a:pt x="10560280" y="6132539"/>
                </a:lnTo>
                <a:lnTo>
                  <a:pt x="10560480" y="6132043"/>
                </a:lnTo>
                <a:lnTo>
                  <a:pt x="10560679" y="6130952"/>
                </a:lnTo>
                <a:lnTo>
                  <a:pt x="10560679" y="6130356"/>
                </a:lnTo>
                <a:lnTo>
                  <a:pt x="10560679" y="6129761"/>
                </a:lnTo>
                <a:lnTo>
                  <a:pt x="10560679" y="6128470"/>
                </a:lnTo>
                <a:lnTo>
                  <a:pt x="10560579" y="6127776"/>
                </a:lnTo>
                <a:lnTo>
                  <a:pt x="10560480" y="6127180"/>
                </a:lnTo>
                <a:lnTo>
                  <a:pt x="10560181" y="6125989"/>
                </a:lnTo>
                <a:lnTo>
                  <a:pt x="10559782" y="6124898"/>
                </a:lnTo>
                <a:lnTo>
                  <a:pt x="10538746" y="6076765"/>
                </a:lnTo>
                <a:lnTo>
                  <a:pt x="10517710" y="6028732"/>
                </a:lnTo>
                <a:lnTo>
                  <a:pt x="10496674" y="5980698"/>
                </a:lnTo>
                <a:lnTo>
                  <a:pt x="10475638" y="5932665"/>
                </a:lnTo>
                <a:lnTo>
                  <a:pt x="10475039" y="5931573"/>
                </a:lnTo>
                <a:lnTo>
                  <a:pt x="10474541" y="5930482"/>
                </a:lnTo>
                <a:lnTo>
                  <a:pt x="10473943" y="5929390"/>
                </a:lnTo>
                <a:lnTo>
                  <a:pt x="10473245" y="5928497"/>
                </a:lnTo>
                <a:lnTo>
                  <a:pt x="10472547" y="5927604"/>
                </a:lnTo>
                <a:lnTo>
                  <a:pt x="10471849" y="5926810"/>
                </a:lnTo>
                <a:lnTo>
                  <a:pt x="10471052" y="5926016"/>
                </a:lnTo>
                <a:lnTo>
                  <a:pt x="10470154" y="5925321"/>
                </a:lnTo>
                <a:lnTo>
                  <a:pt x="10469257" y="5924726"/>
                </a:lnTo>
                <a:lnTo>
                  <a:pt x="10468260" y="5924229"/>
                </a:lnTo>
                <a:lnTo>
                  <a:pt x="10467263" y="5923634"/>
                </a:lnTo>
                <a:lnTo>
                  <a:pt x="10466266" y="5923237"/>
                </a:lnTo>
                <a:lnTo>
                  <a:pt x="10465768" y="5923038"/>
                </a:lnTo>
                <a:lnTo>
                  <a:pt x="10465070" y="5922939"/>
                </a:lnTo>
                <a:lnTo>
                  <a:pt x="10463873" y="5922741"/>
                </a:lnTo>
                <a:lnTo>
                  <a:pt x="10462677" y="5922542"/>
                </a:lnTo>
                <a:lnTo>
                  <a:pt x="10461381" y="5922542"/>
                </a:lnTo>
                <a:lnTo>
                  <a:pt x="10460085" y="5922542"/>
                </a:lnTo>
                <a:close/>
                <a:moveTo>
                  <a:pt x="9997064" y="5922542"/>
                </a:moveTo>
                <a:lnTo>
                  <a:pt x="9995877" y="5922641"/>
                </a:lnTo>
                <a:lnTo>
                  <a:pt x="9995284" y="5922641"/>
                </a:lnTo>
                <a:lnTo>
                  <a:pt x="9994691" y="5922840"/>
                </a:lnTo>
                <a:lnTo>
                  <a:pt x="9994097" y="5922939"/>
                </a:lnTo>
                <a:lnTo>
                  <a:pt x="9993504" y="5923138"/>
                </a:lnTo>
                <a:lnTo>
                  <a:pt x="9992317" y="5923535"/>
                </a:lnTo>
                <a:lnTo>
                  <a:pt x="9991723" y="5923733"/>
                </a:lnTo>
                <a:lnTo>
                  <a:pt x="9991229" y="5924031"/>
                </a:lnTo>
                <a:lnTo>
                  <a:pt x="9990240" y="5924726"/>
                </a:lnTo>
                <a:lnTo>
                  <a:pt x="9989350" y="5925520"/>
                </a:lnTo>
                <a:lnTo>
                  <a:pt x="9988460" y="5926214"/>
                </a:lnTo>
                <a:lnTo>
                  <a:pt x="9987668" y="5927107"/>
                </a:lnTo>
                <a:lnTo>
                  <a:pt x="9986877" y="5928001"/>
                </a:lnTo>
                <a:lnTo>
                  <a:pt x="9986284" y="5928993"/>
                </a:lnTo>
                <a:lnTo>
                  <a:pt x="9985987" y="5929588"/>
                </a:lnTo>
                <a:lnTo>
                  <a:pt x="9985789" y="5930085"/>
                </a:lnTo>
                <a:lnTo>
                  <a:pt x="9985591" y="5930680"/>
                </a:lnTo>
                <a:lnTo>
                  <a:pt x="9985393" y="5931176"/>
                </a:lnTo>
                <a:lnTo>
                  <a:pt x="9985196" y="5931673"/>
                </a:lnTo>
                <a:lnTo>
                  <a:pt x="9985097" y="5932268"/>
                </a:lnTo>
                <a:lnTo>
                  <a:pt x="9984998" y="5932764"/>
                </a:lnTo>
                <a:lnTo>
                  <a:pt x="9984899" y="5933360"/>
                </a:lnTo>
                <a:lnTo>
                  <a:pt x="9984800" y="5934451"/>
                </a:lnTo>
                <a:lnTo>
                  <a:pt x="9984899" y="5936039"/>
                </a:lnTo>
                <a:lnTo>
                  <a:pt x="9984998" y="5936734"/>
                </a:lnTo>
                <a:lnTo>
                  <a:pt x="9985097" y="5937429"/>
                </a:lnTo>
                <a:lnTo>
                  <a:pt x="9985492" y="5938719"/>
                </a:lnTo>
                <a:lnTo>
                  <a:pt x="9985690" y="5939314"/>
                </a:lnTo>
                <a:lnTo>
                  <a:pt x="9985987" y="5940009"/>
                </a:lnTo>
                <a:lnTo>
                  <a:pt x="10006757" y="5987844"/>
                </a:lnTo>
                <a:lnTo>
                  <a:pt x="10027527" y="6035679"/>
                </a:lnTo>
                <a:lnTo>
                  <a:pt x="10048396" y="6083514"/>
                </a:lnTo>
                <a:lnTo>
                  <a:pt x="10069266" y="6131349"/>
                </a:lnTo>
                <a:lnTo>
                  <a:pt x="10069661" y="6132440"/>
                </a:lnTo>
                <a:lnTo>
                  <a:pt x="10070255" y="6133433"/>
                </a:lnTo>
                <a:lnTo>
                  <a:pt x="10070848" y="6134524"/>
                </a:lnTo>
                <a:lnTo>
                  <a:pt x="10071441" y="6135517"/>
                </a:lnTo>
                <a:lnTo>
                  <a:pt x="10072134" y="6136410"/>
                </a:lnTo>
                <a:lnTo>
                  <a:pt x="10072826" y="6137204"/>
                </a:lnTo>
                <a:lnTo>
                  <a:pt x="10073222" y="6137601"/>
                </a:lnTo>
                <a:lnTo>
                  <a:pt x="10073716" y="6137998"/>
                </a:lnTo>
                <a:lnTo>
                  <a:pt x="10074606" y="6138593"/>
                </a:lnTo>
                <a:lnTo>
                  <a:pt x="10075497" y="6139387"/>
                </a:lnTo>
                <a:lnTo>
                  <a:pt x="10076387" y="6139883"/>
                </a:lnTo>
                <a:lnTo>
                  <a:pt x="10077376" y="6140380"/>
                </a:lnTo>
                <a:lnTo>
                  <a:pt x="10078464" y="6140777"/>
                </a:lnTo>
                <a:lnTo>
                  <a:pt x="10079057" y="6140876"/>
                </a:lnTo>
                <a:lnTo>
                  <a:pt x="10079651" y="6141074"/>
                </a:lnTo>
                <a:lnTo>
                  <a:pt x="10080244" y="6141174"/>
                </a:lnTo>
                <a:lnTo>
                  <a:pt x="10080837" y="6141273"/>
                </a:lnTo>
                <a:lnTo>
                  <a:pt x="10082024" y="6141372"/>
                </a:lnTo>
                <a:lnTo>
                  <a:pt x="10083310" y="6141471"/>
                </a:lnTo>
                <a:lnTo>
                  <a:pt x="10084596" y="6141471"/>
                </a:lnTo>
                <a:lnTo>
                  <a:pt x="10085882" y="6141372"/>
                </a:lnTo>
                <a:lnTo>
                  <a:pt x="10087069" y="6141273"/>
                </a:lnTo>
                <a:lnTo>
                  <a:pt x="10087662" y="6141174"/>
                </a:lnTo>
                <a:lnTo>
                  <a:pt x="10088255" y="6141074"/>
                </a:lnTo>
                <a:lnTo>
                  <a:pt x="10089442" y="6140777"/>
                </a:lnTo>
                <a:lnTo>
                  <a:pt x="10090431" y="6140380"/>
                </a:lnTo>
                <a:lnTo>
                  <a:pt x="10091420" y="6139883"/>
                </a:lnTo>
                <a:lnTo>
                  <a:pt x="10092409" y="6139387"/>
                </a:lnTo>
                <a:lnTo>
                  <a:pt x="10093201" y="6138593"/>
                </a:lnTo>
                <a:lnTo>
                  <a:pt x="10093695" y="6138295"/>
                </a:lnTo>
                <a:lnTo>
                  <a:pt x="10094190" y="6137998"/>
                </a:lnTo>
                <a:lnTo>
                  <a:pt x="10094981" y="6137204"/>
                </a:lnTo>
                <a:lnTo>
                  <a:pt x="10095673" y="6136410"/>
                </a:lnTo>
                <a:lnTo>
                  <a:pt x="10096366" y="6135517"/>
                </a:lnTo>
                <a:lnTo>
                  <a:pt x="10096959" y="6134524"/>
                </a:lnTo>
                <a:lnTo>
                  <a:pt x="10097355" y="6134028"/>
                </a:lnTo>
                <a:lnTo>
                  <a:pt x="10097651" y="6133433"/>
                </a:lnTo>
                <a:lnTo>
                  <a:pt x="10098146" y="6132440"/>
                </a:lnTo>
                <a:lnTo>
                  <a:pt x="10098739" y="6131349"/>
                </a:lnTo>
                <a:lnTo>
                  <a:pt x="10119609" y="6083216"/>
                </a:lnTo>
                <a:lnTo>
                  <a:pt x="10140478" y="6035183"/>
                </a:lnTo>
                <a:lnTo>
                  <a:pt x="10161347" y="5987149"/>
                </a:lnTo>
                <a:lnTo>
                  <a:pt x="10182216" y="5939116"/>
                </a:lnTo>
                <a:lnTo>
                  <a:pt x="10182414" y="5938520"/>
                </a:lnTo>
                <a:lnTo>
                  <a:pt x="10182611" y="5938024"/>
                </a:lnTo>
                <a:lnTo>
                  <a:pt x="10182710" y="5937429"/>
                </a:lnTo>
                <a:lnTo>
                  <a:pt x="10182908" y="5936833"/>
                </a:lnTo>
                <a:lnTo>
                  <a:pt x="10183007" y="5935642"/>
                </a:lnTo>
                <a:lnTo>
                  <a:pt x="10183106" y="5934154"/>
                </a:lnTo>
                <a:lnTo>
                  <a:pt x="10183007" y="5933062"/>
                </a:lnTo>
                <a:lnTo>
                  <a:pt x="10182908" y="5931970"/>
                </a:lnTo>
                <a:lnTo>
                  <a:pt x="10182611" y="5930879"/>
                </a:lnTo>
                <a:lnTo>
                  <a:pt x="10182216" y="5929886"/>
                </a:lnTo>
                <a:lnTo>
                  <a:pt x="10181919" y="5929291"/>
                </a:lnTo>
                <a:lnTo>
                  <a:pt x="10181721" y="5928795"/>
                </a:lnTo>
                <a:lnTo>
                  <a:pt x="10181128" y="5927802"/>
                </a:lnTo>
                <a:lnTo>
                  <a:pt x="10180436" y="5926909"/>
                </a:lnTo>
                <a:lnTo>
                  <a:pt x="10179644" y="5926115"/>
                </a:lnTo>
                <a:lnTo>
                  <a:pt x="10179249" y="5925718"/>
                </a:lnTo>
                <a:lnTo>
                  <a:pt x="10178754" y="5925321"/>
                </a:lnTo>
                <a:lnTo>
                  <a:pt x="10177864" y="5924626"/>
                </a:lnTo>
                <a:lnTo>
                  <a:pt x="10176875" y="5924031"/>
                </a:lnTo>
                <a:lnTo>
                  <a:pt x="10175886" y="5923435"/>
                </a:lnTo>
                <a:lnTo>
                  <a:pt x="10174699" y="5923038"/>
                </a:lnTo>
                <a:lnTo>
                  <a:pt x="10174106" y="5922939"/>
                </a:lnTo>
                <a:lnTo>
                  <a:pt x="10173512" y="5922741"/>
                </a:lnTo>
                <a:lnTo>
                  <a:pt x="10172919" y="5922641"/>
                </a:lnTo>
                <a:lnTo>
                  <a:pt x="10172325" y="5922641"/>
                </a:lnTo>
                <a:lnTo>
                  <a:pt x="10171138" y="5922542"/>
                </a:lnTo>
                <a:lnTo>
                  <a:pt x="10170149" y="5922542"/>
                </a:lnTo>
                <a:lnTo>
                  <a:pt x="10169556" y="5922641"/>
                </a:lnTo>
                <a:lnTo>
                  <a:pt x="10169061" y="5922741"/>
                </a:lnTo>
                <a:lnTo>
                  <a:pt x="10168072" y="5922939"/>
                </a:lnTo>
                <a:lnTo>
                  <a:pt x="10167182" y="5923237"/>
                </a:lnTo>
                <a:lnTo>
                  <a:pt x="10166292" y="5923634"/>
                </a:lnTo>
                <a:lnTo>
                  <a:pt x="10165501" y="5924229"/>
                </a:lnTo>
                <a:lnTo>
                  <a:pt x="10164611" y="5924726"/>
                </a:lnTo>
                <a:lnTo>
                  <a:pt x="10163819" y="5925321"/>
                </a:lnTo>
                <a:lnTo>
                  <a:pt x="10163028" y="5925916"/>
                </a:lnTo>
                <a:lnTo>
                  <a:pt x="10162336" y="5926512"/>
                </a:lnTo>
                <a:lnTo>
                  <a:pt x="10161742" y="5927207"/>
                </a:lnTo>
                <a:lnTo>
                  <a:pt x="10161149" y="5928001"/>
                </a:lnTo>
                <a:lnTo>
                  <a:pt x="10160556" y="5928695"/>
                </a:lnTo>
                <a:lnTo>
                  <a:pt x="10160061" y="5929588"/>
                </a:lnTo>
                <a:lnTo>
                  <a:pt x="10159072" y="5931176"/>
                </a:lnTo>
                <a:lnTo>
                  <a:pt x="10140379" y="5975736"/>
                </a:lnTo>
                <a:lnTo>
                  <a:pt x="10121686" y="6020395"/>
                </a:lnTo>
                <a:lnTo>
                  <a:pt x="10102893" y="6065154"/>
                </a:lnTo>
                <a:lnTo>
                  <a:pt x="10084299" y="6109813"/>
                </a:lnTo>
                <a:lnTo>
                  <a:pt x="10065606" y="6065253"/>
                </a:lnTo>
                <a:lnTo>
                  <a:pt x="10046913" y="6020693"/>
                </a:lnTo>
                <a:lnTo>
                  <a:pt x="10028319" y="5976232"/>
                </a:lnTo>
                <a:lnTo>
                  <a:pt x="10009724" y="5931772"/>
                </a:lnTo>
                <a:lnTo>
                  <a:pt x="10009329" y="5930879"/>
                </a:lnTo>
                <a:lnTo>
                  <a:pt x="10008834" y="5929886"/>
                </a:lnTo>
                <a:lnTo>
                  <a:pt x="10008340" y="5928894"/>
                </a:lnTo>
                <a:lnTo>
                  <a:pt x="10007746" y="5928100"/>
                </a:lnTo>
                <a:lnTo>
                  <a:pt x="10007054" y="5927306"/>
                </a:lnTo>
                <a:lnTo>
                  <a:pt x="10006460" y="5926611"/>
                </a:lnTo>
                <a:lnTo>
                  <a:pt x="10005669" y="5925916"/>
                </a:lnTo>
                <a:lnTo>
                  <a:pt x="10004977" y="5925222"/>
                </a:lnTo>
                <a:lnTo>
                  <a:pt x="10004186" y="5924626"/>
                </a:lnTo>
                <a:lnTo>
                  <a:pt x="10003295" y="5924031"/>
                </a:lnTo>
                <a:lnTo>
                  <a:pt x="10002306" y="5923634"/>
                </a:lnTo>
                <a:lnTo>
                  <a:pt x="10001416" y="5923237"/>
                </a:lnTo>
                <a:lnTo>
                  <a:pt x="10000427" y="5922939"/>
                </a:lnTo>
                <a:lnTo>
                  <a:pt x="9999339" y="5922741"/>
                </a:lnTo>
                <a:lnTo>
                  <a:pt x="9998251" y="5922542"/>
                </a:lnTo>
                <a:close/>
                <a:moveTo>
                  <a:pt x="11188314" y="5920955"/>
                </a:moveTo>
                <a:lnTo>
                  <a:pt x="11184546" y="5921252"/>
                </a:lnTo>
                <a:lnTo>
                  <a:pt x="11180878" y="5921549"/>
                </a:lnTo>
                <a:lnTo>
                  <a:pt x="11177308" y="5922044"/>
                </a:lnTo>
                <a:lnTo>
                  <a:pt x="11170268" y="5923431"/>
                </a:lnTo>
                <a:lnTo>
                  <a:pt x="11163724" y="5925312"/>
                </a:lnTo>
                <a:lnTo>
                  <a:pt x="11160551" y="5926401"/>
                </a:lnTo>
                <a:lnTo>
                  <a:pt x="11157477" y="5927689"/>
                </a:lnTo>
                <a:lnTo>
                  <a:pt x="11154503" y="5928976"/>
                </a:lnTo>
                <a:lnTo>
                  <a:pt x="11151528" y="5930560"/>
                </a:lnTo>
                <a:lnTo>
                  <a:pt x="11148851" y="5932144"/>
                </a:lnTo>
                <a:lnTo>
                  <a:pt x="11146174" y="5933828"/>
                </a:lnTo>
                <a:lnTo>
                  <a:pt x="11141216" y="5937491"/>
                </a:lnTo>
                <a:lnTo>
                  <a:pt x="11136755" y="5941650"/>
                </a:lnTo>
                <a:lnTo>
                  <a:pt x="11134672" y="5943829"/>
                </a:lnTo>
                <a:lnTo>
                  <a:pt x="11132788" y="5946106"/>
                </a:lnTo>
                <a:lnTo>
                  <a:pt x="11129318" y="5950958"/>
                </a:lnTo>
                <a:lnTo>
                  <a:pt x="11126542" y="5956008"/>
                </a:lnTo>
                <a:lnTo>
                  <a:pt x="11125253" y="5958682"/>
                </a:lnTo>
                <a:lnTo>
                  <a:pt x="11124162" y="5961454"/>
                </a:lnTo>
                <a:lnTo>
                  <a:pt x="11123270" y="5964326"/>
                </a:lnTo>
                <a:lnTo>
                  <a:pt x="11122576" y="5967296"/>
                </a:lnTo>
                <a:lnTo>
                  <a:pt x="11121981" y="5970168"/>
                </a:lnTo>
                <a:lnTo>
                  <a:pt x="11121584" y="5973237"/>
                </a:lnTo>
                <a:lnTo>
                  <a:pt x="11121088" y="5979377"/>
                </a:lnTo>
                <a:lnTo>
                  <a:pt x="11121088" y="5979971"/>
                </a:lnTo>
                <a:lnTo>
                  <a:pt x="11121287" y="5983337"/>
                </a:lnTo>
                <a:lnTo>
                  <a:pt x="11121485" y="5986407"/>
                </a:lnTo>
                <a:lnTo>
                  <a:pt x="11121782" y="5989477"/>
                </a:lnTo>
                <a:lnTo>
                  <a:pt x="11122278" y="5992348"/>
                </a:lnTo>
                <a:lnTo>
                  <a:pt x="11122873" y="5995220"/>
                </a:lnTo>
                <a:lnTo>
                  <a:pt x="11123567" y="5997893"/>
                </a:lnTo>
                <a:lnTo>
                  <a:pt x="11125451" y="6003042"/>
                </a:lnTo>
                <a:lnTo>
                  <a:pt x="11126740" y="6005518"/>
                </a:lnTo>
                <a:lnTo>
                  <a:pt x="11127930" y="6007795"/>
                </a:lnTo>
                <a:lnTo>
                  <a:pt x="11129417" y="6010172"/>
                </a:lnTo>
                <a:lnTo>
                  <a:pt x="11130905" y="6012251"/>
                </a:lnTo>
                <a:lnTo>
                  <a:pt x="11132788" y="6014330"/>
                </a:lnTo>
                <a:lnTo>
                  <a:pt x="11134573" y="6016410"/>
                </a:lnTo>
                <a:lnTo>
                  <a:pt x="11136655" y="6018291"/>
                </a:lnTo>
                <a:lnTo>
                  <a:pt x="11138738" y="6020074"/>
                </a:lnTo>
                <a:lnTo>
                  <a:pt x="11141018" y="6021955"/>
                </a:lnTo>
                <a:lnTo>
                  <a:pt x="11143497" y="6023638"/>
                </a:lnTo>
                <a:lnTo>
                  <a:pt x="11146075" y="6025223"/>
                </a:lnTo>
                <a:lnTo>
                  <a:pt x="11148851" y="6026906"/>
                </a:lnTo>
                <a:lnTo>
                  <a:pt x="11151826" y="6028391"/>
                </a:lnTo>
                <a:lnTo>
                  <a:pt x="11154800" y="6029876"/>
                </a:lnTo>
                <a:lnTo>
                  <a:pt x="11161344" y="6032649"/>
                </a:lnTo>
                <a:lnTo>
                  <a:pt x="11168583" y="6035224"/>
                </a:lnTo>
                <a:lnTo>
                  <a:pt x="11172350" y="6036412"/>
                </a:lnTo>
                <a:lnTo>
                  <a:pt x="11176217" y="6037600"/>
                </a:lnTo>
                <a:lnTo>
                  <a:pt x="11184645" y="6039778"/>
                </a:lnTo>
                <a:lnTo>
                  <a:pt x="11189107" y="6040868"/>
                </a:lnTo>
                <a:lnTo>
                  <a:pt x="11193668" y="6041858"/>
                </a:lnTo>
                <a:lnTo>
                  <a:pt x="11201799" y="6043739"/>
                </a:lnTo>
                <a:lnTo>
                  <a:pt x="11209136" y="6045522"/>
                </a:lnTo>
                <a:lnTo>
                  <a:pt x="11215680" y="6047502"/>
                </a:lnTo>
                <a:lnTo>
                  <a:pt x="11221629" y="6049482"/>
                </a:lnTo>
                <a:lnTo>
                  <a:pt x="11226785" y="6051562"/>
                </a:lnTo>
                <a:lnTo>
                  <a:pt x="11231446" y="6053740"/>
                </a:lnTo>
                <a:lnTo>
                  <a:pt x="11235412" y="6056018"/>
                </a:lnTo>
                <a:lnTo>
                  <a:pt x="11238882" y="6058394"/>
                </a:lnTo>
                <a:lnTo>
                  <a:pt x="11241658" y="6060870"/>
                </a:lnTo>
                <a:lnTo>
                  <a:pt x="11242947" y="6062157"/>
                </a:lnTo>
                <a:lnTo>
                  <a:pt x="11244137" y="6063543"/>
                </a:lnTo>
                <a:lnTo>
                  <a:pt x="11246021" y="6066316"/>
                </a:lnTo>
                <a:lnTo>
                  <a:pt x="11246814" y="6067702"/>
                </a:lnTo>
                <a:lnTo>
                  <a:pt x="11247508" y="6069286"/>
                </a:lnTo>
                <a:lnTo>
                  <a:pt x="11248599" y="6072257"/>
                </a:lnTo>
                <a:lnTo>
                  <a:pt x="11249392" y="6075623"/>
                </a:lnTo>
                <a:lnTo>
                  <a:pt x="11249789" y="6078990"/>
                </a:lnTo>
                <a:lnTo>
                  <a:pt x="11249888" y="6082654"/>
                </a:lnTo>
                <a:lnTo>
                  <a:pt x="11249888" y="6083248"/>
                </a:lnTo>
                <a:lnTo>
                  <a:pt x="11249690" y="6087209"/>
                </a:lnTo>
                <a:lnTo>
                  <a:pt x="11249095" y="6090971"/>
                </a:lnTo>
                <a:lnTo>
                  <a:pt x="11247905" y="6094437"/>
                </a:lnTo>
                <a:lnTo>
                  <a:pt x="11246418" y="6097903"/>
                </a:lnTo>
                <a:lnTo>
                  <a:pt x="11244633" y="6101170"/>
                </a:lnTo>
                <a:lnTo>
                  <a:pt x="11243542" y="6102656"/>
                </a:lnTo>
                <a:lnTo>
                  <a:pt x="11242253" y="6104042"/>
                </a:lnTo>
                <a:lnTo>
                  <a:pt x="11239675" y="6106914"/>
                </a:lnTo>
                <a:lnTo>
                  <a:pt x="11236701" y="6109389"/>
                </a:lnTo>
                <a:lnTo>
                  <a:pt x="11233429" y="6111765"/>
                </a:lnTo>
                <a:lnTo>
                  <a:pt x="11229760" y="6113746"/>
                </a:lnTo>
                <a:lnTo>
                  <a:pt x="11225794" y="6115528"/>
                </a:lnTo>
                <a:lnTo>
                  <a:pt x="11223712" y="6116320"/>
                </a:lnTo>
                <a:lnTo>
                  <a:pt x="11221431" y="6116914"/>
                </a:lnTo>
                <a:lnTo>
                  <a:pt x="11216870" y="6118202"/>
                </a:lnTo>
                <a:lnTo>
                  <a:pt x="11212111" y="6119093"/>
                </a:lnTo>
                <a:lnTo>
                  <a:pt x="11206955" y="6119588"/>
                </a:lnTo>
                <a:lnTo>
                  <a:pt x="11201700" y="6119687"/>
                </a:lnTo>
                <a:lnTo>
                  <a:pt x="11196643" y="6119687"/>
                </a:lnTo>
                <a:lnTo>
                  <a:pt x="11191685" y="6119390"/>
                </a:lnTo>
                <a:lnTo>
                  <a:pt x="11186926" y="6118895"/>
                </a:lnTo>
                <a:lnTo>
                  <a:pt x="11182365" y="6118202"/>
                </a:lnTo>
                <a:lnTo>
                  <a:pt x="11177804" y="6117311"/>
                </a:lnTo>
                <a:lnTo>
                  <a:pt x="11173441" y="6116221"/>
                </a:lnTo>
                <a:lnTo>
                  <a:pt x="11169078" y="6114934"/>
                </a:lnTo>
                <a:lnTo>
                  <a:pt x="11164914" y="6113449"/>
                </a:lnTo>
                <a:lnTo>
                  <a:pt x="11160750" y="6111864"/>
                </a:lnTo>
                <a:lnTo>
                  <a:pt x="11156684" y="6109884"/>
                </a:lnTo>
                <a:lnTo>
                  <a:pt x="11152817" y="6107805"/>
                </a:lnTo>
                <a:lnTo>
                  <a:pt x="11148851" y="6105428"/>
                </a:lnTo>
                <a:lnTo>
                  <a:pt x="11144984" y="6103052"/>
                </a:lnTo>
                <a:lnTo>
                  <a:pt x="11141117" y="6100279"/>
                </a:lnTo>
                <a:lnTo>
                  <a:pt x="11137349" y="6097408"/>
                </a:lnTo>
                <a:lnTo>
                  <a:pt x="11133482" y="6094239"/>
                </a:lnTo>
                <a:lnTo>
                  <a:pt x="11132094" y="6093249"/>
                </a:lnTo>
                <a:lnTo>
                  <a:pt x="11131202" y="6092754"/>
                </a:lnTo>
                <a:lnTo>
                  <a:pt x="11130310" y="6092358"/>
                </a:lnTo>
                <a:lnTo>
                  <a:pt x="11129318" y="6092061"/>
                </a:lnTo>
                <a:lnTo>
                  <a:pt x="11128327" y="6091764"/>
                </a:lnTo>
                <a:lnTo>
                  <a:pt x="11126046" y="6091566"/>
                </a:lnTo>
                <a:lnTo>
                  <a:pt x="11124856" y="6091665"/>
                </a:lnTo>
                <a:lnTo>
                  <a:pt x="11123666" y="6091764"/>
                </a:lnTo>
                <a:lnTo>
                  <a:pt x="11121584" y="6092457"/>
                </a:lnTo>
                <a:lnTo>
                  <a:pt x="11119502" y="6093546"/>
                </a:lnTo>
                <a:lnTo>
                  <a:pt x="11117816" y="6094932"/>
                </a:lnTo>
                <a:lnTo>
                  <a:pt x="11116428" y="6096814"/>
                </a:lnTo>
                <a:lnTo>
                  <a:pt x="11115238" y="6098794"/>
                </a:lnTo>
                <a:lnTo>
                  <a:pt x="11114544" y="6101071"/>
                </a:lnTo>
                <a:lnTo>
                  <a:pt x="11114346" y="6103547"/>
                </a:lnTo>
                <a:lnTo>
                  <a:pt x="11114445" y="6104933"/>
                </a:lnTo>
                <a:lnTo>
                  <a:pt x="11114643" y="6106418"/>
                </a:lnTo>
                <a:lnTo>
                  <a:pt x="11115040" y="6107706"/>
                </a:lnTo>
                <a:lnTo>
                  <a:pt x="11115635" y="6108894"/>
                </a:lnTo>
                <a:lnTo>
                  <a:pt x="11116329" y="6109983"/>
                </a:lnTo>
                <a:lnTo>
                  <a:pt x="11117122" y="6110973"/>
                </a:lnTo>
                <a:lnTo>
                  <a:pt x="11119006" y="6112756"/>
                </a:lnTo>
                <a:lnTo>
                  <a:pt x="11123567" y="6116122"/>
                </a:lnTo>
                <a:lnTo>
                  <a:pt x="11128128" y="6119390"/>
                </a:lnTo>
                <a:lnTo>
                  <a:pt x="11132788" y="6122460"/>
                </a:lnTo>
                <a:lnTo>
                  <a:pt x="11137548" y="6125133"/>
                </a:lnTo>
                <a:lnTo>
                  <a:pt x="11142307" y="6127807"/>
                </a:lnTo>
                <a:lnTo>
                  <a:pt x="11147166" y="6130084"/>
                </a:lnTo>
                <a:lnTo>
                  <a:pt x="11152123" y="6132262"/>
                </a:lnTo>
                <a:lnTo>
                  <a:pt x="11157180" y="6134243"/>
                </a:lnTo>
                <a:lnTo>
                  <a:pt x="11162237" y="6135827"/>
                </a:lnTo>
                <a:lnTo>
                  <a:pt x="11167492" y="6137312"/>
                </a:lnTo>
                <a:lnTo>
                  <a:pt x="11172747" y="6138600"/>
                </a:lnTo>
                <a:lnTo>
                  <a:pt x="11178101" y="6139689"/>
                </a:lnTo>
                <a:lnTo>
                  <a:pt x="11183654" y="6140382"/>
                </a:lnTo>
                <a:lnTo>
                  <a:pt x="11189206" y="6140976"/>
                </a:lnTo>
                <a:lnTo>
                  <a:pt x="11194957" y="6141372"/>
                </a:lnTo>
                <a:lnTo>
                  <a:pt x="11200807" y="6141471"/>
                </a:lnTo>
                <a:lnTo>
                  <a:pt x="11208740" y="6141174"/>
                </a:lnTo>
                <a:lnTo>
                  <a:pt x="11212507" y="6140877"/>
                </a:lnTo>
                <a:lnTo>
                  <a:pt x="11216275" y="6140382"/>
                </a:lnTo>
                <a:lnTo>
                  <a:pt x="11219944" y="6139788"/>
                </a:lnTo>
                <a:lnTo>
                  <a:pt x="11223612" y="6138996"/>
                </a:lnTo>
                <a:lnTo>
                  <a:pt x="11226984" y="6138105"/>
                </a:lnTo>
                <a:lnTo>
                  <a:pt x="11230454" y="6137114"/>
                </a:lnTo>
                <a:lnTo>
                  <a:pt x="11233726" y="6136025"/>
                </a:lnTo>
                <a:lnTo>
                  <a:pt x="11236899" y="6134837"/>
                </a:lnTo>
                <a:lnTo>
                  <a:pt x="11242947" y="6131965"/>
                </a:lnTo>
                <a:lnTo>
                  <a:pt x="11245823" y="6130381"/>
                </a:lnTo>
                <a:lnTo>
                  <a:pt x="11248698" y="6128698"/>
                </a:lnTo>
                <a:lnTo>
                  <a:pt x="11251276" y="6126816"/>
                </a:lnTo>
                <a:lnTo>
                  <a:pt x="11253854" y="6124935"/>
                </a:lnTo>
                <a:lnTo>
                  <a:pt x="11256135" y="6122955"/>
                </a:lnTo>
                <a:lnTo>
                  <a:pt x="11258415" y="6120776"/>
                </a:lnTo>
                <a:lnTo>
                  <a:pt x="11260596" y="6118499"/>
                </a:lnTo>
                <a:lnTo>
                  <a:pt x="11262480" y="6116122"/>
                </a:lnTo>
                <a:lnTo>
                  <a:pt x="11266149" y="6111171"/>
                </a:lnTo>
                <a:lnTo>
                  <a:pt x="11269124" y="6105725"/>
                </a:lnTo>
                <a:lnTo>
                  <a:pt x="11271404" y="6100081"/>
                </a:lnTo>
                <a:lnTo>
                  <a:pt x="11272396" y="6097111"/>
                </a:lnTo>
                <a:lnTo>
                  <a:pt x="11273090" y="6093942"/>
                </a:lnTo>
                <a:lnTo>
                  <a:pt x="11273685" y="6090872"/>
                </a:lnTo>
                <a:lnTo>
                  <a:pt x="11274280" y="6087605"/>
                </a:lnTo>
                <a:lnTo>
                  <a:pt x="11274478" y="6084238"/>
                </a:lnTo>
                <a:lnTo>
                  <a:pt x="11274577" y="6080871"/>
                </a:lnTo>
                <a:lnTo>
                  <a:pt x="11274577" y="6080277"/>
                </a:lnTo>
                <a:lnTo>
                  <a:pt x="11274577" y="6077208"/>
                </a:lnTo>
                <a:lnTo>
                  <a:pt x="11274379" y="6074237"/>
                </a:lnTo>
                <a:lnTo>
                  <a:pt x="11273486" y="6068593"/>
                </a:lnTo>
                <a:lnTo>
                  <a:pt x="11272891" y="6065920"/>
                </a:lnTo>
                <a:lnTo>
                  <a:pt x="11272197" y="6063246"/>
                </a:lnTo>
                <a:lnTo>
                  <a:pt x="11271305" y="6060771"/>
                </a:lnTo>
                <a:lnTo>
                  <a:pt x="11270413" y="6058394"/>
                </a:lnTo>
                <a:lnTo>
                  <a:pt x="11269223" y="6056018"/>
                </a:lnTo>
                <a:lnTo>
                  <a:pt x="11267934" y="6053740"/>
                </a:lnTo>
                <a:lnTo>
                  <a:pt x="11266546" y="6051463"/>
                </a:lnTo>
                <a:lnTo>
                  <a:pt x="11265058" y="6049383"/>
                </a:lnTo>
                <a:lnTo>
                  <a:pt x="11261489" y="6045224"/>
                </a:lnTo>
                <a:lnTo>
                  <a:pt x="11259605" y="6043343"/>
                </a:lnTo>
                <a:lnTo>
                  <a:pt x="11257424" y="6041462"/>
                </a:lnTo>
                <a:lnTo>
                  <a:pt x="11252763" y="6037996"/>
                </a:lnTo>
                <a:lnTo>
                  <a:pt x="11250285" y="6036214"/>
                </a:lnTo>
                <a:lnTo>
                  <a:pt x="11247607" y="6034629"/>
                </a:lnTo>
                <a:lnTo>
                  <a:pt x="11241857" y="6031659"/>
                </a:lnTo>
                <a:lnTo>
                  <a:pt x="11235511" y="6028787"/>
                </a:lnTo>
                <a:lnTo>
                  <a:pt x="11228570" y="6026213"/>
                </a:lnTo>
                <a:lnTo>
                  <a:pt x="11221034" y="6023737"/>
                </a:lnTo>
                <a:lnTo>
                  <a:pt x="11213003" y="6021559"/>
                </a:lnTo>
                <a:lnTo>
                  <a:pt x="11204178" y="6019479"/>
                </a:lnTo>
                <a:lnTo>
                  <a:pt x="11195651" y="6017598"/>
                </a:lnTo>
                <a:lnTo>
                  <a:pt x="11188017" y="6015717"/>
                </a:lnTo>
                <a:lnTo>
                  <a:pt x="11181076" y="6013637"/>
                </a:lnTo>
                <a:lnTo>
                  <a:pt x="11178002" y="6012647"/>
                </a:lnTo>
                <a:lnTo>
                  <a:pt x="11174928" y="6011657"/>
                </a:lnTo>
                <a:lnTo>
                  <a:pt x="11169475" y="6009379"/>
                </a:lnTo>
                <a:lnTo>
                  <a:pt x="11164716" y="6007201"/>
                </a:lnTo>
                <a:lnTo>
                  <a:pt x="11160551" y="6004924"/>
                </a:lnTo>
                <a:lnTo>
                  <a:pt x="11157081" y="6002448"/>
                </a:lnTo>
                <a:lnTo>
                  <a:pt x="11155395" y="6001260"/>
                </a:lnTo>
                <a:lnTo>
                  <a:pt x="11154007" y="5999973"/>
                </a:lnTo>
                <a:lnTo>
                  <a:pt x="11151429" y="5997299"/>
                </a:lnTo>
                <a:lnTo>
                  <a:pt x="11150438" y="5995913"/>
                </a:lnTo>
                <a:lnTo>
                  <a:pt x="11149545" y="5994527"/>
                </a:lnTo>
                <a:lnTo>
                  <a:pt x="11147959" y="5991457"/>
                </a:lnTo>
                <a:lnTo>
                  <a:pt x="11146868" y="5988288"/>
                </a:lnTo>
                <a:lnTo>
                  <a:pt x="11146372" y="5986704"/>
                </a:lnTo>
                <a:lnTo>
                  <a:pt x="11145976" y="5985021"/>
                </a:lnTo>
                <a:lnTo>
                  <a:pt x="11145579" y="5981555"/>
                </a:lnTo>
                <a:lnTo>
                  <a:pt x="11145480" y="5977891"/>
                </a:lnTo>
                <a:lnTo>
                  <a:pt x="11145480" y="5977198"/>
                </a:lnTo>
                <a:lnTo>
                  <a:pt x="11145678" y="5973733"/>
                </a:lnTo>
                <a:lnTo>
                  <a:pt x="11146273" y="5970168"/>
                </a:lnTo>
                <a:lnTo>
                  <a:pt x="11147364" y="5966801"/>
                </a:lnTo>
                <a:lnTo>
                  <a:pt x="11148752" y="5963732"/>
                </a:lnTo>
                <a:lnTo>
                  <a:pt x="11150438" y="5960662"/>
                </a:lnTo>
                <a:lnTo>
                  <a:pt x="11152718" y="5957790"/>
                </a:lnTo>
                <a:lnTo>
                  <a:pt x="11155098" y="5955117"/>
                </a:lnTo>
                <a:lnTo>
                  <a:pt x="11157973" y="5952740"/>
                </a:lnTo>
                <a:lnTo>
                  <a:pt x="11161047" y="5950463"/>
                </a:lnTo>
                <a:lnTo>
                  <a:pt x="11164616" y="5948483"/>
                </a:lnTo>
                <a:lnTo>
                  <a:pt x="11168384" y="5946799"/>
                </a:lnTo>
                <a:lnTo>
                  <a:pt x="11172549" y="5945314"/>
                </a:lnTo>
                <a:lnTo>
                  <a:pt x="11176812" y="5944126"/>
                </a:lnTo>
                <a:lnTo>
                  <a:pt x="11181472" y="5943334"/>
                </a:lnTo>
                <a:lnTo>
                  <a:pt x="11186331" y="5942839"/>
                </a:lnTo>
                <a:lnTo>
                  <a:pt x="11191487" y="5942640"/>
                </a:lnTo>
                <a:lnTo>
                  <a:pt x="11198923" y="5942839"/>
                </a:lnTo>
                <a:lnTo>
                  <a:pt x="11202592" y="5943235"/>
                </a:lnTo>
                <a:lnTo>
                  <a:pt x="11206162" y="5943631"/>
                </a:lnTo>
                <a:lnTo>
                  <a:pt x="11213301" y="5945017"/>
                </a:lnTo>
                <a:lnTo>
                  <a:pt x="11216672" y="5946007"/>
                </a:lnTo>
                <a:lnTo>
                  <a:pt x="11220142" y="5947096"/>
                </a:lnTo>
                <a:lnTo>
                  <a:pt x="11223612" y="5948285"/>
                </a:lnTo>
                <a:lnTo>
                  <a:pt x="11226984" y="5949572"/>
                </a:lnTo>
                <a:lnTo>
                  <a:pt x="11230454" y="5951156"/>
                </a:lnTo>
                <a:lnTo>
                  <a:pt x="11233825" y="5952839"/>
                </a:lnTo>
                <a:lnTo>
                  <a:pt x="11240568" y="5956800"/>
                </a:lnTo>
                <a:lnTo>
                  <a:pt x="11247409" y="5961256"/>
                </a:lnTo>
                <a:lnTo>
                  <a:pt x="11249095" y="5962345"/>
                </a:lnTo>
                <a:lnTo>
                  <a:pt x="11250780" y="5963038"/>
                </a:lnTo>
                <a:lnTo>
                  <a:pt x="11252565" y="5963336"/>
                </a:lnTo>
                <a:lnTo>
                  <a:pt x="11254548" y="5963435"/>
                </a:lnTo>
                <a:lnTo>
                  <a:pt x="11255738" y="5963435"/>
                </a:lnTo>
                <a:lnTo>
                  <a:pt x="11256829" y="5963236"/>
                </a:lnTo>
                <a:lnTo>
                  <a:pt x="11259109" y="5962543"/>
                </a:lnTo>
                <a:lnTo>
                  <a:pt x="11261092" y="5961454"/>
                </a:lnTo>
                <a:lnTo>
                  <a:pt x="11262778" y="5960068"/>
                </a:lnTo>
                <a:lnTo>
                  <a:pt x="11264265" y="5958385"/>
                </a:lnTo>
                <a:lnTo>
                  <a:pt x="11265356" y="5956404"/>
                </a:lnTo>
                <a:lnTo>
                  <a:pt x="11266050" y="5954127"/>
                </a:lnTo>
                <a:lnTo>
                  <a:pt x="11266248" y="5951849"/>
                </a:lnTo>
                <a:lnTo>
                  <a:pt x="11266149" y="5950067"/>
                </a:lnTo>
                <a:lnTo>
                  <a:pt x="11265752" y="5948582"/>
                </a:lnTo>
                <a:lnTo>
                  <a:pt x="11265257" y="5947195"/>
                </a:lnTo>
                <a:lnTo>
                  <a:pt x="11264563" y="5945908"/>
                </a:lnTo>
                <a:lnTo>
                  <a:pt x="11262778" y="5943631"/>
                </a:lnTo>
                <a:lnTo>
                  <a:pt x="11260993" y="5942046"/>
                </a:lnTo>
                <a:lnTo>
                  <a:pt x="11257225" y="5939472"/>
                </a:lnTo>
                <a:lnTo>
                  <a:pt x="11253557" y="5937095"/>
                </a:lnTo>
                <a:lnTo>
                  <a:pt x="11249789" y="5934917"/>
                </a:lnTo>
                <a:lnTo>
                  <a:pt x="11245922" y="5932739"/>
                </a:lnTo>
                <a:lnTo>
                  <a:pt x="11237990" y="5929075"/>
                </a:lnTo>
                <a:lnTo>
                  <a:pt x="11229859" y="5926203"/>
                </a:lnTo>
                <a:lnTo>
                  <a:pt x="11225595" y="5925015"/>
                </a:lnTo>
                <a:lnTo>
                  <a:pt x="11221233" y="5923827"/>
                </a:lnTo>
                <a:lnTo>
                  <a:pt x="11216672" y="5922936"/>
                </a:lnTo>
                <a:lnTo>
                  <a:pt x="11212111" y="5922243"/>
                </a:lnTo>
                <a:lnTo>
                  <a:pt x="11207351" y="5921648"/>
                </a:lnTo>
                <a:lnTo>
                  <a:pt x="11202394" y="5921252"/>
                </a:lnTo>
                <a:lnTo>
                  <a:pt x="11197337" y="5920955"/>
                </a:lnTo>
                <a:lnTo>
                  <a:pt x="11192082" y="5920955"/>
                </a:lnTo>
                <a:close/>
                <a:moveTo>
                  <a:pt x="0" y="0"/>
                </a:moveTo>
                <a:lnTo>
                  <a:pt x="12192000" y="0"/>
                </a:lnTo>
                <a:lnTo>
                  <a:pt x="12192000" y="6858000"/>
                </a:lnTo>
                <a:lnTo>
                  <a:pt x="0" y="6858000"/>
                </a:lnTo>
                <a:close/>
              </a:path>
            </a:pathLst>
          </a:custGeo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19011356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84040" y="692620"/>
            <a:ext cx="5472998" cy="525733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noFill/>
              </a:defRPr>
            </a:lvl1pPr>
          </a:lstStyle>
          <a:p>
            <a:fld id="{5C587DC1-8FDE-4C12-BBF5-A82194C831B2}" type="datetime1">
              <a:rPr lang="fi-FI" smtClean="0"/>
              <a:pPr/>
              <a:t>1.9.2022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Esityksen ja esittäjän nimi</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
        <p:nvSpPr>
          <p:cNvPr id="2" name="Rectangle 1"/>
          <p:cNvSpPr/>
          <p:nvPr userDrawn="1"/>
        </p:nvSpPr>
        <p:spPr>
          <a:xfrm>
            <a:off x="0" y="1"/>
            <a:ext cx="6096000" cy="6857999"/>
          </a:xfrm>
          <a:prstGeom prst="rect">
            <a:avLst/>
          </a:prstGeom>
          <a:solidFill>
            <a:srgbClr val="64C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506917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nd Caption ">
    <p:spTree>
      <p:nvGrpSpPr>
        <p:cNvPr id="1" name=""/>
        <p:cNvGrpSpPr/>
        <p:nvPr/>
      </p:nvGrpSpPr>
      <p:grpSpPr>
        <a:xfrm>
          <a:off x="0" y="0"/>
          <a:ext cx="0" cy="0"/>
          <a:chOff x="0" y="0"/>
          <a:chExt cx="0" cy="0"/>
        </a:xfrm>
      </p:grpSpPr>
      <p:sp>
        <p:nvSpPr>
          <p:cNvPr id="8" name="Picture Placeholder 12"/>
          <p:cNvSpPr>
            <a:spLocks noGrp="1"/>
          </p:cNvSpPr>
          <p:nvPr>
            <p:ph type="pic" sz="quarter" idx="14"/>
          </p:nvPr>
        </p:nvSpPr>
        <p:spPr>
          <a:xfrm>
            <a:off x="0" y="1"/>
            <a:ext cx="9120188"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4" name="Content Placeholder 3"/>
          <p:cNvSpPr>
            <a:spLocks noGrp="1"/>
          </p:cNvSpPr>
          <p:nvPr>
            <p:ph sz="half" idx="2"/>
          </p:nvPr>
        </p:nvSpPr>
        <p:spPr>
          <a:xfrm>
            <a:off x="9480470" y="1628750"/>
            <a:ext cx="2376568" cy="4321201"/>
          </a:xfrm>
        </p:spPr>
        <p:txBody>
          <a:bodyPr/>
          <a:lstStyle>
            <a:lvl1pPr marL="0" indent="0">
              <a:spcBef>
                <a:spcPts val="400"/>
              </a:spcBef>
              <a:buFontTx/>
              <a:buNone/>
              <a:defRPr sz="1600"/>
            </a:lvl1pPr>
            <a:lvl2pPr marL="266700" indent="-266700">
              <a:spcBef>
                <a:spcPts val="400"/>
              </a:spcBef>
              <a:defRPr sz="1600"/>
            </a:lvl2pPr>
            <a:lvl3pPr marL="539750" indent="-273050">
              <a:spcBef>
                <a:spcPts val="400"/>
              </a:spcBef>
              <a:defRPr sz="1400"/>
            </a:lvl3pPr>
            <a:lvl4pPr marL="806450" indent="-266700">
              <a:spcBef>
                <a:spcPts val="400"/>
              </a:spcBef>
              <a:defRPr sz="1200"/>
            </a:lvl4pPr>
            <a:lvl5pPr marL="1071563" indent="-265113">
              <a:spcBef>
                <a:spcPts val="400"/>
              </a:spcBef>
              <a:defRPr sz="11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noFill/>
              </a:defRPr>
            </a:lvl1pPr>
          </a:lstStyle>
          <a:p>
            <a:fld id="{5C587DC1-8FDE-4C12-BBF5-A82194C831B2}" type="datetime1">
              <a:rPr lang="fi-FI" smtClean="0"/>
              <a:pPr/>
              <a:t>1.9.2022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Esityksen ja esittäjän nimi</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29896058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Picture">
    <p:bg>
      <p:bgPr>
        <a:solidFill>
          <a:schemeClr val="accent4"/>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7314353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8"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4" name="Content Placeholder 3"/>
          <p:cNvSpPr>
            <a:spLocks noGrp="1"/>
          </p:cNvSpPr>
          <p:nvPr>
            <p:ph sz="half" idx="2"/>
          </p:nvPr>
        </p:nvSpPr>
        <p:spPr>
          <a:xfrm>
            <a:off x="6384040" y="692620"/>
            <a:ext cx="5472998" cy="525733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noFill/>
              </a:defRPr>
            </a:lvl1pPr>
          </a:lstStyle>
          <a:p>
            <a:fld id="{5C587DC1-8FDE-4C12-BBF5-A82194C831B2}" type="datetime1">
              <a:rPr lang="fi-FI" smtClean="0"/>
              <a:pPr/>
              <a:t>1.9.2022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Esityksen ja esittäjän nimi</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11858211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One">
    <p:bg>
      <p:bgPr>
        <a:solidFill>
          <a:srgbClr val="AAF5FA"/>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6096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Date Placeholder 1"/>
          <p:cNvSpPr>
            <a:spLocks noGrp="1"/>
          </p:cNvSpPr>
          <p:nvPr>
            <p:ph type="dt" sz="half" idx="10"/>
          </p:nvPr>
        </p:nvSpPr>
        <p:spPr/>
        <p:txBody>
          <a:bodyPr/>
          <a:lstStyle>
            <a:lvl1pPr>
              <a:defRPr>
                <a:noFill/>
              </a:defRPr>
            </a:lvl1pPr>
          </a:lstStyle>
          <a:p>
            <a:fld id="{6C8AE82F-59B5-44A6-910F-5AF3C67AB6A5}" type="datetime1">
              <a:rPr lang="fi-FI" smtClean="0"/>
              <a:pPr/>
              <a:t>1.9.2022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Esityksen ja esittäjän nimi</a:t>
            </a:r>
          </a:p>
        </p:txBody>
      </p:sp>
      <p:sp>
        <p:nvSpPr>
          <p:cNvPr id="4" name="Slide Number Placeholder 3"/>
          <p:cNvSpPr>
            <a:spLocks noGrp="1"/>
          </p:cNvSpPr>
          <p:nvPr>
            <p:ph type="sldNum" sz="quarter" idx="12"/>
          </p:nvPr>
        </p:nvSpPr>
        <p:spPr/>
        <p:txBody>
          <a:bodyPr/>
          <a:lstStyle/>
          <a:p>
            <a:fld id="{3830005B-7B2D-47A2-ABC5-72B477741C24}" type="slidenum">
              <a:rPr lang="en-US" smtClean="0"/>
              <a:t>‹#›</a:t>
            </a:fld>
            <a:endParaRPr lang="en-US"/>
          </a:p>
        </p:txBody>
      </p:sp>
      <p:sp>
        <p:nvSpPr>
          <p:cNvPr id="5" name="Picture Placeholder 12"/>
          <p:cNvSpPr>
            <a:spLocks noGrp="1"/>
          </p:cNvSpPr>
          <p:nvPr>
            <p:ph type="pic" sz="quarter" idx="14"/>
          </p:nvPr>
        </p:nvSpPr>
        <p:spPr>
          <a:xfrm>
            <a:off x="0" y="3428999"/>
            <a:ext cx="6096000" cy="3429001"/>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6" name="Content Placeholder 3"/>
          <p:cNvSpPr>
            <a:spLocks noGrp="1"/>
          </p:cNvSpPr>
          <p:nvPr>
            <p:ph sz="half" idx="2"/>
          </p:nvPr>
        </p:nvSpPr>
        <p:spPr>
          <a:xfrm>
            <a:off x="6384040" y="692620"/>
            <a:ext cx="5472998" cy="525733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Title 6"/>
          <p:cNvSpPr>
            <a:spLocks noGrp="1"/>
          </p:cNvSpPr>
          <p:nvPr>
            <p:ph type="title"/>
          </p:nvPr>
        </p:nvSpPr>
        <p:spPr>
          <a:xfrm>
            <a:off x="623889" y="692620"/>
            <a:ext cx="4824021" cy="936130"/>
          </a:xfrm>
        </p:spPr>
        <p:txBody>
          <a:bodyPr/>
          <a:lstStyle>
            <a:lvl1pPr>
              <a:defRPr>
                <a:solidFill>
                  <a:schemeClr val="accent2"/>
                </a:solidFill>
              </a:defRPr>
            </a:lvl1pPr>
          </a:lstStyle>
          <a:p>
            <a:r>
              <a:rPr lang="fi-FI"/>
              <a:t>Muokkaa </a:t>
            </a:r>
            <a:r>
              <a:rPr lang="fi-FI" err="1"/>
              <a:t>perustyyl</a:t>
            </a:r>
            <a:r>
              <a:rPr lang="fi-FI"/>
              <a:t>. </a:t>
            </a:r>
            <a:r>
              <a:rPr lang="fi-FI" err="1"/>
              <a:t>napsautt</a:t>
            </a:r>
            <a:r>
              <a:rPr lang="fi-FI"/>
              <a:t>.</a:t>
            </a:r>
          </a:p>
        </p:txBody>
      </p:sp>
      <p:sp>
        <p:nvSpPr>
          <p:cNvPr id="8" name="Text Placeholder 2"/>
          <p:cNvSpPr>
            <a:spLocks noGrp="1"/>
          </p:cNvSpPr>
          <p:nvPr>
            <p:ph type="body" idx="1"/>
          </p:nvPr>
        </p:nvSpPr>
        <p:spPr>
          <a:xfrm>
            <a:off x="623888" y="1772770"/>
            <a:ext cx="4824022" cy="1296180"/>
          </a:xfrm>
        </p:spPr>
        <p:txBody>
          <a:bodyPr anchor="t" anchorCtr="0"/>
          <a:lstStyle>
            <a:lvl1pPr marL="0" indent="0">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Tree>
    <p:extLst>
      <p:ext uri="{BB962C8B-B14F-4D97-AF65-F5344CB8AC3E}">
        <p14:creationId xmlns:p14="http://schemas.microsoft.com/office/powerpoint/2010/main" val="3621065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Two">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6096000" y="0"/>
            <a:ext cx="6096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Date Placeholder 1"/>
          <p:cNvSpPr>
            <a:spLocks noGrp="1"/>
          </p:cNvSpPr>
          <p:nvPr>
            <p:ph type="dt" sz="half" idx="10"/>
          </p:nvPr>
        </p:nvSpPr>
        <p:spPr/>
        <p:txBody>
          <a:bodyPr/>
          <a:lstStyle>
            <a:lvl1pPr>
              <a:defRPr>
                <a:noFill/>
              </a:defRPr>
            </a:lvl1pPr>
          </a:lstStyle>
          <a:p>
            <a:fld id="{6C8AE82F-59B5-44A6-910F-5AF3C67AB6A5}" type="datetime1">
              <a:rPr lang="fi-FI" smtClean="0"/>
              <a:pPr/>
              <a:t>1.9.2022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Esityksen ja esittäjän nimi</a:t>
            </a:r>
          </a:p>
        </p:txBody>
      </p:sp>
      <p:sp>
        <p:nvSpPr>
          <p:cNvPr id="4" name="Slide Number Placeholder 3"/>
          <p:cNvSpPr>
            <a:spLocks noGrp="1"/>
          </p:cNvSpPr>
          <p:nvPr>
            <p:ph type="sldNum" sz="quarter" idx="12"/>
          </p:nvPr>
        </p:nvSpPr>
        <p:spPr/>
        <p:txBody>
          <a:bodyPr/>
          <a:lstStyle/>
          <a:p>
            <a:fld id="{3830005B-7B2D-47A2-ABC5-72B477741C24}" type="slidenum">
              <a:rPr lang="en-US" smtClean="0"/>
              <a:t>‹#›</a:t>
            </a:fld>
            <a:endParaRPr lang="en-US"/>
          </a:p>
        </p:txBody>
      </p:sp>
      <p:sp>
        <p:nvSpPr>
          <p:cNvPr id="5"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8" name="Text Placeholder 2"/>
          <p:cNvSpPr>
            <a:spLocks noGrp="1"/>
          </p:cNvSpPr>
          <p:nvPr>
            <p:ph type="body" idx="1"/>
          </p:nvPr>
        </p:nvSpPr>
        <p:spPr>
          <a:xfrm>
            <a:off x="8256300" y="1052670"/>
            <a:ext cx="3600738" cy="1512210"/>
          </a:xfrm>
        </p:spPr>
        <p:txBody>
          <a:bodyPr anchor="t" anchorCtr="0"/>
          <a:lstStyle>
            <a:lvl1pPr marL="0" indent="0">
              <a:spcBef>
                <a:spcPts val="0"/>
              </a:spcBef>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2" name="Text Placeholder 4"/>
          <p:cNvSpPr>
            <a:spLocks noGrp="1"/>
          </p:cNvSpPr>
          <p:nvPr>
            <p:ph type="body" sz="quarter" idx="3"/>
          </p:nvPr>
        </p:nvSpPr>
        <p:spPr>
          <a:xfrm>
            <a:off x="8256300" y="4293120"/>
            <a:ext cx="3600738" cy="1656830"/>
          </a:xfrm>
        </p:spPr>
        <p:txBody>
          <a:bodyPr anchor="t" anchorCtr="0"/>
          <a:lstStyle>
            <a:lvl1pPr marL="0" indent="0">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Tree>
    <p:extLst>
      <p:ext uri="{BB962C8B-B14F-4D97-AF65-F5344CB8AC3E}">
        <p14:creationId xmlns:p14="http://schemas.microsoft.com/office/powerpoint/2010/main" val="17075144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Three">
    <p:bg>
      <p:bgPr>
        <a:solidFill>
          <a:srgbClr val="AAF5FA"/>
        </a:solidFill>
        <a:effectLst/>
      </p:bgPr>
    </p:bg>
    <p:spTree>
      <p:nvGrpSpPr>
        <p:cNvPr id="1" name=""/>
        <p:cNvGrpSpPr/>
        <p:nvPr/>
      </p:nvGrpSpPr>
      <p:grpSpPr>
        <a:xfrm>
          <a:off x="0" y="0"/>
          <a:ext cx="0" cy="0"/>
          <a:chOff x="0" y="0"/>
          <a:chExt cx="0" cy="0"/>
        </a:xfrm>
      </p:grpSpPr>
      <p:sp>
        <p:nvSpPr>
          <p:cNvPr id="5" name="Picture Placeholder 12"/>
          <p:cNvSpPr>
            <a:spLocks noGrp="1"/>
          </p:cNvSpPr>
          <p:nvPr>
            <p:ph type="pic" sz="quarter" idx="14"/>
          </p:nvPr>
        </p:nvSpPr>
        <p:spPr>
          <a:xfrm>
            <a:off x="0" y="3428999"/>
            <a:ext cx="6096000" cy="3429001"/>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11" name="Picture Placeholder 12"/>
          <p:cNvSpPr>
            <a:spLocks noGrp="1"/>
          </p:cNvSpPr>
          <p:nvPr>
            <p:ph type="pic" sz="quarter" idx="16"/>
          </p:nvPr>
        </p:nvSpPr>
        <p:spPr>
          <a:xfrm>
            <a:off x="6096000" y="0"/>
            <a:ext cx="6096000" cy="3429001"/>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9" name="Rectangle 8"/>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Date Placeholder 1"/>
          <p:cNvSpPr>
            <a:spLocks noGrp="1"/>
          </p:cNvSpPr>
          <p:nvPr>
            <p:ph type="dt" sz="half" idx="10"/>
          </p:nvPr>
        </p:nvSpPr>
        <p:spPr/>
        <p:txBody>
          <a:bodyPr/>
          <a:lstStyle>
            <a:lvl1pPr>
              <a:defRPr>
                <a:noFill/>
              </a:defRPr>
            </a:lvl1pPr>
          </a:lstStyle>
          <a:p>
            <a:fld id="{6C8AE82F-59B5-44A6-910F-5AF3C67AB6A5}" type="datetime1">
              <a:rPr lang="fi-FI" smtClean="0"/>
              <a:pPr/>
              <a:t>1.9.2022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Esityksen ja esittäjän nimi</a:t>
            </a:r>
          </a:p>
        </p:txBody>
      </p:sp>
      <p:sp>
        <p:nvSpPr>
          <p:cNvPr id="4" name="Slide Number Placeholder 3"/>
          <p:cNvSpPr>
            <a:spLocks noGrp="1"/>
          </p:cNvSpPr>
          <p:nvPr>
            <p:ph type="sldNum" sz="quarter" idx="12"/>
          </p:nvPr>
        </p:nvSpPr>
        <p:spPr/>
        <p:txBody>
          <a:bodyPr/>
          <a:lstStyle/>
          <a:p>
            <a:fld id="{3830005B-7B2D-47A2-ABC5-72B477741C24}" type="slidenum">
              <a:rPr lang="en-US" smtClean="0"/>
              <a:t>‹#›</a:t>
            </a:fld>
            <a:endParaRPr lang="en-US"/>
          </a:p>
        </p:txBody>
      </p:sp>
      <p:sp>
        <p:nvSpPr>
          <p:cNvPr id="6" name="Content Placeholder 3"/>
          <p:cNvSpPr>
            <a:spLocks noGrp="1"/>
          </p:cNvSpPr>
          <p:nvPr>
            <p:ph sz="half" idx="2"/>
          </p:nvPr>
        </p:nvSpPr>
        <p:spPr>
          <a:xfrm>
            <a:off x="6384040" y="3717040"/>
            <a:ext cx="5472998" cy="223291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10" name="Content Placeholder 3"/>
          <p:cNvSpPr>
            <a:spLocks noGrp="1"/>
          </p:cNvSpPr>
          <p:nvPr>
            <p:ph sz="half" idx="15"/>
          </p:nvPr>
        </p:nvSpPr>
        <p:spPr>
          <a:xfrm>
            <a:off x="335200" y="692621"/>
            <a:ext cx="5472998" cy="24483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88515809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623888" y="1341439"/>
            <a:ext cx="5472112"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384040" y="1341439"/>
            <a:ext cx="5472998"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5C587DC1-8FDE-4C12-BBF5-A82194C831B2}" type="datetime1">
              <a:rPr lang="fi-FI" smtClean="0"/>
              <a:t>1.9.2022</a:t>
            </a:fld>
            <a:endParaRPr lang="en-US"/>
          </a:p>
        </p:txBody>
      </p:sp>
      <p:sp>
        <p:nvSpPr>
          <p:cNvPr id="6" name="Footer Placeholder 5"/>
          <p:cNvSpPr>
            <a:spLocks noGrp="1"/>
          </p:cNvSpPr>
          <p:nvPr>
            <p:ph type="ftr" sz="quarter" idx="11"/>
          </p:nvPr>
        </p:nvSpPr>
        <p:spPr/>
        <p:txBody>
          <a:bodyPr/>
          <a:lstStyle/>
          <a:p>
            <a:r>
              <a:rPr lang="en-US"/>
              <a:t>Esityksen ja esittäjän nimi</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585089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4" name="Content Placeholder 3"/>
          <p:cNvSpPr>
            <a:spLocks noGrp="1"/>
          </p:cNvSpPr>
          <p:nvPr>
            <p:ph sz="half" idx="2"/>
          </p:nvPr>
        </p:nvSpPr>
        <p:spPr>
          <a:xfrm>
            <a:off x="6384040" y="1341439"/>
            <a:ext cx="5472998"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5C587DC1-8FDE-4C12-BBF5-A82194C831B2}" type="datetime1">
              <a:rPr lang="fi-FI" smtClean="0"/>
              <a:t>1.9.2022</a:t>
            </a:fld>
            <a:endParaRPr lang="en-US"/>
          </a:p>
        </p:txBody>
      </p:sp>
      <p:sp>
        <p:nvSpPr>
          <p:cNvPr id="6" name="Footer Placeholder 5"/>
          <p:cNvSpPr>
            <a:spLocks noGrp="1"/>
          </p:cNvSpPr>
          <p:nvPr>
            <p:ph type="ftr" sz="quarter" idx="11"/>
          </p:nvPr>
        </p:nvSpPr>
        <p:spPr/>
        <p:txBody>
          <a:bodyPr/>
          <a:lstStyle/>
          <a:p>
            <a:r>
              <a:rPr lang="en-US"/>
              <a:t>Esityksen ja esittäjän nimi</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
        <p:nvSpPr>
          <p:cNvPr id="9" name="Chart Placeholder 8"/>
          <p:cNvSpPr>
            <a:spLocks noGrp="1"/>
          </p:cNvSpPr>
          <p:nvPr>
            <p:ph type="chart" sz="quarter" idx="13"/>
          </p:nvPr>
        </p:nvSpPr>
        <p:spPr>
          <a:xfrm>
            <a:off x="623888" y="1341438"/>
            <a:ext cx="5472112" cy="4608512"/>
          </a:xfrm>
        </p:spPr>
        <p:txBody>
          <a:bodyPr/>
          <a:lstStyle>
            <a:lvl1pPr marL="0" indent="0">
              <a:buFontTx/>
              <a:buNone/>
              <a:defRPr/>
            </a:lvl1pPr>
          </a:lstStyle>
          <a:p>
            <a:r>
              <a:rPr lang="fi-FI"/>
              <a:t>Lisää kaavio napsauttamalla kuvaketta</a:t>
            </a:r>
          </a:p>
        </p:txBody>
      </p:sp>
    </p:spTree>
    <p:extLst>
      <p:ext uri="{BB962C8B-B14F-4D97-AF65-F5344CB8AC3E}">
        <p14:creationId xmlns:p14="http://schemas.microsoft.com/office/powerpoint/2010/main" val="11342574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341439"/>
            <a:ext cx="5472112" cy="503342"/>
          </a:xfrm>
        </p:spPr>
        <p:txBody>
          <a:bodyPr anchor="t" anchorCtr="0"/>
          <a:lstStyle>
            <a:lvl1pPr marL="0" indent="0">
              <a:spcBef>
                <a:spcPts val="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623888" y="1844781"/>
            <a:ext cx="5472112" cy="410517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384040" y="1341439"/>
            <a:ext cx="5472998" cy="503342"/>
          </a:xfrm>
        </p:spPr>
        <p:txBody>
          <a:bodyPr anchor="t" anchorCtr="0"/>
          <a:lstStyle>
            <a:lvl1pPr marL="0" indent="0">
              <a:spcBef>
                <a:spcPts val="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384040" y="1844781"/>
            <a:ext cx="5472998" cy="410517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39354576-51EB-4233-B670-8351C49ED60A}" type="datetime1">
              <a:rPr lang="fi-FI" smtClean="0"/>
              <a:t>1.9.2022</a:t>
            </a:fld>
            <a:endParaRPr lang="en-US"/>
          </a:p>
        </p:txBody>
      </p:sp>
      <p:sp>
        <p:nvSpPr>
          <p:cNvPr id="8" name="Footer Placeholder 7"/>
          <p:cNvSpPr>
            <a:spLocks noGrp="1"/>
          </p:cNvSpPr>
          <p:nvPr>
            <p:ph type="ftr" sz="quarter" idx="11"/>
          </p:nvPr>
        </p:nvSpPr>
        <p:spPr/>
        <p:txBody>
          <a:bodyPr/>
          <a:lstStyle/>
          <a:p>
            <a:r>
              <a:rPr lang="en-US"/>
              <a:t>Esityksen ja esittäjän nimi</a:t>
            </a:r>
          </a:p>
        </p:txBody>
      </p:sp>
      <p:sp>
        <p:nvSpPr>
          <p:cNvPr id="9" name="Slide Number Placeholder 8"/>
          <p:cNvSpPr>
            <a:spLocks noGrp="1"/>
          </p:cNvSpPr>
          <p:nvPr>
            <p:ph type="sldNum" sz="quarter" idx="12"/>
          </p:nvPr>
        </p:nvSpPr>
        <p:spPr/>
        <p:txBody>
          <a:bodyPr/>
          <a:lstStyle/>
          <a:p>
            <a:fld id="{3830005B-7B2D-47A2-ABC5-72B477741C24}" type="slidenum">
              <a:rPr lang="en-US" smtClean="0"/>
              <a:t>‹#›</a:t>
            </a:fld>
            <a:endParaRPr lang="en-US"/>
          </a:p>
        </p:txBody>
      </p:sp>
      <p:sp>
        <p:nvSpPr>
          <p:cNvPr id="10" name="Title 9"/>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35260813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D32952DB-9A43-4324-99DA-3CA36B330966}" type="datetime1">
              <a:rPr lang="fi-FI" smtClean="0"/>
              <a:t>1.9.2022</a:t>
            </a:fld>
            <a:endParaRPr lang="en-US"/>
          </a:p>
        </p:txBody>
      </p:sp>
      <p:sp>
        <p:nvSpPr>
          <p:cNvPr id="4" name="Footer Placeholder 3"/>
          <p:cNvSpPr>
            <a:spLocks noGrp="1"/>
          </p:cNvSpPr>
          <p:nvPr>
            <p:ph type="ftr" sz="quarter" idx="11"/>
          </p:nvPr>
        </p:nvSpPr>
        <p:spPr/>
        <p:txBody>
          <a:bodyPr/>
          <a:lstStyle/>
          <a:p>
            <a:r>
              <a:rPr lang="en-US"/>
              <a:t>Esityksen ja esittäjän nimi</a:t>
            </a:r>
          </a:p>
        </p:txBody>
      </p:sp>
      <p:sp>
        <p:nvSpPr>
          <p:cNvPr id="5" name="Slide Number Placeholder 4"/>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30561824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
    <p:bg>
      <p:bgPr>
        <a:solidFill>
          <a:schemeClr val="accent4"/>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0"/>
            <a:ext cx="6094800" cy="6912000"/>
          </a:xfrm>
          <a:prstGeom prst="rect">
            <a:avLst/>
          </a:prstGeom>
          <a:blipFill dpi="0" rotWithShape="1">
            <a:blip r:embed="rId2" cstate="screen">
              <a:extLst>
                <a:ext uri="{28A0092B-C50C-407E-A947-70E740481C1C}">
                  <a14:useLocalDpi xmlns:a14="http://schemas.microsoft.com/office/drawing/2010/main"/>
                </a:ext>
              </a:extLst>
            </a:blip>
            <a:srcRect/>
            <a:stretch>
              <a:fillRect b="396"/>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err="1"/>
              <a:t>Esityksen</a:t>
            </a:r>
            <a:r>
              <a:rPr lang="en-US"/>
              <a:t> ja </a:t>
            </a:r>
            <a:r>
              <a:rPr lang="en-US" err="1"/>
              <a:t>esittäjän</a:t>
            </a:r>
            <a:r>
              <a:rPr lang="en-US"/>
              <a:t> </a:t>
            </a:r>
            <a:r>
              <a:rPr lang="en-US" err="1"/>
              <a:t>nimi</a:t>
            </a:r>
            <a:endParaRPr lang="en-US"/>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40286081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AE82F-59B5-44A6-910F-5AF3C67AB6A5}" type="datetime1">
              <a:rPr lang="fi-FI" smtClean="0"/>
              <a:t>1.9.2022</a:t>
            </a:fld>
            <a:endParaRPr lang="en-US"/>
          </a:p>
        </p:txBody>
      </p:sp>
      <p:sp>
        <p:nvSpPr>
          <p:cNvPr id="3" name="Footer Placeholder 2"/>
          <p:cNvSpPr>
            <a:spLocks noGrp="1"/>
          </p:cNvSpPr>
          <p:nvPr>
            <p:ph type="ftr" sz="quarter" idx="11"/>
          </p:nvPr>
        </p:nvSpPr>
        <p:spPr/>
        <p:txBody>
          <a:bodyPr/>
          <a:lstStyle/>
          <a:p>
            <a:r>
              <a:rPr lang="en-US"/>
              <a:t>Esityksen ja esittäjän nimi</a:t>
            </a:r>
          </a:p>
        </p:txBody>
      </p:sp>
      <p:sp>
        <p:nvSpPr>
          <p:cNvPr id="4" name="Slide Number Placeholder 3"/>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4585035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s">
    <p:bg>
      <p:bgPr>
        <a:solidFill>
          <a:srgbClr val="AAF5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D32952DB-9A43-4324-99DA-3CA36B330966}" type="datetime1">
              <a:rPr lang="fi-FI" smtClean="0"/>
              <a:t>1.9.2022</a:t>
            </a:fld>
            <a:endParaRPr lang="en-US"/>
          </a:p>
        </p:txBody>
      </p:sp>
      <p:sp>
        <p:nvSpPr>
          <p:cNvPr id="4" name="Footer Placeholder 3"/>
          <p:cNvSpPr>
            <a:spLocks noGrp="1"/>
          </p:cNvSpPr>
          <p:nvPr>
            <p:ph type="ftr" sz="quarter" idx="11"/>
          </p:nvPr>
        </p:nvSpPr>
        <p:spPr/>
        <p:txBody>
          <a:bodyPr/>
          <a:lstStyle/>
          <a:p>
            <a:r>
              <a:rPr lang="en-US"/>
              <a:t>Esityksen ja esittäjän nimi</a:t>
            </a:r>
          </a:p>
        </p:txBody>
      </p:sp>
      <p:sp>
        <p:nvSpPr>
          <p:cNvPr id="5" name="Slide Number Placeholder 4"/>
          <p:cNvSpPr>
            <a:spLocks noGrp="1"/>
          </p:cNvSpPr>
          <p:nvPr>
            <p:ph type="sldNum" sz="quarter" idx="12"/>
          </p:nvPr>
        </p:nvSpPr>
        <p:spPr/>
        <p:txBody>
          <a:bodyPr/>
          <a:lstStyle/>
          <a:p>
            <a:fld id="{3830005B-7B2D-47A2-ABC5-72B477741C24}" type="slidenum">
              <a:rPr lang="en-US" smtClean="0"/>
              <a:t>‹#›</a:t>
            </a:fld>
            <a:endParaRPr lang="en-US"/>
          </a:p>
        </p:txBody>
      </p:sp>
      <p:sp>
        <p:nvSpPr>
          <p:cNvPr id="8" name="Text Placeholder 7"/>
          <p:cNvSpPr>
            <a:spLocks noGrp="1"/>
          </p:cNvSpPr>
          <p:nvPr>
            <p:ph type="body" sz="quarter" idx="13"/>
          </p:nvPr>
        </p:nvSpPr>
        <p:spPr>
          <a:xfrm>
            <a:off x="1992312" y="2564880"/>
            <a:ext cx="2447457" cy="1440383"/>
          </a:xfrm>
        </p:spPr>
        <p:txBody>
          <a:bodyPr/>
          <a:lstStyle>
            <a:lvl1pPr marL="0" indent="0">
              <a:spcBef>
                <a:spcPts val="400"/>
              </a:spcBef>
              <a:buFontTx/>
              <a:buNone/>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9" name="Text Placeholder 7"/>
          <p:cNvSpPr>
            <a:spLocks noGrp="1"/>
          </p:cNvSpPr>
          <p:nvPr>
            <p:ph type="body" sz="quarter" idx="14"/>
          </p:nvPr>
        </p:nvSpPr>
        <p:spPr>
          <a:xfrm>
            <a:off x="4943840" y="2564880"/>
            <a:ext cx="2448340" cy="1440383"/>
          </a:xfrm>
        </p:spPr>
        <p:txBody>
          <a:bodyPr/>
          <a:lstStyle>
            <a:lvl1pPr marL="0" indent="0">
              <a:spcBef>
                <a:spcPts val="400"/>
              </a:spcBef>
              <a:buFontTx/>
              <a:buNone/>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10" name="Text Placeholder 7"/>
          <p:cNvSpPr>
            <a:spLocks noGrp="1"/>
          </p:cNvSpPr>
          <p:nvPr>
            <p:ph type="body" sz="quarter" idx="15"/>
          </p:nvPr>
        </p:nvSpPr>
        <p:spPr>
          <a:xfrm>
            <a:off x="7968260" y="2564880"/>
            <a:ext cx="2448340" cy="1440383"/>
          </a:xfrm>
        </p:spPr>
        <p:txBody>
          <a:bodyPr/>
          <a:lstStyle>
            <a:lvl1pPr marL="0" indent="0">
              <a:spcBef>
                <a:spcPts val="400"/>
              </a:spcBef>
              <a:buFontTx/>
              <a:buNone/>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11" name="Text Placeholder 2"/>
          <p:cNvSpPr>
            <a:spLocks noGrp="1"/>
          </p:cNvSpPr>
          <p:nvPr>
            <p:ph type="body" idx="1" hasCustomPrompt="1"/>
          </p:nvPr>
        </p:nvSpPr>
        <p:spPr>
          <a:xfrm>
            <a:off x="1992313" y="1628750"/>
            <a:ext cx="2447457" cy="936130"/>
          </a:xfrm>
        </p:spPr>
        <p:txBody>
          <a:bodyPr anchor="t" anchorCtr="0"/>
          <a:lstStyle>
            <a:lvl1pPr marL="0" indent="0">
              <a:lnSpc>
                <a:spcPct val="90000"/>
              </a:lnSpc>
              <a:spcBef>
                <a:spcPts val="0"/>
              </a:spcBef>
              <a:buNone/>
              <a:defRPr sz="6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#No</a:t>
            </a:r>
          </a:p>
        </p:txBody>
      </p:sp>
      <p:sp>
        <p:nvSpPr>
          <p:cNvPr id="12" name="Text Placeholder 2"/>
          <p:cNvSpPr>
            <a:spLocks noGrp="1"/>
          </p:cNvSpPr>
          <p:nvPr>
            <p:ph type="body" idx="16" hasCustomPrompt="1"/>
          </p:nvPr>
        </p:nvSpPr>
        <p:spPr>
          <a:xfrm>
            <a:off x="4943840" y="1628750"/>
            <a:ext cx="2447457" cy="936130"/>
          </a:xfrm>
        </p:spPr>
        <p:txBody>
          <a:bodyPr anchor="t" anchorCtr="0"/>
          <a:lstStyle>
            <a:lvl1pPr marL="0" indent="0">
              <a:lnSpc>
                <a:spcPct val="90000"/>
              </a:lnSpc>
              <a:spcBef>
                <a:spcPts val="0"/>
              </a:spcBef>
              <a:buNone/>
              <a:defRPr sz="6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#No</a:t>
            </a:r>
          </a:p>
        </p:txBody>
      </p:sp>
      <p:sp>
        <p:nvSpPr>
          <p:cNvPr id="13" name="Text Placeholder 2"/>
          <p:cNvSpPr>
            <a:spLocks noGrp="1"/>
          </p:cNvSpPr>
          <p:nvPr>
            <p:ph type="body" idx="17" hasCustomPrompt="1"/>
          </p:nvPr>
        </p:nvSpPr>
        <p:spPr>
          <a:xfrm>
            <a:off x="7968260" y="1628750"/>
            <a:ext cx="2447457" cy="936130"/>
          </a:xfrm>
        </p:spPr>
        <p:txBody>
          <a:bodyPr anchor="t" anchorCtr="0"/>
          <a:lstStyle>
            <a:lvl1pPr marL="0" indent="0">
              <a:lnSpc>
                <a:spcPct val="90000"/>
              </a:lnSpc>
              <a:spcBef>
                <a:spcPts val="0"/>
              </a:spcBef>
              <a:buNone/>
              <a:defRPr sz="6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#No</a:t>
            </a:r>
          </a:p>
        </p:txBody>
      </p:sp>
      <p:sp>
        <p:nvSpPr>
          <p:cNvPr id="14" name="Text Placeholder 2"/>
          <p:cNvSpPr>
            <a:spLocks noGrp="1"/>
          </p:cNvSpPr>
          <p:nvPr>
            <p:ph type="body" idx="18" hasCustomPrompt="1"/>
          </p:nvPr>
        </p:nvSpPr>
        <p:spPr>
          <a:xfrm>
            <a:off x="1992313" y="4725180"/>
            <a:ext cx="2807507" cy="936130"/>
          </a:xfrm>
        </p:spPr>
        <p:txBody>
          <a:bodyPr anchor="t" anchorCtr="0"/>
          <a:lstStyle>
            <a:lvl1pPr marL="0" indent="0">
              <a:lnSpc>
                <a:spcPct val="90000"/>
              </a:lnSpc>
              <a:spcBef>
                <a:spcPts val="0"/>
              </a:spcBef>
              <a:buNone/>
              <a:defRPr sz="6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#No</a:t>
            </a:r>
          </a:p>
        </p:txBody>
      </p:sp>
      <p:sp>
        <p:nvSpPr>
          <p:cNvPr id="15" name="Text Placeholder 7"/>
          <p:cNvSpPr>
            <a:spLocks noGrp="1"/>
          </p:cNvSpPr>
          <p:nvPr>
            <p:ph type="body" sz="quarter" idx="19"/>
          </p:nvPr>
        </p:nvSpPr>
        <p:spPr>
          <a:xfrm>
            <a:off x="4943840" y="4797190"/>
            <a:ext cx="5472760" cy="792110"/>
          </a:xfrm>
        </p:spPr>
        <p:txBody>
          <a:bodyPr/>
          <a:lstStyle>
            <a:lvl1pPr marL="0" indent="0">
              <a:spcBef>
                <a:spcPts val="400"/>
              </a:spcBef>
              <a:buFontTx/>
              <a:buNone/>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18" name="Freeform 6"/>
          <p:cNvSpPr>
            <a:spLocks noChangeAspect="1"/>
          </p:cNvSpPr>
          <p:nvPr userDrawn="1"/>
        </p:nvSpPr>
        <p:spPr bwMode="auto">
          <a:xfrm>
            <a:off x="1992313" y="4221110"/>
            <a:ext cx="648000" cy="85680"/>
          </a:xfrm>
          <a:custGeom>
            <a:avLst/>
            <a:gdLst>
              <a:gd name="T0" fmla="*/ 7106 w 7200"/>
              <a:gd name="T1" fmla="*/ 3 h 952"/>
              <a:gd name="T2" fmla="*/ 6973 w 7200"/>
              <a:gd name="T3" fmla="*/ 74 h 952"/>
              <a:gd name="T4" fmla="*/ 6907 w 7200"/>
              <a:gd name="T5" fmla="*/ 376 h 952"/>
              <a:gd name="T6" fmla="*/ 6697 w 7200"/>
              <a:gd name="T7" fmla="*/ 618 h 952"/>
              <a:gd name="T8" fmla="*/ 6355 w 7200"/>
              <a:gd name="T9" fmla="*/ 711 h 952"/>
              <a:gd name="T10" fmla="*/ 6040 w 7200"/>
              <a:gd name="T11" fmla="*/ 595 h 952"/>
              <a:gd name="T12" fmla="*/ 5826 w 7200"/>
              <a:gd name="T13" fmla="*/ 271 h 952"/>
              <a:gd name="T14" fmla="*/ 5764 w 7200"/>
              <a:gd name="T15" fmla="*/ 28 h 952"/>
              <a:gd name="T16" fmla="*/ 5618 w 7200"/>
              <a:gd name="T17" fmla="*/ 24 h 952"/>
              <a:gd name="T18" fmla="*/ 5568 w 7200"/>
              <a:gd name="T19" fmla="*/ 184 h 952"/>
              <a:gd name="T20" fmla="*/ 5463 w 7200"/>
              <a:gd name="T21" fmla="*/ 463 h 952"/>
              <a:gd name="T22" fmla="*/ 5204 w 7200"/>
              <a:gd name="T23" fmla="*/ 671 h 952"/>
              <a:gd name="T24" fmla="*/ 4834 w 7200"/>
              <a:gd name="T25" fmla="*/ 689 h 952"/>
              <a:gd name="T26" fmla="*/ 4547 w 7200"/>
              <a:gd name="T27" fmla="*/ 497 h 952"/>
              <a:gd name="T28" fmla="*/ 4421 w 7200"/>
              <a:gd name="T29" fmla="*/ 212 h 952"/>
              <a:gd name="T30" fmla="*/ 4372 w 7200"/>
              <a:gd name="T31" fmla="*/ 28 h 952"/>
              <a:gd name="T32" fmla="*/ 4226 w 7200"/>
              <a:gd name="T33" fmla="*/ 24 h 952"/>
              <a:gd name="T34" fmla="*/ 4175 w 7200"/>
              <a:gd name="T35" fmla="*/ 183 h 952"/>
              <a:gd name="T36" fmla="*/ 4046 w 7200"/>
              <a:gd name="T37" fmla="*/ 497 h 952"/>
              <a:gd name="T38" fmla="*/ 3785 w 7200"/>
              <a:gd name="T39" fmla="*/ 680 h 952"/>
              <a:gd name="T40" fmla="*/ 3403 w 7200"/>
              <a:gd name="T41" fmla="*/ 676 h 952"/>
              <a:gd name="T42" fmla="*/ 3124 w 7200"/>
              <a:gd name="T43" fmla="*/ 455 h 952"/>
              <a:gd name="T44" fmla="*/ 3022 w 7200"/>
              <a:gd name="T45" fmla="*/ 109 h 952"/>
              <a:gd name="T46" fmla="*/ 2917 w 7200"/>
              <a:gd name="T47" fmla="*/ 1 h 952"/>
              <a:gd name="T48" fmla="*/ 2795 w 7200"/>
              <a:gd name="T49" fmla="*/ 74 h 952"/>
              <a:gd name="T50" fmla="*/ 2748 w 7200"/>
              <a:gd name="T51" fmla="*/ 330 h 952"/>
              <a:gd name="T52" fmla="*/ 2562 w 7200"/>
              <a:gd name="T53" fmla="*/ 588 h 952"/>
              <a:gd name="T54" fmla="*/ 2267 w 7200"/>
              <a:gd name="T55" fmla="*/ 708 h 952"/>
              <a:gd name="T56" fmla="*/ 1873 w 7200"/>
              <a:gd name="T57" fmla="*/ 602 h 952"/>
              <a:gd name="T58" fmla="*/ 1681 w 7200"/>
              <a:gd name="T59" fmla="*/ 363 h 952"/>
              <a:gd name="T60" fmla="*/ 1624 w 7200"/>
              <a:gd name="T61" fmla="*/ 85 h 952"/>
              <a:gd name="T62" fmla="*/ 1512 w 7200"/>
              <a:gd name="T63" fmla="*/ 1 h 952"/>
              <a:gd name="T64" fmla="*/ 1394 w 7200"/>
              <a:gd name="T65" fmla="*/ 102 h 952"/>
              <a:gd name="T66" fmla="*/ 1309 w 7200"/>
              <a:gd name="T67" fmla="*/ 426 h 952"/>
              <a:gd name="T68" fmla="*/ 1090 w 7200"/>
              <a:gd name="T69" fmla="*/ 640 h 952"/>
              <a:gd name="T70" fmla="*/ 698 w 7200"/>
              <a:gd name="T71" fmla="*/ 699 h 952"/>
              <a:gd name="T72" fmla="*/ 406 w 7200"/>
              <a:gd name="T73" fmla="*/ 538 h 952"/>
              <a:gd name="T74" fmla="*/ 251 w 7200"/>
              <a:gd name="T75" fmla="*/ 254 h 952"/>
              <a:gd name="T76" fmla="*/ 202 w 7200"/>
              <a:gd name="T77" fmla="*/ 36 h 952"/>
              <a:gd name="T78" fmla="*/ 43 w 7200"/>
              <a:gd name="T79" fmla="*/ 28 h 952"/>
              <a:gd name="T80" fmla="*/ 10 w 7200"/>
              <a:gd name="T81" fmla="*/ 247 h 952"/>
              <a:gd name="T82" fmla="*/ 151 w 7200"/>
              <a:gd name="T83" fmla="*/ 602 h 952"/>
              <a:gd name="T84" fmla="*/ 426 w 7200"/>
              <a:gd name="T85" fmla="*/ 852 h 952"/>
              <a:gd name="T86" fmla="*/ 794 w 7200"/>
              <a:gd name="T87" fmla="*/ 952 h 952"/>
              <a:gd name="T88" fmla="*/ 1221 w 7200"/>
              <a:gd name="T89" fmla="*/ 841 h 952"/>
              <a:gd name="T90" fmla="*/ 1525 w 7200"/>
              <a:gd name="T91" fmla="*/ 572 h 952"/>
              <a:gd name="T92" fmla="*/ 1825 w 7200"/>
              <a:gd name="T93" fmla="*/ 854 h 952"/>
              <a:gd name="T94" fmla="*/ 2250 w 7200"/>
              <a:gd name="T95" fmla="*/ 951 h 952"/>
              <a:gd name="T96" fmla="*/ 2668 w 7200"/>
              <a:gd name="T97" fmla="*/ 807 h 952"/>
              <a:gd name="T98" fmla="*/ 2955 w 7200"/>
              <a:gd name="T99" fmla="*/ 627 h 952"/>
              <a:gd name="T100" fmla="*/ 3276 w 7200"/>
              <a:gd name="T101" fmla="*/ 883 h 952"/>
              <a:gd name="T102" fmla="*/ 3655 w 7200"/>
              <a:gd name="T103" fmla="*/ 950 h 952"/>
              <a:gd name="T104" fmla="*/ 4070 w 7200"/>
              <a:gd name="T105" fmla="*/ 799 h 952"/>
              <a:gd name="T106" fmla="*/ 4355 w 7200"/>
              <a:gd name="T107" fmla="*/ 637 h 952"/>
              <a:gd name="T108" fmla="*/ 4704 w 7200"/>
              <a:gd name="T109" fmla="*/ 898 h 952"/>
              <a:gd name="T110" fmla="*/ 5128 w 7200"/>
              <a:gd name="T111" fmla="*/ 941 h 952"/>
              <a:gd name="T112" fmla="*/ 5504 w 7200"/>
              <a:gd name="T113" fmla="*/ 767 h 952"/>
              <a:gd name="T114" fmla="*/ 5781 w 7200"/>
              <a:gd name="T115" fmla="*/ 677 h 952"/>
              <a:gd name="T116" fmla="*/ 6121 w 7200"/>
              <a:gd name="T117" fmla="*/ 907 h 952"/>
              <a:gd name="T118" fmla="*/ 6510 w 7200"/>
              <a:gd name="T119" fmla="*/ 943 h 952"/>
              <a:gd name="T120" fmla="*/ 6872 w 7200"/>
              <a:gd name="T121" fmla="*/ 787 h 952"/>
              <a:gd name="T122" fmla="*/ 7111 w 7200"/>
              <a:gd name="T123" fmla="*/ 499 h 952"/>
              <a:gd name="T124" fmla="*/ 7200 w 7200"/>
              <a:gd name="T125" fmla="*/ 121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0" h="952">
                <a:moveTo>
                  <a:pt x="7200" y="121"/>
                </a:moveTo>
                <a:lnTo>
                  <a:pt x="7199" y="109"/>
                </a:lnTo>
                <a:lnTo>
                  <a:pt x="7197" y="97"/>
                </a:lnTo>
                <a:lnTo>
                  <a:pt x="7196" y="91"/>
                </a:lnTo>
                <a:lnTo>
                  <a:pt x="7194" y="85"/>
                </a:lnTo>
                <a:lnTo>
                  <a:pt x="7191" y="74"/>
                </a:lnTo>
                <a:lnTo>
                  <a:pt x="7186" y="63"/>
                </a:lnTo>
                <a:lnTo>
                  <a:pt x="7183" y="58"/>
                </a:lnTo>
                <a:lnTo>
                  <a:pt x="7180" y="54"/>
                </a:lnTo>
                <a:lnTo>
                  <a:pt x="7176" y="49"/>
                </a:lnTo>
                <a:lnTo>
                  <a:pt x="7173" y="44"/>
                </a:lnTo>
                <a:lnTo>
                  <a:pt x="7165" y="36"/>
                </a:lnTo>
                <a:lnTo>
                  <a:pt x="7157" y="28"/>
                </a:lnTo>
                <a:lnTo>
                  <a:pt x="7148" y="21"/>
                </a:lnTo>
                <a:lnTo>
                  <a:pt x="7138" y="15"/>
                </a:lnTo>
                <a:lnTo>
                  <a:pt x="7128" y="10"/>
                </a:lnTo>
                <a:lnTo>
                  <a:pt x="7122" y="8"/>
                </a:lnTo>
                <a:lnTo>
                  <a:pt x="7117" y="6"/>
                </a:lnTo>
                <a:lnTo>
                  <a:pt x="7106" y="3"/>
                </a:lnTo>
                <a:lnTo>
                  <a:pt x="7100" y="2"/>
                </a:lnTo>
                <a:lnTo>
                  <a:pt x="7094" y="1"/>
                </a:lnTo>
                <a:lnTo>
                  <a:pt x="7088" y="1"/>
                </a:lnTo>
                <a:lnTo>
                  <a:pt x="7082" y="0"/>
                </a:lnTo>
                <a:lnTo>
                  <a:pt x="7070" y="1"/>
                </a:lnTo>
                <a:lnTo>
                  <a:pt x="7058" y="3"/>
                </a:lnTo>
                <a:lnTo>
                  <a:pt x="7047" y="6"/>
                </a:lnTo>
                <a:lnTo>
                  <a:pt x="7036" y="10"/>
                </a:lnTo>
                <a:lnTo>
                  <a:pt x="7025" y="15"/>
                </a:lnTo>
                <a:lnTo>
                  <a:pt x="7016" y="21"/>
                </a:lnTo>
                <a:lnTo>
                  <a:pt x="7011" y="24"/>
                </a:lnTo>
                <a:lnTo>
                  <a:pt x="7007" y="28"/>
                </a:lnTo>
                <a:lnTo>
                  <a:pt x="6998" y="36"/>
                </a:lnTo>
                <a:lnTo>
                  <a:pt x="6994" y="40"/>
                </a:lnTo>
                <a:lnTo>
                  <a:pt x="6991" y="44"/>
                </a:lnTo>
                <a:lnTo>
                  <a:pt x="6987" y="49"/>
                </a:lnTo>
                <a:lnTo>
                  <a:pt x="6984" y="54"/>
                </a:lnTo>
                <a:lnTo>
                  <a:pt x="6978" y="63"/>
                </a:lnTo>
                <a:lnTo>
                  <a:pt x="6973" y="74"/>
                </a:lnTo>
                <a:lnTo>
                  <a:pt x="6969" y="85"/>
                </a:lnTo>
                <a:lnTo>
                  <a:pt x="6966" y="97"/>
                </a:lnTo>
                <a:lnTo>
                  <a:pt x="6965" y="102"/>
                </a:lnTo>
                <a:lnTo>
                  <a:pt x="6964" y="109"/>
                </a:lnTo>
                <a:lnTo>
                  <a:pt x="6964" y="115"/>
                </a:lnTo>
                <a:lnTo>
                  <a:pt x="6964" y="121"/>
                </a:lnTo>
                <a:lnTo>
                  <a:pt x="6964" y="136"/>
                </a:lnTo>
                <a:lnTo>
                  <a:pt x="6963" y="151"/>
                </a:lnTo>
                <a:lnTo>
                  <a:pt x="6961" y="181"/>
                </a:lnTo>
                <a:lnTo>
                  <a:pt x="6959" y="196"/>
                </a:lnTo>
                <a:lnTo>
                  <a:pt x="6957" y="211"/>
                </a:lnTo>
                <a:lnTo>
                  <a:pt x="6952" y="240"/>
                </a:lnTo>
                <a:lnTo>
                  <a:pt x="6949" y="254"/>
                </a:lnTo>
                <a:lnTo>
                  <a:pt x="6945" y="268"/>
                </a:lnTo>
                <a:lnTo>
                  <a:pt x="6938" y="296"/>
                </a:lnTo>
                <a:lnTo>
                  <a:pt x="6933" y="310"/>
                </a:lnTo>
                <a:lnTo>
                  <a:pt x="6929" y="323"/>
                </a:lnTo>
                <a:lnTo>
                  <a:pt x="6918" y="350"/>
                </a:lnTo>
                <a:lnTo>
                  <a:pt x="6907" y="376"/>
                </a:lnTo>
                <a:lnTo>
                  <a:pt x="6894" y="402"/>
                </a:lnTo>
                <a:lnTo>
                  <a:pt x="6887" y="414"/>
                </a:lnTo>
                <a:lnTo>
                  <a:pt x="6880" y="426"/>
                </a:lnTo>
                <a:lnTo>
                  <a:pt x="6865" y="450"/>
                </a:lnTo>
                <a:lnTo>
                  <a:pt x="6857" y="462"/>
                </a:lnTo>
                <a:lnTo>
                  <a:pt x="6849" y="473"/>
                </a:lnTo>
                <a:lnTo>
                  <a:pt x="6840" y="486"/>
                </a:lnTo>
                <a:lnTo>
                  <a:pt x="6832" y="497"/>
                </a:lnTo>
                <a:lnTo>
                  <a:pt x="6813" y="518"/>
                </a:lnTo>
                <a:lnTo>
                  <a:pt x="6804" y="528"/>
                </a:lnTo>
                <a:lnTo>
                  <a:pt x="6794" y="538"/>
                </a:lnTo>
                <a:lnTo>
                  <a:pt x="6784" y="548"/>
                </a:lnTo>
                <a:lnTo>
                  <a:pt x="6774" y="558"/>
                </a:lnTo>
                <a:lnTo>
                  <a:pt x="6764" y="567"/>
                </a:lnTo>
                <a:lnTo>
                  <a:pt x="6753" y="577"/>
                </a:lnTo>
                <a:lnTo>
                  <a:pt x="6731" y="594"/>
                </a:lnTo>
                <a:lnTo>
                  <a:pt x="6720" y="602"/>
                </a:lnTo>
                <a:lnTo>
                  <a:pt x="6709" y="610"/>
                </a:lnTo>
                <a:lnTo>
                  <a:pt x="6697" y="618"/>
                </a:lnTo>
                <a:lnTo>
                  <a:pt x="6685" y="626"/>
                </a:lnTo>
                <a:lnTo>
                  <a:pt x="6673" y="633"/>
                </a:lnTo>
                <a:lnTo>
                  <a:pt x="6661" y="640"/>
                </a:lnTo>
                <a:lnTo>
                  <a:pt x="6649" y="647"/>
                </a:lnTo>
                <a:lnTo>
                  <a:pt x="6636" y="653"/>
                </a:lnTo>
                <a:lnTo>
                  <a:pt x="6623" y="659"/>
                </a:lnTo>
                <a:lnTo>
                  <a:pt x="6610" y="665"/>
                </a:lnTo>
                <a:lnTo>
                  <a:pt x="6584" y="675"/>
                </a:lnTo>
                <a:lnTo>
                  <a:pt x="6571" y="680"/>
                </a:lnTo>
                <a:lnTo>
                  <a:pt x="6557" y="685"/>
                </a:lnTo>
                <a:lnTo>
                  <a:pt x="6530" y="693"/>
                </a:lnTo>
                <a:lnTo>
                  <a:pt x="6516" y="696"/>
                </a:lnTo>
                <a:lnTo>
                  <a:pt x="6502" y="699"/>
                </a:lnTo>
                <a:lnTo>
                  <a:pt x="6473" y="704"/>
                </a:lnTo>
                <a:lnTo>
                  <a:pt x="6458" y="707"/>
                </a:lnTo>
                <a:lnTo>
                  <a:pt x="6444" y="708"/>
                </a:lnTo>
                <a:lnTo>
                  <a:pt x="6414" y="711"/>
                </a:lnTo>
                <a:lnTo>
                  <a:pt x="6385" y="711"/>
                </a:lnTo>
                <a:lnTo>
                  <a:pt x="6355" y="711"/>
                </a:lnTo>
                <a:lnTo>
                  <a:pt x="6326" y="708"/>
                </a:lnTo>
                <a:lnTo>
                  <a:pt x="6311" y="707"/>
                </a:lnTo>
                <a:lnTo>
                  <a:pt x="6297" y="705"/>
                </a:lnTo>
                <a:lnTo>
                  <a:pt x="6283" y="702"/>
                </a:lnTo>
                <a:lnTo>
                  <a:pt x="6269" y="699"/>
                </a:lnTo>
                <a:lnTo>
                  <a:pt x="6241" y="693"/>
                </a:lnTo>
                <a:lnTo>
                  <a:pt x="6227" y="689"/>
                </a:lnTo>
                <a:lnTo>
                  <a:pt x="6214" y="685"/>
                </a:lnTo>
                <a:lnTo>
                  <a:pt x="6200" y="680"/>
                </a:lnTo>
                <a:lnTo>
                  <a:pt x="6187" y="676"/>
                </a:lnTo>
                <a:lnTo>
                  <a:pt x="6161" y="665"/>
                </a:lnTo>
                <a:lnTo>
                  <a:pt x="6148" y="659"/>
                </a:lnTo>
                <a:lnTo>
                  <a:pt x="6135" y="653"/>
                </a:lnTo>
                <a:lnTo>
                  <a:pt x="6123" y="647"/>
                </a:lnTo>
                <a:lnTo>
                  <a:pt x="6110" y="641"/>
                </a:lnTo>
                <a:lnTo>
                  <a:pt x="6086" y="626"/>
                </a:lnTo>
                <a:lnTo>
                  <a:pt x="6063" y="611"/>
                </a:lnTo>
                <a:lnTo>
                  <a:pt x="6052" y="603"/>
                </a:lnTo>
                <a:lnTo>
                  <a:pt x="6040" y="595"/>
                </a:lnTo>
                <a:lnTo>
                  <a:pt x="6029" y="586"/>
                </a:lnTo>
                <a:lnTo>
                  <a:pt x="6019" y="577"/>
                </a:lnTo>
                <a:lnTo>
                  <a:pt x="5998" y="559"/>
                </a:lnTo>
                <a:lnTo>
                  <a:pt x="5987" y="549"/>
                </a:lnTo>
                <a:lnTo>
                  <a:pt x="5978" y="540"/>
                </a:lnTo>
                <a:lnTo>
                  <a:pt x="5958" y="519"/>
                </a:lnTo>
                <a:lnTo>
                  <a:pt x="5940" y="498"/>
                </a:lnTo>
                <a:lnTo>
                  <a:pt x="5932" y="487"/>
                </a:lnTo>
                <a:lnTo>
                  <a:pt x="5923" y="475"/>
                </a:lnTo>
                <a:lnTo>
                  <a:pt x="5907" y="452"/>
                </a:lnTo>
                <a:lnTo>
                  <a:pt x="5899" y="440"/>
                </a:lnTo>
                <a:lnTo>
                  <a:pt x="5892" y="428"/>
                </a:lnTo>
                <a:lnTo>
                  <a:pt x="5878" y="404"/>
                </a:lnTo>
                <a:lnTo>
                  <a:pt x="5871" y="391"/>
                </a:lnTo>
                <a:lnTo>
                  <a:pt x="5865" y="378"/>
                </a:lnTo>
                <a:lnTo>
                  <a:pt x="5853" y="352"/>
                </a:lnTo>
                <a:lnTo>
                  <a:pt x="5843" y="326"/>
                </a:lnTo>
                <a:lnTo>
                  <a:pt x="5834" y="298"/>
                </a:lnTo>
                <a:lnTo>
                  <a:pt x="5826" y="271"/>
                </a:lnTo>
                <a:lnTo>
                  <a:pt x="5823" y="257"/>
                </a:lnTo>
                <a:lnTo>
                  <a:pt x="5819" y="242"/>
                </a:lnTo>
                <a:lnTo>
                  <a:pt x="5814" y="213"/>
                </a:lnTo>
                <a:lnTo>
                  <a:pt x="5810" y="184"/>
                </a:lnTo>
                <a:lnTo>
                  <a:pt x="5808" y="154"/>
                </a:lnTo>
                <a:lnTo>
                  <a:pt x="5807" y="124"/>
                </a:lnTo>
                <a:lnTo>
                  <a:pt x="5807" y="121"/>
                </a:lnTo>
                <a:lnTo>
                  <a:pt x="5807" y="109"/>
                </a:lnTo>
                <a:lnTo>
                  <a:pt x="5805" y="97"/>
                </a:lnTo>
                <a:lnTo>
                  <a:pt x="5804" y="91"/>
                </a:lnTo>
                <a:lnTo>
                  <a:pt x="5802" y="85"/>
                </a:lnTo>
                <a:lnTo>
                  <a:pt x="5798" y="74"/>
                </a:lnTo>
                <a:lnTo>
                  <a:pt x="5793" y="63"/>
                </a:lnTo>
                <a:lnTo>
                  <a:pt x="5790" y="58"/>
                </a:lnTo>
                <a:lnTo>
                  <a:pt x="5787" y="54"/>
                </a:lnTo>
                <a:lnTo>
                  <a:pt x="5784" y="49"/>
                </a:lnTo>
                <a:lnTo>
                  <a:pt x="5780" y="44"/>
                </a:lnTo>
                <a:lnTo>
                  <a:pt x="5773" y="36"/>
                </a:lnTo>
                <a:lnTo>
                  <a:pt x="5764" y="28"/>
                </a:lnTo>
                <a:lnTo>
                  <a:pt x="5755" y="21"/>
                </a:lnTo>
                <a:lnTo>
                  <a:pt x="5745" y="15"/>
                </a:lnTo>
                <a:lnTo>
                  <a:pt x="5735" y="10"/>
                </a:lnTo>
                <a:lnTo>
                  <a:pt x="5730" y="8"/>
                </a:lnTo>
                <a:lnTo>
                  <a:pt x="5724" y="6"/>
                </a:lnTo>
                <a:lnTo>
                  <a:pt x="5713" y="3"/>
                </a:lnTo>
                <a:lnTo>
                  <a:pt x="5707" y="2"/>
                </a:lnTo>
                <a:lnTo>
                  <a:pt x="5701" y="1"/>
                </a:lnTo>
                <a:lnTo>
                  <a:pt x="5695" y="1"/>
                </a:lnTo>
                <a:lnTo>
                  <a:pt x="5689" y="0"/>
                </a:lnTo>
                <a:lnTo>
                  <a:pt x="5689" y="1"/>
                </a:lnTo>
                <a:lnTo>
                  <a:pt x="5689" y="0"/>
                </a:lnTo>
                <a:lnTo>
                  <a:pt x="5677" y="1"/>
                </a:lnTo>
                <a:lnTo>
                  <a:pt x="5665" y="3"/>
                </a:lnTo>
                <a:lnTo>
                  <a:pt x="5654" y="6"/>
                </a:lnTo>
                <a:lnTo>
                  <a:pt x="5643" y="10"/>
                </a:lnTo>
                <a:lnTo>
                  <a:pt x="5632" y="15"/>
                </a:lnTo>
                <a:lnTo>
                  <a:pt x="5623" y="21"/>
                </a:lnTo>
                <a:lnTo>
                  <a:pt x="5618" y="24"/>
                </a:lnTo>
                <a:lnTo>
                  <a:pt x="5614" y="28"/>
                </a:lnTo>
                <a:lnTo>
                  <a:pt x="5605" y="36"/>
                </a:lnTo>
                <a:lnTo>
                  <a:pt x="5601" y="40"/>
                </a:lnTo>
                <a:lnTo>
                  <a:pt x="5598" y="44"/>
                </a:lnTo>
                <a:lnTo>
                  <a:pt x="5594" y="49"/>
                </a:lnTo>
                <a:lnTo>
                  <a:pt x="5591" y="54"/>
                </a:lnTo>
                <a:lnTo>
                  <a:pt x="5585" y="63"/>
                </a:lnTo>
                <a:lnTo>
                  <a:pt x="5580" y="74"/>
                </a:lnTo>
                <a:lnTo>
                  <a:pt x="5576" y="85"/>
                </a:lnTo>
                <a:lnTo>
                  <a:pt x="5573" y="97"/>
                </a:lnTo>
                <a:lnTo>
                  <a:pt x="5572" y="102"/>
                </a:lnTo>
                <a:lnTo>
                  <a:pt x="5571" y="109"/>
                </a:lnTo>
                <a:lnTo>
                  <a:pt x="5571" y="115"/>
                </a:lnTo>
                <a:lnTo>
                  <a:pt x="5571" y="121"/>
                </a:lnTo>
                <a:lnTo>
                  <a:pt x="5571" y="124"/>
                </a:lnTo>
                <a:lnTo>
                  <a:pt x="5571" y="139"/>
                </a:lnTo>
                <a:lnTo>
                  <a:pt x="5570" y="154"/>
                </a:lnTo>
                <a:lnTo>
                  <a:pt x="5569" y="169"/>
                </a:lnTo>
                <a:lnTo>
                  <a:pt x="5568" y="184"/>
                </a:lnTo>
                <a:lnTo>
                  <a:pt x="5564" y="213"/>
                </a:lnTo>
                <a:lnTo>
                  <a:pt x="5561" y="228"/>
                </a:lnTo>
                <a:lnTo>
                  <a:pt x="5559" y="242"/>
                </a:lnTo>
                <a:lnTo>
                  <a:pt x="5552" y="271"/>
                </a:lnTo>
                <a:lnTo>
                  <a:pt x="5548" y="285"/>
                </a:lnTo>
                <a:lnTo>
                  <a:pt x="5544" y="298"/>
                </a:lnTo>
                <a:lnTo>
                  <a:pt x="5540" y="312"/>
                </a:lnTo>
                <a:lnTo>
                  <a:pt x="5535" y="326"/>
                </a:lnTo>
                <a:lnTo>
                  <a:pt x="5530" y="339"/>
                </a:lnTo>
                <a:lnTo>
                  <a:pt x="5524" y="352"/>
                </a:lnTo>
                <a:lnTo>
                  <a:pt x="5519" y="365"/>
                </a:lnTo>
                <a:lnTo>
                  <a:pt x="5513" y="378"/>
                </a:lnTo>
                <a:lnTo>
                  <a:pt x="5507" y="391"/>
                </a:lnTo>
                <a:lnTo>
                  <a:pt x="5500" y="404"/>
                </a:lnTo>
                <a:lnTo>
                  <a:pt x="5493" y="416"/>
                </a:lnTo>
                <a:lnTo>
                  <a:pt x="5486" y="428"/>
                </a:lnTo>
                <a:lnTo>
                  <a:pt x="5479" y="440"/>
                </a:lnTo>
                <a:lnTo>
                  <a:pt x="5471" y="452"/>
                </a:lnTo>
                <a:lnTo>
                  <a:pt x="5463" y="463"/>
                </a:lnTo>
                <a:lnTo>
                  <a:pt x="5455" y="475"/>
                </a:lnTo>
                <a:lnTo>
                  <a:pt x="5446" y="487"/>
                </a:lnTo>
                <a:lnTo>
                  <a:pt x="5438" y="498"/>
                </a:lnTo>
                <a:lnTo>
                  <a:pt x="5420" y="519"/>
                </a:lnTo>
                <a:lnTo>
                  <a:pt x="5410" y="530"/>
                </a:lnTo>
                <a:lnTo>
                  <a:pt x="5400" y="540"/>
                </a:lnTo>
                <a:lnTo>
                  <a:pt x="5390" y="549"/>
                </a:lnTo>
                <a:lnTo>
                  <a:pt x="5380" y="559"/>
                </a:lnTo>
                <a:lnTo>
                  <a:pt x="5370" y="568"/>
                </a:lnTo>
                <a:lnTo>
                  <a:pt x="5359" y="577"/>
                </a:lnTo>
                <a:lnTo>
                  <a:pt x="5349" y="586"/>
                </a:lnTo>
                <a:lnTo>
                  <a:pt x="5338" y="595"/>
                </a:lnTo>
                <a:lnTo>
                  <a:pt x="5315" y="611"/>
                </a:lnTo>
                <a:lnTo>
                  <a:pt x="5292" y="626"/>
                </a:lnTo>
                <a:lnTo>
                  <a:pt x="5280" y="634"/>
                </a:lnTo>
                <a:lnTo>
                  <a:pt x="5268" y="641"/>
                </a:lnTo>
                <a:lnTo>
                  <a:pt x="5243" y="653"/>
                </a:lnTo>
                <a:lnTo>
                  <a:pt x="5217" y="665"/>
                </a:lnTo>
                <a:lnTo>
                  <a:pt x="5204" y="671"/>
                </a:lnTo>
                <a:lnTo>
                  <a:pt x="5191" y="676"/>
                </a:lnTo>
                <a:lnTo>
                  <a:pt x="5164" y="685"/>
                </a:lnTo>
                <a:lnTo>
                  <a:pt x="5137" y="693"/>
                </a:lnTo>
                <a:lnTo>
                  <a:pt x="5123" y="696"/>
                </a:lnTo>
                <a:lnTo>
                  <a:pt x="5109" y="699"/>
                </a:lnTo>
                <a:lnTo>
                  <a:pt x="5095" y="702"/>
                </a:lnTo>
                <a:lnTo>
                  <a:pt x="5081" y="705"/>
                </a:lnTo>
                <a:lnTo>
                  <a:pt x="5066" y="707"/>
                </a:lnTo>
                <a:lnTo>
                  <a:pt x="5052" y="708"/>
                </a:lnTo>
                <a:lnTo>
                  <a:pt x="5022" y="711"/>
                </a:lnTo>
                <a:lnTo>
                  <a:pt x="4992" y="711"/>
                </a:lnTo>
                <a:lnTo>
                  <a:pt x="4963" y="711"/>
                </a:lnTo>
                <a:lnTo>
                  <a:pt x="4933" y="708"/>
                </a:lnTo>
                <a:lnTo>
                  <a:pt x="4919" y="707"/>
                </a:lnTo>
                <a:lnTo>
                  <a:pt x="4904" y="705"/>
                </a:lnTo>
                <a:lnTo>
                  <a:pt x="4890" y="702"/>
                </a:lnTo>
                <a:lnTo>
                  <a:pt x="4876" y="699"/>
                </a:lnTo>
                <a:lnTo>
                  <a:pt x="4848" y="693"/>
                </a:lnTo>
                <a:lnTo>
                  <a:pt x="4834" y="689"/>
                </a:lnTo>
                <a:lnTo>
                  <a:pt x="4821" y="685"/>
                </a:lnTo>
                <a:lnTo>
                  <a:pt x="4807" y="680"/>
                </a:lnTo>
                <a:lnTo>
                  <a:pt x="4794" y="676"/>
                </a:lnTo>
                <a:lnTo>
                  <a:pt x="4768" y="665"/>
                </a:lnTo>
                <a:lnTo>
                  <a:pt x="4742" y="653"/>
                </a:lnTo>
                <a:lnTo>
                  <a:pt x="4717" y="640"/>
                </a:lnTo>
                <a:lnTo>
                  <a:pt x="4705" y="633"/>
                </a:lnTo>
                <a:lnTo>
                  <a:pt x="4693" y="626"/>
                </a:lnTo>
                <a:lnTo>
                  <a:pt x="4670" y="611"/>
                </a:lnTo>
                <a:lnTo>
                  <a:pt x="4659" y="603"/>
                </a:lnTo>
                <a:lnTo>
                  <a:pt x="4647" y="594"/>
                </a:lnTo>
                <a:lnTo>
                  <a:pt x="4636" y="586"/>
                </a:lnTo>
                <a:lnTo>
                  <a:pt x="4625" y="577"/>
                </a:lnTo>
                <a:lnTo>
                  <a:pt x="4615" y="568"/>
                </a:lnTo>
                <a:lnTo>
                  <a:pt x="4605" y="559"/>
                </a:lnTo>
                <a:lnTo>
                  <a:pt x="4594" y="549"/>
                </a:lnTo>
                <a:lnTo>
                  <a:pt x="4584" y="539"/>
                </a:lnTo>
                <a:lnTo>
                  <a:pt x="4565" y="519"/>
                </a:lnTo>
                <a:lnTo>
                  <a:pt x="4547" y="497"/>
                </a:lnTo>
                <a:lnTo>
                  <a:pt x="4538" y="486"/>
                </a:lnTo>
                <a:lnTo>
                  <a:pt x="4530" y="474"/>
                </a:lnTo>
                <a:lnTo>
                  <a:pt x="4514" y="451"/>
                </a:lnTo>
                <a:lnTo>
                  <a:pt x="4506" y="439"/>
                </a:lnTo>
                <a:lnTo>
                  <a:pt x="4499" y="427"/>
                </a:lnTo>
                <a:lnTo>
                  <a:pt x="4485" y="403"/>
                </a:lnTo>
                <a:lnTo>
                  <a:pt x="4478" y="390"/>
                </a:lnTo>
                <a:lnTo>
                  <a:pt x="4472" y="377"/>
                </a:lnTo>
                <a:lnTo>
                  <a:pt x="4466" y="364"/>
                </a:lnTo>
                <a:lnTo>
                  <a:pt x="4460" y="351"/>
                </a:lnTo>
                <a:lnTo>
                  <a:pt x="4455" y="338"/>
                </a:lnTo>
                <a:lnTo>
                  <a:pt x="4450" y="325"/>
                </a:lnTo>
                <a:lnTo>
                  <a:pt x="4441" y="297"/>
                </a:lnTo>
                <a:lnTo>
                  <a:pt x="4437" y="283"/>
                </a:lnTo>
                <a:lnTo>
                  <a:pt x="4433" y="269"/>
                </a:lnTo>
                <a:lnTo>
                  <a:pt x="4430" y="255"/>
                </a:lnTo>
                <a:lnTo>
                  <a:pt x="4427" y="241"/>
                </a:lnTo>
                <a:lnTo>
                  <a:pt x="4424" y="227"/>
                </a:lnTo>
                <a:lnTo>
                  <a:pt x="4421" y="212"/>
                </a:lnTo>
                <a:lnTo>
                  <a:pt x="4419" y="197"/>
                </a:lnTo>
                <a:lnTo>
                  <a:pt x="4418" y="183"/>
                </a:lnTo>
                <a:lnTo>
                  <a:pt x="4416" y="168"/>
                </a:lnTo>
                <a:lnTo>
                  <a:pt x="4415" y="153"/>
                </a:lnTo>
                <a:lnTo>
                  <a:pt x="4415" y="138"/>
                </a:lnTo>
                <a:lnTo>
                  <a:pt x="4414" y="123"/>
                </a:lnTo>
                <a:lnTo>
                  <a:pt x="4414" y="121"/>
                </a:lnTo>
                <a:lnTo>
                  <a:pt x="4414" y="109"/>
                </a:lnTo>
                <a:lnTo>
                  <a:pt x="4412" y="97"/>
                </a:lnTo>
                <a:lnTo>
                  <a:pt x="4411" y="91"/>
                </a:lnTo>
                <a:lnTo>
                  <a:pt x="4409" y="85"/>
                </a:lnTo>
                <a:lnTo>
                  <a:pt x="4405" y="74"/>
                </a:lnTo>
                <a:lnTo>
                  <a:pt x="4400" y="63"/>
                </a:lnTo>
                <a:lnTo>
                  <a:pt x="4397" y="58"/>
                </a:lnTo>
                <a:lnTo>
                  <a:pt x="4394" y="54"/>
                </a:lnTo>
                <a:lnTo>
                  <a:pt x="4391" y="49"/>
                </a:lnTo>
                <a:lnTo>
                  <a:pt x="4388" y="44"/>
                </a:lnTo>
                <a:lnTo>
                  <a:pt x="4380" y="36"/>
                </a:lnTo>
                <a:lnTo>
                  <a:pt x="4372" y="28"/>
                </a:lnTo>
                <a:lnTo>
                  <a:pt x="4362" y="21"/>
                </a:lnTo>
                <a:lnTo>
                  <a:pt x="4353" y="15"/>
                </a:lnTo>
                <a:lnTo>
                  <a:pt x="4342" y="10"/>
                </a:lnTo>
                <a:lnTo>
                  <a:pt x="4337" y="8"/>
                </a:lnTo>
                <a:lnTo>
                  <a:pt x="4332" y="6"/>
                </a:lnTo>
                <a:lnTo>
                  <a:pt x="4320" y="3"/>
                </a:lnTo>
                <a:lnTo>
                  <a:pt x="4314" y="2"/>
                </a:lnTo>
                <a:lnTo>
                  <a:pt x="4309" y="1"/>
                </a:lnTo>
                <a:lnTo>
                  <a:pt x="4303" y="1"/>
                </a:lnTo>
                <a:lnTo>
                  <a:pt x="4296" y="0"/>
                </a:lnTo>
                <a:lnTo>
                  <a:pt x="4296" y="1"/>
                </a:lnTo>
                <a:lnTo>
                  <a:pt x="4296" y="0"/>
                </a:lnTo>
                <a:lnTo>
                  <a:pt x="4284" y="1"/>
                </a:lnTo>
                <a:lnTo>
                  <a:pt x="4272" y="3"/>
                </a:lnTo>
                <a:lnTo>
                  <a:pt x="4261" y="6"/>
                </a:lnTo>
                <a:lnTo>
                  <a:pt x="4250" y="10"/>
                </a:lnTo>
                <a:lnTo>
                  <a:pt x="4240" y="15"/>
                </a:lnTo>
                <a:lnTo>
                  <a:pt x="4230" y="21"/>
                </a:lnTo>
                <a:lnTo>
                  <a:pt x="4226" y="24"/>
                </a:lnTo>
                <a:lnTo>
                  <a:pt x="4221" y="28"/>
                </a:lnTo>
                <a:lnTo>
                  <a:pt x="4213" y="36"/>
                </a:lnTo>
                <a:lnTo>
                  <a:pt x="4209" y="40"/>
                </a:lnTo>
                <a:lnTo>
                  <a:pt x="4205" y="44"/>
                </a:lnTo>
                <a:lnTo>
                  <a:pt x="4202" y="49"/>
                </a:lnTo>
                <a:lnTo>
                  <a:pt x="4198" y="54"/>
                </a:lnTo>
                <a:lnTo>
                  <a:pt x="4192" y="63"/>
                </a:lnTo>
                <a:lnTo>
                  <a:pt x="4187" y="74"/>
                </a:lnTo>
                <a:lnTo>
                  <a:pt x="4183" y="85"/>
                </a:lnTo>
                <a:lnTo>
                  <a:pt x="4181" y="97"/>
                </a:lnTo>
                <a:lnTo>
                  <a:pt x="4180" y="102"/>
                </a:lnTo>
                <a:lnTo>
                  <a:pt x="4179" y="109"/>
                </a:lnTo>
                <a:lnTo>
                  <a:pt x="4178" y="115"/>
                </a:lnTo>
                <a:lnTo>
                  <a:pt x="4178" y="121"/>
                </a:lnTo>
                <a:lnTo>
                  <a:pt x="4178" y="123"/>
                </a:lnTo>
                <a:lnTo>
                  <a:pt x="4178" y="138"/>
                </a:lnTo>
                <a:lnTo>
                  <a:pt x="4177" y="153"/>
                </a:lnTo>
                <a:lnTo>
                  <a:pt x="4176" y="168"/>
                </a:lnTo>
                <a:lnTo>
                  <a:pt x="4175" y="183"/>
                </a:lnTo>
                <a:lnTo>
                  <a:pt x="4171" y="212"/>
                </a:lnTo>
                <a:lnTo>
                  <a:pt x="4166" y="241"/>
                </a:lnTo>
                <a:lnTo>
                  <a:pt x="4160" y="269"/>
                </a:lnTo>
                <a:lnTo>
                  <a:pt x="4152" y="297"/>
                </a:lnTo>
                <a:lnTo>
                  <a:pt x="4147" y="311"/>
                </a:lnTo>
                <a:lnTo>
                  <a:pt x="4143" y="325"/>
                </a:lnTo>
                <a:lnTo>
                  <a:pt x="4138" y="338"/>
                </a:lnTo>
                <a:lnTo>
                  <a:pt x="4132" y="351"/>
                </a:lnTo>
                <a:lnTo>
                  <a:pt x="4121" y="377"/>
                </a:lnTo>
                <a:lnTo>
                  <a:pt x="4114" y="390"/>
                </a:lnTo>
                <a:lnTo>
                  <a:pt x="4108" y="403"/>
                </a:lnTo>
                <a:lnTo>
                  <a:pt x="4101" y="415"/>
                </a:lnTo>
                <a:lnTo>
                  <a:pt x="4094" y="427"/>
                </a:lnTo>
                <a:lnTo>
                  <a:pt x="4086" y="439"/>
                </a:lnTo>
                <a:lnTo>
                  <a:pt x="4079" y="451"/>
                </a:lnTo>
                <a:lnTo>
                  <a:pt x="4071" y="463"/>
                </a:lnTo>
                <a:lnTo>
                  <a:pt x="4063" y="474"/>
                </a:lnTo>
                <a:lnTo>
                  <a:pt x="4054" y="486"/>
                </a:lnTo>
                <a:lnTo>
                  <a:pt x="4046" y="497"/>
                </a:lnTo>
                <a:lnTo>
                  <a:pt x="4027" y="519"/>
                </a:lnTo>
                <a:lnTo>
                  <a:pt x="4018" y="529"/>
                </a:lnTo>
                <a:lnTo>
                  <a:pt x="4008" y="539"/>
                </a:lnTo>
                <a:lnTo>
                  <a:pt x="3998" y="549"/>
                </a:lnTo>
                <a:lnTo>
                  <a:pt x="3988" y="559"/>
                </a:lnTo>
                <a:lnTo>
                  <a:pt x="3978" y="568"/>
                </a:lnTo>
                <a:lnTo>
                  <a:pt x="3967" y="577"/>
                </a:lnTo>
                <a:lnTo>
                  <a:pt x="3945" y="594"/>
                </a:lnTo>
                <a:lnTo>
                  <a:pt x="3923" y="611"/>
                </a:lnTo>
                <a:lnTo>
                  <a:pt x="3911" y="619"/>
                </a:lnTo>
                <a:lnTo>
                  <a:pt x="3899" y="626"/>
                </a:lnTo>
                <a:lnTo>
                  <a:pt x="3887" y="633"/>
                </a:lnTo>
                <a:lnTo>
                  <a:pt x="3875" y="640"/>
                </a:lnTo>
                <a:lnTo>
                  <a:pt x="3850" y="653"/>
                </a:lnTo>
                <a:lnTo>
                  <a:pt x="3838" y="659"/>
                </a:lnTo>
                <a:lnTo>
                  <a:pt x="3825" y="665"/>
                </a:lnTo>
                <a:lnTo>
                  <a:pt x="3812" y="670"/>
                </a:lnTo>
                <a:lnTo>
                  <a:pt x="3799" y="676"/>
                </a:lnTo>
                <a:lnTo>
                  <a:pt x="3785" y="680"/>
                </a:lnTo>
                <a:lnTo>
                  <a:pt x="3772" y="685"/>
                </a:lnTo>
                <a:lnTo>
                  <a:pt x="3744" y="693"/>
                </a:lnTo>
                <a:lnTo>
                  <a:pt x="3731" y="696"/>
                </a:lnTo>
                <a:lnTo>
                  <a:pt x="3717" y="699"/>
                </a:lnTo>
                <a:lnTo>
                  <a:pt x="3688" y="705"/>
                </a:lnTo>
                <a:lnTo>
                  <a:pt x="3659" y="708"/>
                </a:lnTo>
                <a:lnTo>
                  <a:pt x="3630" y="711"/>
                </a:lnTo>
                <a:lnTo>
                  <a:pt x="3600" y="711"/>
                </a:lnTo>
                <a:lnTo>
                  <a:pt x="3570" y="711"/>
                </a:lnTo>
                <a:lnTo>
                  <a:pt x="3555" y="710"/>
                </a:lnTo>
                <a:lnTo>
                  <a:pt x="3541" y="708"/>
                </a:lnTo>
                <a:lnTo>
                  <a:pt x="3527" y="707"/>
                </a:lnTo>
                <a:lnTo>
                  <a:pt x="3512" y="705"/>
                </a:lnTo>
                <a:lnTo>
                  <a:pt x="3484" y="700"/>
                </a:lnTo>
                <a:lnTo>
                  <a:pt x="3470" y="696"/>
                </a:lnTo>
                <a:lnTo>
                  <a:pt x="3457" y="693"/>
                </a:lnTo>
                <a:lnTo>
                  <a:pt x="3429" y="685"/>
                </a:lnTo>
                <a:lnTo>
                  <a:pt x="3416" y="681"/>
                </a:lnTo>
                <a:lnTo>
                  <a:pt x="3403" y="676"/>
                </a:lnTo>
                <a:lnTo>
                  <a:pt x="3390" y="671"/>
                </a:lnTo>
                <a:lnTo>
                  <a:pt x="3377" y="666"/>
                </a:lnTo>
                <a:lnTo>
                  <a:pt x="3351" y="654"/>
                </a:lnTo>
                <a:lnTo>
                  <a:pt x="3327" y="641"/>
                </a:lnTo>
                <a:lnTo>
                  <a:pt x="3315" y="634"/>
                </a:lnTo>
                <a:lnTo>
                  <a:pt x="3303" y="627"/>
                </a:lnTo>
                <a:lnTo>
                  <a:pt x="3291" y="620"/>
                </a:lnTo>
                <a:lnTo>
                  <a:pt x="3279" y="612"/>
                </a:lnTo>
                <a:lnTo>
                  <a:pt x="3268" y="604"/>
                </a:lnTo>
                <a:lnTo>
                  <a:pt x="3257" y="596"/>
                </a:lnTo>
                <a:lnTo>
                  <a:pt x="3235" y="579"/>
                </a:lnTo>
                <a:lnTo>
                  <a:pt x="3214" y="561"/>
                </a:lnTo>
                <a:lnTo>
                  <a:pt x="3194" y="541"/>
                </a:lnTo>
                <a:lnTo>
                  <a:pt x="3185" y="531"/>
                </a:lnTo>
                <a:lnTo>
                  <a:pt x="3175" y="521"/>
                </a:lnTo>
                <a:lnTo>
                  <a:pt x="3166" y="511"/>
                </a:lnTo>
                <a:lnTo>
                  <a:pt x="3157" y="500"/>
                </a:lnTo>
                <a:lnTo>
                  <a:pt x="3140" y="477"/>
                </a:lnTo>
                <a:lnTo>
                  <a:pt x="3124" y="455"/>
                </a:lnTo>
                <a:lnTo>
                  <a:pt x="3116" y="443"/>
                </a:lnTo>
                <a:lnTo>
                  <a:pt x="3109" y="431"/>
                </a:lnTo>
                <a:lnTo>
                  <a:pt x="3095" y="407"/>
                </a:lnTo>
                <a:lnTo>
                  <a:pt x="3082" y="382"/>
                </a:lnTo>
                <a:lnTo>
                  <a:pt x="3070" y="356"/>
                </a:lnTo>
                <a:lnTo>
                  <a:pt x="3060" y="330"/>
                </a:lnTo>
                <a:lnTo>
                  <a:pt x="3055" y="316"/>
                </a:lnTo>
                <a:lnTo>
                  <a:pt x="3050" y="303"/>
                </a:lnTo>
                <a:lnTo>
                  <a:pt x="3046" y="289"/>
                </a:lnTo>
                <a:lnTo>
                  <a:pt x="3042" y="275"/>
                </a:lnTo>
                <a:lnTo>
                  <a:pt x="3036" y="247"/>
                </a:lnTo>
                <a:lnTo>
                  <a:pt x="3030" y="218"/>
                </a:lnTo>
                <a:lnTo>
                  <a:pt x="3028" y="204"/>
                </a:lnTo>
                <a:lnTo>
                  <a:pt x="3026" y="189"/>
                </a:lnTo>
                <a:lnTo>
                  <a:pt x="3024" y="160"/>
                </a:lnTo>
                <a:lnTo>
                  <a:pt x="3023" y="145"/>
                </a:lnTo>
                <a:lnTo>
                  <a:pt x="3022" y="130"/>
                </a:lnTo>
                <a:lnTo>
                  <a:pt x="3023" y="121"/>
                </a:lnTo>
                <a:lnTo>
                  <a:pt x="3022" y="109"/>
                </a:lnTo>
                <a:lnTo>
                  <a:pt x="3020" y="97"/>
                </a:lnTo>
                <a:lnTo>
                  <a:pt x="3019" y="91"/>
                </a:lnTo>
                <a:lnTo>
                  <a:pt x="3018" y="85"/>
                </a:lnTo>
                <a:lnTo>
                  <a:pt x="3014" y="74"/>
                </a:lnTo>
                <a:lnTo>
                  <a:pt x="3009" y="63"/>
                </a:lnTo>
                <a:lnTo>
                  <a:pt x="3006" y="58"/>
                </a:lnTo>
                <a:lnTo>
                  <a:pt x="3003" y="54"/>
                </a:lnTo>
                <a:lnTo>
                  <a:pt x="2999" y="49"/>
                </a:lnTo>
                <a:lnTo>
                  <a:pt x="2996" y="44"/>
                </a:lnTo>
                <a:lnTo>
                  <a:pt x="2988" y="36"/>
                </a:lnTo>
                <a:lnTo>
                  <a:pt x="2980" y="28"/>
                </a:lnTo>
                <a:lnTo>
                  <a:pt x="2971" y="21"/>
                </a:lnTo>
                <a:lnTo>
                  <a:pt x="2961" y="15"/>
                </a:lnTo>
                <a:lnTo>
                  <a:pt x="2951" y="10"/>
                </a:lnTo>
                <a:lnTo>
                  <a:pt x="2945" y="8"/>
                </a:lnTo>
                <a:lnTo>
                  <a:pt x="2940" y="6"/>
                </a:lnTo>
                <a:lnTo>
                  <a:pt x="2929" y="3"/>
                </a:lnTo>
                <a:lnTo>
                  <a:pt x="2923" y="2"/>
                </a:lnTo>
                <a:lnTo>
                  <a:pt x="2917" y="1"/>
                </a:lnTo>
                <a:lnTo>
                  <a:pt x="2911" y="1"/>
                </a:lnTo>
                <a:lnTo>
                  <a:pt x="2905" y="0"/>
                </a:lnTo>
                <a:lnTo>
                  <a:pt x="2904" y="1"/>
                </a:lnTo>
                <a:lnTo>
                  <a:pt x="2903" y="0"/>
                </a:lnTo>
                <a:lnTo>
                  <a:pt x="2891" y="1"/>
                </a:lnTo>
                <a:lnTo>
                  <a:pt x="2880" y="3"/>
                </a:lnTo>
                <a:lnTo>
                  <a:pt x="2868" y="6"/>
                </a:lnTo>
                <a:lnTo>
                  <a:pt x="2857" y="10"/>
                </a:lnTo>
                <a:lnTo>
                  <a:pt x="2847" y="15"/>
                </a:lnTo>
                <a:lnTo>
                  <a:pt x="2837" y="21"/>
                </a:lnTo>
                <a:lnTo>
                  <a:pt x="2833" y="24"/>
                </a:lnTo>
                <a:lnTo>
                  <a:pt x="2828" y="28"/>
                </a:lnTo>
                <a:lnTo>
                  <a:pt x="2820" y="36"/>
                </a:lnTo>
                <a:lnTo>
                  <a:pt x="2816" y="40"/>
                </a:lnTo>
                <a:lnTo>
                  <a:pt x="2812" y="44"/>
                </a:lnTo>
                <a:lnTo>
                  <a:pt x="2809" y="49"/>
                </a:lnTo>
                <a:lnTo>
                  <a:pt x="2806" y="54"/>
                </a:lnTo>
                <a:lnTo>
                  <a:pt x="2800" y="63"/>
                </a:lnTo>
                <a:lnTo>
                  <a:pt x="2795" y="74"/>
                </a:lnTo>
                <a:lnTo>
                  <a:pt x="2791" y="85"/>
                </a:lnTo>
                <a:lnTo>
                  <a:pt x="2788" y="97"/>
                </a:lnTo>
                <a:lnTo>
                  <a:pt x="2787" y="102"/>
                </a:lnTo>
                <a:lnTo>
                  <a:pt x="2786" y="109"/>
                </a:lnTo>
                <a:lnTo>
                  <a:pt x="2786" y="115"/>
                </a:lnTo>
                <a:lnTo>
                  <a:pt x="2785" y="121"/>
                </a:lnTo>
                <a:lnTo>
                  <a:pt x="2786" y="130"/>
                </a:lnTo>
                <a:lnTo>
                  <a:pt x="2785" y="145"/>
                </a:lnTo>
                <a:lnTo>
                  <a:pt x="2785" y="160"/>
                </a:lnTo>
                <a:lnTo>
                  <a:pt x="2783" y="175"/>
                </a:lnTo>
                <a:lnTo>
                  <a:pt x="2782" y="189"/>
                </a:lnTo>
                <a:lnTo>
                  <a:pt x="2780" y="204"/>
                </a:lnTo>
                <a:lnTo>
                  <a:pt x="2778" y="218"/>
                </a:lnTo>
                <a:lnTo>
                  <a:pt x="2775" y="233"/>
                </a:lnTo>
                <a:lnTo>
                  <a:pt x="2773" y="247"/>
                </a:lnTo>
                <a:lnTo>
                  <a:pt x="2769" y="261"/>
                </a:lnTo>
                <a:lnTo>
                  <a:pt x="2766" y="275"/>
                </a:lnTo>
                <a:lnTo>
                  <a:pt x="2758" y="303"/>
                </a:lnTo>
                <a:lnTo>
                  <a:pt x="2748" y="330"/>
                </a:lnTo>
                <a:lnTo>
                  <a:pt x="2743" y="343"/>
                </a:lnTo>
                <a:lnTo>
                  <a:pt x="2738" y="356"/>
                </a:lnTo>
                <a:lnTo>
                  <a:pt x="2732" y="369"/>
                </a:lnTo>
                <a:lnTo>
                  <a:pt x="2726" y="382"/>
                </a:lnTo>
                <a:lnTo>
                  <a:pt x="2720" y="394"/>
                </a:lnTo>
                <a:lnTo>
                  <a:pt x="2713" y="407"/>
                </a:lnTo>
                <a:lnTo>
                  <a:pt x="2699" y="431"/>
                </a:lnTo>
                <a:lnTo>
                  <a:pt x="2692" y="443"/>
                </a:lnTo>
                <a:lnTo>
                  <a:pt x="2684" y="455"/>
                </a:lnTo>
                <a:lnTo>
                  <a:pt x="2676" y="466"/>
                </a:lnTo>
                <a:lnTo>
                  <a:pt x="2668" y="477"/>
                </a:lnTo>
                <a:lnTo>
                  <a:pt x="2660" y="489"/>
                </a:lnTo>
                <a:lnTo>
                  <a:pt x="2651" y="500"/>
                </a:lnTo>
                <a:lnTo>
                  <a:pt x="2642" y="511"/>
                </a:lnTo>
                <a:lnTo>
                  <a:pt x="2633" y="521"/>
                </a:lnTo>
                <a:lnTo>
                  <a:pt x="2614" y="541"/>
                </a:lnTo>
                <a:lnTo>
                  <a:pt x="2594" y="561"/>
                </a:lnTo>
                <a:lnTo>
                  <a:pt x="2573" y="579"/>
                </a:lnTo>
                <a:lnTo>
                  <a:pt x="2562" y="588"/>
                </a:lnTo>
                <a:lnTo>
                  <a:pt x="2551" y="596"/>
                </a:lnTo>
                <a:lnTo>
                  <a:pt x="2540" y="604"/>
                </a:lnTo>
                <a:lnTo>
                  <a:pt x="2529" y="612"/>
                </a:lnTo>
                <a:lnTo>
                  <a:pt x="2505" y="627"/>
                </a:lnTo>
                <a:lnTo>
                  <a:pt x="2481" y="641"/>
                </a:lnTo>
                <a:lnTo>
                  <a:pt x="2469" y="648"/>
                </a:lnTo>
                <a:lnTo>
                  <a:pt x="2457" y="654"/>
                </a:lnTo>
                <a:lnTo>
                  <a:pt x="2444" y="660"/>
                </a:lnTo>
                <a:lnTo>
                  <a:pt x="2431" y="666"/>
                </a:lnTo>
                <a:lnTo>
                  <a:pt x="2418" y="671"/>
                </a:lnTo>
                <a:lnTo>
                  <a:pt x="2405" y="676"/>
                </a:lnTo>
                <a:lnTo>
                  <a:pt x="2379" y="685"/>
                </a:lnTo>
                <a:lnTo>
                  <a:pt x="2365" y="689"/>
                </a:lnTo>
                <a:lnTo>
                  <a:pt x="2352" y="693"/>
                </a:lnTo>
                <a:lnTo>
                  <a:pt x="2338" y="696"/>
                </a:lnTo>
                <a:lnTo>
                  <a:pt x="2324" y="700"/>
                </a:lnTo>
                <a:lnTo>
                  <a:pt x="2310" y="702"/>
                </a:lnTo>
                <a:lnTo>
                  <a:pt x="2296" y="705"/>
                </a:lnTo>
                <a:lnTo>
                  <a:pt x="2267" y="708"/>
                </a:lnTo>
                <a:lnTo>
                  <a:pt x="2253" y="710"/>
                </a:lnTo>
                <a:lnTo>
                  <a:pt x="2238" y="711"/>
                </a:lnTo>
                <a:lnTo>
                  <a:pt x="2209" y="711"/>
                </a:lnTo>
                <a:lnTo>
                  <a:pt x="2179" y="711"/>
                </a:lnTo>
                <a:lnTo>
                  <a:pt x="2149" y="708"/>
                </a:lnTo>
                <a:lnTo>
                  <a:pt x="2120" y="704"/>
                </a:lnTo>
                <a:lnTo>
                  <a:pt x="2091" y="699"/>
                </a:lnTo>
                <a:lnTo>
                  <a:pt x="2064" y="693"/>
                </a:lnTo>
                <a:lnTo>
                  <a:pt x="2050" y="689"/>
                </a:lnTo>
                <a:lnTo>
                  <a:pt x="2036" y="685"/>
                </a:lnTo>
                <a:lnTo>
                  <a:pt x="2023" y="680"/>
                </a:lnTo>
                <a:lnTo>
                  <a:pt x="2009" y="675"/>
                </a:lnTo>
                <a:lnTo>
                  <a:pt x="1983" y="665"/>
                </a:lnTo>
                <a:lnTo>
                  <a:pt x="1957" y="653"/>
                </a:lnTo>
                <a:lnTo>
                  <a:pt x="1933" y="640"/>
                </a:lnTo>
                <a:lnTo>
                  <a:pt x="1920" y="633"/>
                </a:lnTo>
                <a:lnTo>
                  <a:pt x="1908" y="626"/>
                </a:lnTo>
                <a:lnTo>
                  <a:pt x="1885" y="610"/>
                </a:lnTo>
                <a:lnTo>
                  <a:pt x="1873" y="602"/>
                </a:lnTo>
                <a:lnTo>
                  <a:pt x="1862" y="594"/>
                </a:lnTo>
                <a:lnTo>
                  <a:pt x="1851" y="585"/>
                </a:lnTo>
                <a:lnTo>
                  <a:pt x="1840" y="577"/>
                </a:lnTo>
                <a:lnTo>
                  <a:pt x="1830" y="567"/>
                </a:lnTo>
                <a:lnTo>
                  <a:pt x="1819" y="558"/>
                </a:lnTo>
                <a:lnTo>
                  <a:pt x="1809" y="548"/>
                </a:lnTo>
                <a:lnTo>
                  <a:pt x="1799" y="538"/>
                </a:lnTo>
                <a:lnTo>
                  <a:pt x="1780" y="518"/>
                </a:lnTo>
                <a:lnTo>
                  <a:pt x="1771" y="507"/>
                </a:lnTo>
                <a:lnTo>
                  <a:pt x="1762" y="497"/>
                </a:lnTo>
                <a:lnTo>
                  <a:pt x="1753" y="486"/>
                </a:lnTo>
                <a:lnTo>
                  <a:pt x="1745" y="473"/>
                </a:lnTo>
                <a:lnTo>
                  <a:pt x="1729" y="450"/>
                </a:lnTo>
                <a:lnTo>
                  <a:pt x="1721" y="438"/>
                </a:lnTo>
                <a:lnTo>
                  <a:pt x="1714" y="426"/>
                </a:lnTo>
                <a:lnTo>
                  <a:pt x="1700" y="402"/>
                </a:lnTo>
                <a:lnTo>
                  <a:pt x="1693" y="389"/>
                </a:lnTo>
                <a:lnTo>
                  <a:pt x="1687" y="376"/>
                </a:lnTo>
                <a:lnTo>
                  <a:pt x="1681" y="363"/>
                </a:lnTo>
                <a:lnTo>
                  <a:pt x="1675" y="350"/>
                </a:lnTo>
                <a:lnTo>
                  <a:pt x="1670" y="337"/>
                </a:lnTo>
                <a:lnTo>
                  <a:pt x="1665" y="323"/>
                </a:lnTo>
                <a:lnTo>
                  <a:pt x="1656" y="296"/>
                </a:lnTo>
                <a:lnTo>
                  <a:pt x="1652" y="282"/>
                </a:lnTo>
                <a:lnTo>
                  <a:pt x="1648" y="268"/>
                </a:lnTo>
                <a:lnTo>
                  <a:pt x="1645" y="254"/>
                </a:lnTo>
                <a:lnTo>
                  <a:pt x="1642" y="240"/>
                </a:lnTo>
                <a:lnTo>
                  <a:pt x="1639" y="225"/>
                </a:lnTo>
                <a:lnTo>
                  <a:pt x="1636" y="211"/>
                </a:lnTo>
                <a:lnTo>
                  <a:pt x="1634" y="196"/>
                </a:lnTo>
                <a:lnTo>
                  <a:pt x="1633" y="181"/>
                </a:lnTo>
                <a:lnTo>
                  <a:pt x="1631" y="166"/>
                </a:lnTo>
                <a:lnTo>
                  <a:pt x="1631" y="151"/>
                </a:lnTo>
                <a:lnTo>
                  <a:pt x="1630" y="121"/>
                </a:lnTo>
                <a:lnTo>
                  <a:pt x="1629" y="109"/>
                </a:lnTo>
                <a:lnTo>
                  <a:pt x="1627" y="97"/>
                </a:lnTo>
                <a:lnTo>
                  <a:pt x="1626" y="91"/>
                </a:lnTo>
                <a:lnTo>
                  <a:pt x="1624" y="85"/>
                </a:lnTo>
                <a:lnTo>
                  <a:pt x="1621" y="74"/>
                </a:lnTo>
                <a:lnTo>
                  <a:pt x="1616" y="63"/>
                </a:lnTo>
                <a:lnTo>
                  <a:pt x="1613" y="58"/>
                </a:lnTo>
                <a:lnTo>
                  <a:pt x="1610" y="54"/>
                </a:lnTo>
                <a:lnTo>
                  <a:pt x="1606" y="49"/>
                </a:lnTo>
                <a:lnTo>
                  <a:pt x="1603" y="44"/>
                </a:lnTo>
                <a:lnTo>
                  <a:pt x="1595" y="36"/>
                </a:lnTo>
                <a:lnTo>
                  <a:pt x="1587" y="28"/>
                </a:lnTo>
                <a:lnTo>
                  <a:pt x="1578" y="21"/>
                </a:lnTo>
                <a:lnTo>
                  <a:pt x="1568" y="15"/>
                </a:lnTo>
                <a:lnTo>
                  <a:pt x="1558" y="10"/>
                </a:lnTo>
                <a:lnTo>
                  <a:pt x="1552" y="8"/>
                </a:lnTo>
                <a:lnTo>
                  <a:pt x="1547" y="6"/>
                </a:lnTo>
                <a:lnTo>
                  <a:pt x="1536" y="3"/>
                </a:lnTo>
                <a:lnTo>
                  <a:pt x="1530" y="2"/>
                </a:lnTo>
                <a:lnTo>
                  <a:pt x="1524" y="1"/>
                </a:lnTo>
                <a:lnTo>
                  <a:pt x="1518" y="1"/>
                </a:lnTo>
                <a:lnTo>
                  <a:pt x="1512" y="0"/>
                </a:lnTo>
                <a:lnTo>
                  <a:pt x="1512" y="1"/>
                </a:lnTo>
                <a:lnTo>
                  <a:pt x="1511" y="0"/>
                </a:lnTo>
                <a:lnTo>
                  <a:pt x="1499" y="1"/>
                </a:lnTo>
                <a:lnTo>
                  <a:pt x="1487" y="3"/>
                </a:lnTo>
                <a:lnTo>
                  <a:pt x="1476" y="6"/>
                </a:lnTo>
                <a:lnTo>
                  <a:pt x="1465" y="10"/>
                </a:lnTo>
                <a:lnTo>
                  <a:pt x="1455" y="15"/>
                </a:lnTo>
                <a:lnTo>
                  <a:pt x="1445" y="21"/>
                </a:lnTo>
                <a:lnTo>
                  <a:pt x="1441" y="24"/>
                </a:lnTo>
                <a:lnTo>
                  <a:pt x="1436" y="28"/>
                </a:lnTo>
                <a:lnTo>
                  <a:pt x="1428" y="36"/>
                </a:lnTo>
                <a:lnTo>
                  <a:pt x="1424" y="40"/>
                </a:lnTo>
                <a:lnTo>
                  <a:pt x="1420" y="44"/>
                </a:lnTo>
                <a:lnTo>
                  <a:pt x="1417" y="49"/>
                </a:lnTo>
                <a:lnTo>
                  <a:pt x="1413" y="54"/>
                </a:lnTo>
                <a:lnTo>
                  <a:pt x="1407" y="63"/>
                </a:lnTo>
                <a:lnTo>
                  <a:pt x="1402" y="74"/>
                </a:lnTo>
                <a:lnTo>
                  <a:pt x="1398" y="85"/>
                </a:lnTo>
                <a:lnTo>
                  <a:pt x="1396" y="97"/>
                </a:lnTo>
                <a:lnTo>
                  <a:pt x="1394" y="102"/>
                </a:lnTo>
                <a:lnTo>
                  <a:pt x="1394" y="109"/>
                </a:lnTo>
                <a:lnTo>
                  <a:pt x="1393" y="115"/>
                </a:lnTo>
                <a:lnTo>
                  <a:pt x="1393" y="121"/>
                </a:lnTo>
                <a:lnTo>
                  <a:pt x="1393" y="136"/>
                </a:lnTo>
                <a:lnTo>
                  <a:pt x="1392" y="151"/>
                </a:lnTo>
                <a:lnTo>
                  <a:pt x="1390" y="181"/>
                </a:lnTo>
                <a:lnTo>
                  <a:pt x="1388" y="196"/>
                </a:lnTo>
                <a:lnTo>
                  <a:pt x="1386" y="211"/>
                </a:lnTo>
                <a:lnTo>
                  <a:pt x="1381" y="240"/>
                </a:lnTo>
                <a:lnTo>
                  <a:pt x="1378" y="254"/>
                </a:lnTo>
                <a:lnTo>
                  <a:pt x="1375" y="268"/>
                </a:lnTo>
                <a:lnTo>
                  <a:pt x="1367" y="296"/>
                </a:lnTo>
                <a:lnTo>
                  <a:pt x="1363" y="310"/>
                </a:lnTo>
                <a:lnTo>
                  <a:pt x="1358" y="323"/>
                </a:lnTo>
                <a:lnTo>
                  <a:pt x="1348" y="350"/>
                </a:lnTo>
                <a:lnTo>
                  <a:pt x="1336" y="376"/>
                </a:lnTo>
                <a:lnTo>
                  <a:pt x="1323" y="402"/>
                </a:lnTo>
                <a:lnTo>
                  <a:pt x="1316" y="414"/>
                </a:lnTo>
                <a:lnTo>
                  <a:pt x="1309" y="426"/>
                </a:lnTo>
                <a:lnTo>
                  <a:pt x="1294" y="450"/>
                </a:lnTo>
                <a:lnTo>
                  <a:pt x="1286" y="462"/>
                </a:lnTo>
                <a:lnTo>
                  <a:pt x="1278" y="473"/>
                </a:lnTo>
                <a:lnTo>
                  <a:pt x="1270" y="486"/>
                </a:lnTo>
                <a:lnTo>
                  <a:pt x="1261" y="497"/>
                </a:lnTo>
                <a:lnTo>
                  <a:pt x="1243" y="518"/>
                </a:lnTo>
                <a:lnTo>
                  <a:pt x="1233" y="528"/>
                </a:lnTo>
                <a:lnTo>
                  <a:pt x="1224" y="538"/>
                </a:lnTo>
                <a:lnTo>
                  <a:pt x="1214" y="548"/>
                </a:lnTo>
                <a:lnTo>
                  <a:pt x="1204" y="558"/>
                </a:lnTo>
                <a:lnTo>
                  <a:pt x="1193" y="567"/>
                </a:lnTo>
                <a:lnTo>
                  <a:pt x="1183" y="577"/>
                </a:lnTo>
                <a:lnTo>
                  <a:pt x="1161" y="594"/>
                </a:lnTo>
                <a:lnTo>
                  <a:pt x="1150" y="602"/>
                </a:lnTo>
                <a:lnTo>
                  <a:pt x="1138" y="610"/>
                </a:lnTo>
                <a:lnTo>
                  <a:pt x="1126" y="618"/>
                </a:lnTo>
                <a:lnTo>
                  <a:pt x="1115" y="626"/>
                </a:lnTo>
                <a:lnTo>
                  <a:pt x="1103" y="633"/>
                </a:lnTo>
                <a:lnTo>
                  <a:pt x="1090" y="640"/>
                </a:lnTo>
                <a:lnTo>
                  <a:pt x="1078" y="647"/>
                </a:lnTo>
                <a:lnTo>
                  <a:pt x="1066" y="653"/>
                </a:lnTo>
                <a:lnTo>
                  <a:pt x="1053" y="659"/>
                </a:lnTo>
                <a:lnTo>
                  <a:pt x="1040" y="665"/>
                </a:lnTo>
                <a:lnTo>
                  <a:pt x="1014" y="675"/>
                </a:lnTo>
                <a:lnTo>
                  <a:pt x="1000" y="680"/>
                </a:lnTo>
                <a:lnTo>
                  <a:pt x="987" y="685"/>
                </a:lnTo>
                <a:lnTo>
                  <a:pt x="959" y="693"/>
                </a:lnTo>
                <a:lnTo>
                  <a:pt x="946" y="696"/>
                </a:lnTo>
                <a:lnTo>
                  <a:pt x="931" y="699"/>
                </a:lnTo>
                <a:lnTo>
                  <a:pt x="903" y="704"/>
                </a:lnTo>
                <a:lnTo>
                  <a:pt x="889" y="707"/>
                </a:lnTo>
                <a:lnTo>
                  <a:pt x="874" y="708"/>
                </a:lnTo>
                <a:lnTo>
                  <a:pt x="845" y="711"/>
                </a:lnTo>
                <a:lnTo>
                  <a:pt x="815" y="711"/>
                </a:lnTo>
                <a:lnTo>
                  <a:pt x="785" y="711"/>
                </a:lnTo>
                <a:lnTo>
                  <a:pt x="756" y="708"/>
                </a:lnTo>
                <a:lnTo>
                  <a:pt x="727" y="704"/>
                </a:lnTo>
                <a:lnTo>
                  <a:pt x="698" y="699"/>
                </a:lnTo>
                <a:lnTo>
                  <a:pt x="670" y="693"/>
                </a:lnTo>
                <a:lnTo>
                  <a:pt x="656" y="689"/>
                </a:lnTo>
                <a:lnTo>
                  <a:pt x="642" y="685"/>
                </a:lnTo>
                <a:lnTo>
                  <a:pt x="629" y="680"/>
                </a:lnTo>
                <a:lnTo>
                  <a:pt x="616" y="675"/>
                </a:lnTo>
                <a:lnTo>
                  <a:pt x="589" y="665"/>
                </a:lnTo>
                <a:lnTo>
                  <a:pt x="564" y="653"/>
                </a:lnTo>
                <a:lnTo>
                  <a:pt x="539" y="640"/>
                </a:lnTo>
                <a:lnTo>
                  <a:pt x="527" y="633"/>
                </a:lnTo>
                <a:lnTo>
                  <a:pt x="515" y="626"/>
                </a:lnTo>
                <a:lnTo>
                  <a:pt x="491" y="610"/>
                </a:lnTo>
                <a:lnTo>
                  <a:pt x="480" y="602"/>
                </a:lnTo>
                <a:lnTo>
                  <a:pt x="469" y="594"/>
                </a:lnTo>
                <a:lnTo>
                  <a:pt x="458" y="585"/>
                </a:lnTo>
                <a:lnTo>
                  <a:pt x="447" y="577"/>
                </a:lnTo>
                <a:lnTo>
                  <a:pt x="436" y="567"/>
                </a:lnTo>
                <a:lnTo>
                  <a:pt x="426" y="558"/>
                </a:lnTo>
                <a:lnTo>
                  <a:pt x="416" y="548"/>
                </a:lnTo>
                <a:lnTo>
                  <a:pt x="406" y="538"/>
                </a:lnTo>
                <a:lnTo>
                  <a:pt x="387" y="518"/>
                </a:lnTo>
                <a:lnTo>
                  <a:pt x="377" y="507"/>
                </a:lnTo>
                <a:lnTo>
                  <a:pt x="368" y="497"/>
                </a:lnTo>
                <a:lnTo>
                  <a:pt x="360" y="486"/>
                </a:lnTo>
                <a:lnTo>
                  <a:pt x="351" y="473"/>
                </a:lnTo>
                <a:lnTo>
                  <a:pt x="335" y="450"/>
                </a:lnTo>
                <a:lnTo>
                  <a:pt x="327" y="438"/>
                </a:lnTo>
                <a:lnTo>
                  <a:pt x="320" y="426"/>
                </a:lnTo>
                <a:lnTo>
                  <a:pt x="306" y="402"/>
                </a:lnTo>
                <a:lnTo>
                  <a:pt x="300" y="389"/>
                </a:lnTo>
                <a:lnTo>
                  <a:pt x="293" y="376"/>
                </a:lnTo>
                <a:lnTo>
                  <a:pt x="287" y="363"/>
                </a:lnTo>
                <a:lnTo>
                  <a:pt x="282" y="350"/>
                </a:lnTo>
                <a:lnTo>
                  <a:pt x="276" y="337"/>
                </a:lnTo>
                <a:lnTo>
                  <a:pt x="271" y="323"/>
                </a:lnTo>
                <a:lnTo>
                  <a:pt x="262" y="296"/>
                </a:lnTo>
                <a:lnTo>
                  <a:pt x="258" y="282"/>
                </a:lnTo>
                <a:lnTo>
                  <a:pt x="254" y="268"/>
                </a:lnTo>
                <a:lnTo>
                  <a:pt x="251" y="254"/>
                </a:lnTo>
                <a:lnTo>
                  <a:pt x="248" y="240"/>
                </a:lnTo>
                <a:lnTo>
                  <a:pt x="245" y="225"/>
                </a:lnTo>
                <a:lnTo>
                  <a:pt x="243" y="211"/>
                </a:lnTo>
                <a:lnTo>
                  <a:pt x="241" y="196"/>
                </a:lnTo>
                <a:lnTo>
                  <a:pt x="239" y="181"/>
                </a:lnTo>
                <a:lnTo>
                  <a:pt x="238" y="166"/>
                </a:lnTo>
                <a:lnTo>
                  <a:pt x="237" y="151"/>
                </a:lnTo>
                <a:lnTo>
                  <a:pt x="236" y="121"/>
                </a:lnTo>
                <a:lnTo>
                  <a:pt x="236" y="109"/>
                </a:lnTo>
                <a:lnTo>
                  <a:pt x="234" y="97"/>
                </a:lnTo>
                <a:lnTo>
                  <a:pt x="232" y="91"/>
                </a:lnTo>
                <a:lnTo>
                  <a:pt x="231" y="85"/>
                </a:lnTo>
                <a:lnTo>
                  <a:pt x="227" y="74"/>
                </a:lnTo>
                <a:lnTo>
                  <a:pt x="222" y="63"/>
                </a:lnTo>
                <a:lnTo>
                  <a:pt x="219" y="58"/>
                </a:lnTo>
                <a:lnTo>
                  <a:pt x="216" y="54"/>
                </a:lnTo>
                <a:lnTo>
                  <a:pt x="213" y="49"/>
                </a:lnTo>
                <a:lnTo>
                  <a:pt x="209" y="44"/>
                </a:lnTo>
                <a:lnTo>
                  <a:pt x="202" y="36"/>
                </a:lnTo>
                <a:lnTo>
                  <a:pt x="193" y="28"/>
                </a:lnTo>
                <a:lnTo>
                  <a:pt x="184" y="21"/>
                </a:lnTo>
                <a:lnTo>
                  <a:pt x="174" y="15"/>
                </a:lnTo>
                <a:lnTo>
                  <a:pt x="164" y="10"/>
                </a:lnTo>
                <a:lnTo>
                  <a:pt x="159" y="8"/>
                </a:lnTo>
                <a:lnTo>
                  <a:pt x="153" y="6"/>
                </a:lnTo>
                <a:lnTo>
                  <a:pt x="142" y="3"/>
                </a:lnTo>
                <a:lnTo>
                  <a:pt x="136" y="2"/>
                </a:lnTo>
                <a:lnTo>
                  <a:pt x="130" y="1"/>
                </a:lnTo>
                <a:lnTo>
                  <a:pt x="124" y="1"/>
                </a:lnTo>
                <a:lnTo>
                  <a:pt x="118" y="0"/>
                </a:lnTo>
                <a:lnTo>
                  <a:pt x="106" y="1"/>
                </a:lnTo>
                <a:lnTo>
                  <a:pt x="94" y="3"/>
                </a:lnTo>
                <a:lnTo>
                  <a:pt x="83" y="6"/>
                </a:lnTo>
                <a:lnTo>
                  <a:pt x="72" y="10"/>
                </a:lnTo>
                <a:lnTo>
                  <a:pt x="62" y="15"/>
                </a:lnTo>
                <a:lnTo>
                  <a:pt x="52" y="21"/>
                </a:lnTo>
                <a:lnTo>
                  <a:pt x="48" y="24"/>
                </a:lnTo>
                <a:lnTo>
                  <a:pt x="43" y="28"/>
                </a:lnTo>
                <a:lnTo>
                  <a:pt x="35" y="36"/>
                </a:lnTo>
                <a:lnTo>
                  <a:pt x="31" y="40"/>
                </a:lnTo>
                <a:lnTo>
                  <a:pt x="27" y="44"/>
                </a:lnTo>
                <a:lnTo>
                  <a:pt x="24" y="49"/>
                </a:lnTo>
                <a:lnTo>
                  <a:pt x="20" y="54"/>
                </a:lnTo>
                <a:lnTo>
                  <a:pt x="14" y="63"/>
                </a:lnTo>
                <a:lnTo>
                  <a:pt x="9" y="74"/>
                </a:lnTo>
                <a:lnTo>
                  <a:pt x="5" y="85"/>
                </a:lnTo>
                <a:lnTo>
                  <a:pt x="3" y="97"/>
                </a:lnTo>
                <a:lnTo>
                  <a:pt x="1" y="102"/>
                </a:lnTo>
                <a:lnTo>
                  <a:pt x="1" y="109"/>
                </a:lnTo>
                <a:lnTo>
                  <a:pt x="0" y="115"/>
                </a:lnTo>
                <a:lnTo>
                  <a:pt x="0" y="121"/>
                </a:lnTo>
                <a:lnTo>
                  <a:pt x="0" y="142"/>
                </a:lnTo>
                <a:lnTo>
                  <a:pt x="1" y="164"/>
                </a:lnTo>
                <a:lnTo>
                  <a:pt x="3" y="185"/>
                </a:lnTo>
                <a:lnTo>
                  <a:pt x="4" y="206"/>
                </a:lnTo>
                <a:lnTo>
                  <a:pt x="7" y="226"/>
                </a:lnTo>
                <a:lnTo>
                  <a:pt x="10" y="247"/>
                </a:lnTo>
                <a:lnTo>
                  <a:pt x="13" y="268"/>
                </a:lnTo>
                <a:lnTo>
                  <a:pt x="17" y="288"/>
                </a:lnTo>
                <a:lnTo>
                  <a:pt x="21" y="308"/>
                </a:lnTo>
                <a:lnTo>
                  <a:pt x="26" y="328"/>
                </a:lnTo>
                <a:lnTo>
                  <a:pt x="31" y="348"/>
                </a:lnTo>
                <a:lnTo>
                  <a:pt x="37" y="367"/>
                </a:lnTo>
                <a:lnTo>
                  <a:pt x="43" y="387"/>
                </a:lnTo>
                <a:lnTo>
                  <a:pt x="50" y="406"/>
                </a:lnTo>
                <a:lnTo>
                  <a:pt x="57" y="425"/>
                </a:lnTo>
                <a:lnTo>
                  <a:pt x="64" y="444"/>
                </a:lnTo>
                <a:lnTo>
                  <a:pt x="72" y="462"/>
                </a:lnTo>
                <a:lnTo>
                  <a:pt x="81" y="481"/>
                </a:lnTo>
                <a:lnTo>
                  <a:pt x="89" y="499"/>
                </a:lnTo>
                <a:lnTo>
                  <a:pt x="99" y="517"/>
                </a:lnTo>
                <a:lnTo>
                  <a:pt x="108" y="535"/>
                </a:lnTo>
                <a:lnTo>
                  <a:pt x="118" y="552"/>
                </a:lnTo>
                <a:lnTo>
                  <a:pt x="129" y="569"/>
                </a:lnTo>
                <a:lnTo>
                  <a:pt x="139" y="586"/>
                </a:lnTo>
                <a:lnTo>
                  <a:pt x="151" y="602"/>
                </a:lnTo>
                <a:lnTo>
                  <a:pt x="162" y="618"/>
                </a:lnTo>
                <a:lnTo>
                  <a:pt x="174" y="634"/>
                </a:lnTo>
                <a:lnTo>
                  <a:pt x="186" y="650"/>
                </a:lnTo>
                <a:lnTo>
                  <a:pt x="199" y="665"/>
                </a:lnTo>
                <a:lnTo>
                  <a:pt x="212" y="680"/>
                </a:lnTo>
                <a:lnTo>
                  <a:pt x="225" y="694"/>
                </a:lnTo>
                <a:lnTo>
                  <a:pt x="239" y="709"/>
                </a:lnTo>
                <a:lnTo>
                  <a:pt x="253" y="723"/>
                </a:lnTo>
                <a:lnTo>
                  <a:pt x="267" y="736"/>
                </a:lnTo>
                <a:lnTo>
                  <a:pt x="282" y="749"/>
                </a:lnTo>
                <a:lnTo>
                  <a:pt x="297" y="762"/>
                </a:lnTo>
                <a:lnTo>
                  <a:pt x="312" y="775"/>
                </a:lnTo>
                <a:lnTo>
                  <a:pt x="327" y="787"/>
                </a:lnTo>
                <a:lnTo>
                  <a:pt x="343" y="799"/>
                </a:lnTo>
                <a:lnTo>
                  <a:pt x="359" y="810"/>
                </a:lnTo>
                <a:lnTo>
                  <a:pt x="376" y="821"/>
                </a:lnTo>
                <a:lnTo>
                  <a:pt x="392" y="832"/>
                </a:lnTo>
                <a:lnTo>
                  <a:pt x="409" y="842"/>
                </a:lnTo>
                <a:lnTo>
                  <a:pt x="426" y="852"/>
                </a:lnTo>
                <a:lnTo>
                  <a:pt x="444" y="861"/>
                </a:lnTo>
                <a:lnTo>
                  <a:pt x="462" y="870"/>
                </a:lnTo>
                <a:lnTo>
                  <a:pt x="479" y="879"/>
                </a:lnTo>
                <a:lnTo>
                  <a:pt x="498" y="887"/>
                </a:lnTo>
                <a:lnTo>
                  <a:pt x="516" y="894"/>
                </a:lnTo>
                <a:lnTo>
                  <a:pt x="535" y="902"/>
                </a:lnTo>
                <a:lnTo>
                  <a:pt x="553" y="908"/>
                </a:lnTo>
                <a:lnTo>
                  <a:pt x="572" y="915"/>
                </a:lnTo>
                <a:lnTo>
                  <a:pt x="592" y="921"/>
                </a:lnTo>
                <a:lnTo>
                  <a:pt x="611" y="926"/>
                </a:lnTo>
                <a:lnTo>
                  <a:pt x="631" y="931"/>
                </a:lnTo>
                <a:lnTo>
                  <a:pt x="650" y="935"/>
                </a:lnTo>
                <a:lnTo>
                  <a:pt x="670" y="939"/>
                </a:lnTo>
                <a:lnTo>
                  <a:pt x="690" y="943"/>
                </a:lnTo>
                <a:lnTo>
                  <a:pt x="711" y="945"/>
                </a:lnTo>
                <a:lnTo>
                  <a:pt x="732" y="948"/>
                </a:lnTo>
                <a:lnTo>
                  <a:pt x="753" y="950"/>
                </a:lnTo>
                <a:lnTo>
                  <a:pt x="773" y="951"/>
                </a:lnTo>
                <a:lnTo>
                  <a:pt x="794" y="952"/>
                </a:lnTo>
                <a:lnTo>
                  <a:pt x="815" y="952"/>
                </a:lnTo>
                <a:lnTo>
                  <a:pt x="843" y="952"/>
                </a:lnTo>
                <a:lnTo>
                  <a:pt x="856" y="951"/>
                </a:lnTo>
                <a:lnTo>
                  <a:pt x="870" y="950"/>
                </a:lnTo>
                <a:lnTo>
                  <a:pt x="897" y="948"/>
                </a:lnTo>
                <a:lnTo>
                  <a:pt x="924" y="945"/>
                </a:lnTo>
                <a:lnTo>
                  <a:pt x="951" y="941"/>
                </a:lnTo>
                <a:lnTo>
                  <a:pt x="977" y="936"/>
                </a:lnTo>
                <a:lnTo>
                  <a:pt x="1003" y="930"/>
                </a:lnTo>
                <a:lnTo>
                  <a:pt x="1028" y="923"/>
                </a:lnTo>
                <a:lnTo>
                  <a:pt x="1041" y="919"/>
                </a:lnTo>
                <a:lnTo>
                  <a:pt x="1054" y="916"/>
                </a:lnTo>
                <a:lnTo>
                  <a:pt x="1079" y="907"/>
                </a:lnTo>
                <a:lnTo>
                  <a:pt x="1103" y="898"/>
                </a:lnTo>
                <a:lnTo>
                  <a:pt x="1128" y="888"/>
                </a:lnTo>
                <a:lnTo>
                  <a:pt x="1151" y="878"/>
                </a:lnTo>
                <a:lnTo>
                  <a:pt x="1175" y="866"/>
                </a:lnTo>
                <a:lnTo>
                  <a:pt x="1198" y="854"/>
                </a:lnTo>
                <a:lnTo>
                  <a:pt x="1221" y="841"/>
                </a:lnTo>
                <a:lnTo>
                  <a:pt x="1243" y="828"/>
                </a:lnTo>
                <a:lnTo>
                  <a:pt x="1264" y="813"/>
                </a:lnTo>
                <a:lnTo>
                  <a:pt x="1275" y="806"/>
                </a:lnTo>
                <a:lnTo>
                  <a:pt x="1286" y="798"/>
                </a:lnTo>
                <a:lnTo>
                  <a:pt x="1306" y="783"/>
                </a:lnTo>
                <a:lnTo>
                  <a:pt x="1327" y="767"/>
                </a:lnTo>
                <a:lnTo>
                  <a:pt x="1346" y="750"/>
                </a:lnTo>
                <a:lnTo>
                  <a:pt x="1365" y="732"/>
                </a:lnTo>
                <a:lnTo>
                  <a:pt x="1384" y="714"/>
                </a:lnTo>
                <a:lnTo>
                  <a:pt x="1393" y="705"/>
                </a:lnTo>
                <a:lnTo>
                  <a:pt x="1402" y="695"/>
                </a:lnTo>
                <a:lnTo>
                  <a:pt x="1420" y="676"/>
                </a:lnTo>
                <a:lnTo>
                  <a:pt x="1436" y="656"/>
                </a:lnTo>
                <a:lnTo>
                  <a:pt x="1453" y="636"/>
                </a:lnTo>
                <a:lnTo>
                  <a:pt x="1468" y="615"/>
                </a:lnTo>
                <a:lnTo>
                  <a:pt x="1483" y="594"/>
                </a:lnTo>
                <a:lnTo>
                  <a:pt x="1498" y="572"/>
                </a:lnTo>
                <a:lnTo>
                  <a:pt x="1512" y="550"/>
                </a:lnTo>
                <a:lnTo>
                  <a:pt x="1525" y="572"/>
                </a:lnTo>
                <a:lnTo>
                  <a:pt x="1540" y="594"/>
                </a:lnTo>
                <a:lnTo>
                  <a:pt x="1555" y="615"/>
                </a:lnTo>
                <a:lnTo>
                  <a:pt x="1562" y="626"/>
                </a:lnTo>
                <a:lnTo>
                  <a:pt x="1570" y="636"/>
                </a:lnTo>
                <a:lnTo>
                  <a:pt x="1587" y="656"/>
                </a:lnTo>
                <a:lnTo>
                  <a:pt x="1603" y="676"/>
                </a:lnTo>
                <a:lnTo>
                  <a:pt x="1621" y="695"/>
                </a:lnTo>
                <a:lnTo>
                  <a:pt x="1639" y="714"/>
                </a:lnTo>
                <a:lnTo>
                  <a:pt x="1648" y="723"/>
                </a:lnTo>
                <a:lnTo>
                  <a:pt x="1658" y="732"/>
                </a:lnTo>
                <a:lnTo>
                  <a:pt x="1677" y="750"/>
                </a:lnTo>
                <a:lnTo>
                  <a:pt x="1696" y="767"/>
                </a:lnTo>
                <a:lnTo>
                  <a:pt x="1717" y="783"/>
                </a:lnTo>
                <a:lnTo>
                  <a:pt x="1737" y="798"/>
                </a:lnTo>
                <a:lnTo>
                  <a:pt x="1759" y="813"/>
                </a:lnTo>
                <a:lnTo>
                  <a:pt x="1780" y="828"/>
                </a:lnTo>
                <a:lnTo>
                  <a:pt x="1791" y="834"/>
                </a:lnTo>
                <a:lnTo>
                  <a:pt x="1802" y="841"/>
                </a:lnTo>
                <a:lnTo>
                  <a:pt x="1825" y="854"/>
                </a:lnTo>
                <a:lnTo>
                  <a:pt x="1848" y="866"/>
                </a:lnTo>
                <a:lnTo>
                  <a:pt x="1872" y="878"/>
                </a:lnTo>
                <a:lnTo>
                  <a:pt x="1895" y="888"/>
                </a:lnTo>
                <a:lnTo>
                  <a:pt x="1920" y="898"/>
                </a:lnTo>
                <a:lnTo>
                  <a:pt x="1944" y="907"/>
                </a:lnTo>
                <a:lnTo>
                  <a:pt x="1957" y="912"/>
                </a:lnTo>
                <a:lnTo>
                  <a:pt x="1969" y="916"/>
                </a:lnTo>
                <a:lnTo>
                  <a:pt x="1994" y="923"/>
                </a:lnTo>
                <a:lnTo>
                  <a:pt x="2020" y="930"/>
                </a:lnTo>
                <a:lnTo>
                  <a:pt x="2046" y="936"/>
                </a:lnTo>
                <a:lnTo>
                  <a:pt x="2072" y="941"/>
                </a:lnTo>
                <a:lnTo>
                  <a:pt x="2086" y="943"/>
                </a:lnTo>
                <a:lnTo>
                  <a:pt x="2099" y="945"/>
                </a:lnTo>
                <a:lnTo>
                  <a:pt x="2126" y="948"/>
                </a:lnTo>
                <a:lnTo>
                  <a:pt x="2153" y="950"/>
                </a:lnTo>
                <a:lnTo>
                  <a:pt x="2181" y="952"/>
                </a:lnTo>
                <a:lnTo>
                  <a:pt x="2209" y="952"/>
                </a:lnTo>
                <a:lnTo>
                  <a:pt x="2236" y="952"/>
                </a:lnTo>
                <a:lnTo>
                  <a:pt x="2250" y="951"/>
                </a:lnTo>
                <a:lnTo>
                  <a:pt x="2264" y="950"/>
                </a:lnTo>
                <a:lnTo>
                  <a:pt x="2291" y="948"/>
                </a:lnTo>
                <a:lnTo>
                  <a:pt x="2317" y="945"/>
                </a:lnTo>
                <a:lnTo>
                  <a:pt x="2344" y="941"/>
                </a:lnTo>
                <a:lnTo>
                  <a:pt x="2370" y="936"/>
                </a:lnTo>
                <a:lnTo>
                  <a:pt x="2396" y="930"/>
                </a:lnTo>
                <a:lnTo>
                  <a:pt x="2422" y="923"/>
                </a:lnTo>
                <a:lnTo>
                  <a:pt x="2434" y="920"/>
                </a:lnTo>
                <a:lnTo>
                  <a:pt x="2447" y="916"/>
                </a:lnTo>
                <a:lnTo>
                  <a:pt x="2472" y="907"/>
                </a:lnTo>
                <a:lnTo>
                  <a:pt x="2496" y="898"/>
                </a:lnTo>
                <a:lnTo>
                  <a:pt x="2521" y="889"/>
                </a:lnTo>
                <a:lnTo>
                  <a:pt x="2544" y="878"/>
                </a:lnTo>
                <a:lnTo>
                  <a:pt x="2568" y="867"/>
                </a:lnTo>
                <a:lnTo>
                  <a:pt x="2591" y="854"/>
                </a:lnTo>
                <a:lnTo>
                  <a:pt x="2613" y="842"/>
                </a:lnTo>
                <a:lnTo>
                  <a:pt x="2635" y="828"/>
                </a:lnTo>
                <a:lnTo>
                  <a:pt x="2657" y="814"/>
                </a:lnTo>
                <a:lnTo>
                  <a:pt x="2668" y="807"/>
                </a:lnTo>
                <a:lnTo>
                  <a:pt x="2678" y="799"/>
                </a:lnTo>
                <a:lnTo>
                  <a:pt x="2699" y="784"/>
                </a:lnTo>
                <a:lnTo>
                  <a:pt x="2719" y="767"/>
                </a:lnTo>
                <a:lnTo>
                  <a:pt x="2739" y="751"/>
                </a:lnTo>
                <a:lnTo>
                  <a:pt x="2758" y="733"/>
                </a:lnTo>
                <a:lnTo>
                  <a:pt x="2777" y="715"/>
                </a:lnTo>
                <a:lnTo>
                  <a:pt x="2795" y="697"/>
                </a:lnTo>
                <a:lnTo>
                  <a:pt x="2812" y="677"/>
                </a:lnTo>
                <a:lnTo>
                  <a:pt x="2829" y="658"/>
                </a:lnTo>
                <a:lnTo>
                  <a:pt x="2845" y="637"/>
                </a:lnTo>
                <a:lnTo>
                  <a:pt x="2861" y="617"/>
                </a:lnTo>
                <a:lnTo>
                  <a:pt x="2869" y="606"/>
                </a:lnTo>
                <a:lnTo>
                  <a:pt x="2876" y="595"/>
                </a:lnTo>
                <a:lnTo>
                  <a:pt x="2890" y="574"/>
                </a:lnTo>
                <a:lnTo>
                  <a:pt x="2904" y="551"/>
                </a:lnTo>
                <a:lnTo>
                  <a:pt x="2918" y="574"/>
                </a:lnTo>
                <a:lnTo>
                  <a:pt x="2932" y="595"/>
                </a:lnTo>
                <a:lnTo>
                  <a:pt x="2947" y="617"/>
                </a:lnTo>
                <a:lnTo>
                  <a:pt x="2955" y="627"/>
                </a:lnTo>
                <a:lnTo>
                  <a:pt x="2963" y="637"/>
                </a:lnTo>
                <a:lnTo>
                  <a:pt x="2979" y="658"/>
                </a:lnTo>
                <a:lnTo>
                  <a:pt x="2996" y="677"/>
                </a:lnTo>
                <a:lnTo>
                  <a:pt x="3014" y="697"/>
                </a:lnTo>
                <a:lnTo>
                  <a:pt x="3032" y="715"/>
                </a:lnTo>
                <a:lnTo>
                  <a:pt x="3050" y="733"/>
                </a:lnTo>
                <a:lnTo>
                  <a:pt x="3069" y="751"/>
                </a:lnTo>
                <a:lnTo>
                  <a:pt x="3089" y="767"/>
                </a:lnTo>
                <a:lnTo>
                  <a:pt x="3109" y="784"/>
                </a:lnTo>
                <a:lnTo>
                  <a:pt x="3130" y="799"/>
                </a:lnTo>
                <a:lnTo>
                  <a:pt x="3151" y="814"/>
                </a:lnTo>
                <a:lnTo>
                  <a:pt x="3173" y="828"/>
                </a:lnTo>
                <a:lnTo>
                  <a:pt x="3195" y="842"/>
                </a:lnTo>
                <a:lnTo>
                  <a:pt x="3217" y="854"/>
                </a:lnTo>
                <a:lnTo>
                  <a:pt x="3229" y="861"/>
                </a:lnTo>
                <a:lnTo>
                  <a:pt x="3240" y="867"/>
                </a:lnTo>
                <a:lnTo>
                  <a:pt x="3252" y="872"/>
                </a:lnTo>
                <a:lnTo>
                  <a:pt x="3264" y="878"/>
                </a:lnTo>
                <a:lnTo>
                  <a:pt x="3276" y="883"/>
                </a:lnTo>
                <a:lnTo>
                  <a:pt x="3288" y="889"/>
                </a:lnTo>
                <a:lnTo>
                  <a:pt x="3300" y="894"/>
                </a:lnTo>
                <a:lnTo>
                  <a:pt x="3312" y="898"/>
                </a:lnTo>
                <a:lnTo>
                  <a:pt x="3336" y="907"/>
                </a:lnTo>
                <a:lnTo>
                  <a:pt x="3349" y="912"/>
                </a:lnTo>
                <a:lnTo>
                  <a:pt x="3361" y="916"/>
                </a:lnTo>
                <a:lnTo>
                  <a:pt x="3374" y="920"/>
                </a:lnTo>
                <a:lnTo>
                  <a:pt x="3387" y="923"/>
                </a:lnTo>
                <a:lnTo>
                  <a:pt x="3412" y="930"/>
                </a:lnTo>
                <a:lnTo>
                  <a:pt x="3438" y="936"/>
                </a:lnTo>
                <a:lnTo>
                  <a:pt x="3464" y="941"/>
                </a:lnTo>
                <a:lnTo>
                  <a:pt x="3491" y="945"/>
                </a:lnTo>
                <a:lnTo>
                  <a:pt x="3518" y="948"/>
                </a:lnTo>
                <a:lnTo>
                  <a:pt x="3545" y="950"/>
                </a:lnTo>
                <a:lnTo>
                  <a:pt x="3572" y="952"/>
                </a:lnTo>
                <a:lnTo>
                  <a:pt x="3600" y="952"/>
                </a:lnTo>
                <a:lnTo>
                  <a:pt x="3628" y="952"/>
                </a:lnTo>
                <a:lnTo>
                  <a:pt x="3642" y="951"/>
                </a:lnTo>
                <a:lnTo>
                  <a:pt x="3655" y="950"/>
                </a:lnTo>
                <a:lnTo>
                  <a:pt x="3682" y="948"/>
                </a:lnTo>
                <a:lnTo>
                  <a:pt x="3709" y="945"/>
                </a:lnTo>
                <a:lnTo>
                  <a:pt x="3736" y="941"/>
                </a:lnTo>
                <a:lnTo>
                  <a:pt x="3762" y="936"/>
                </a:lnTo>
                <a:lnTo>
                  <a:pt x="3788" y="930"/>
                </a:lnTo>
                <a:lnTo>
                  <a:pt x="3814" y="923"/>
                </a:lnTo>
                <a:lnTo>
                  <a:pt x="3826" y="920"/>
                </a:lnTo>
                <a:lnTo>
                  <a:pt x="3839" y="916"/>
                </a:lnTo>
                <a:lnTo>
                  <a:pt x="3864" y="907"/>
                </a:lnTo>
                <a:lnTo>
                  <a:pt x="3888" y="898"/>
                </a:lnTo>
                <a:lnTo>
                  <a:pt x="3913" y="888"/>
                </a:lnTo>
                <a:lnTo>
                  <a:pt x="3936" y="878"/>
                </a:lnTo>
                <a:lnTo>
                  <a:pt x="3960" y="866"/>
                </a:lnTo>
                <a:lnTo>
                  <a:pt x="3983" y="854"/>
                </a:lnTo>
                <a:lnTo>
                  <a:pt x="4005" y="841"/>
                </a:lnTo>
                <a:lnTo>
                  <a:pt x="4028" y="828"/>
                </a:lnTo>
                <a:lnTo>
                  <a:pt x="4049" y="814"/>
                </a:lnTo>
                <a:lnTo>
                  <a:pt x="4060" y="806"/>
                </a:lnTo>
                <a:lnTo>
                  <a:pt x="4070" y="799"/>
                </a:lnTo>
                <a:lnTo>
                  <a:pt x="4091" y="783"/>
                </a:lnTo>
                <a:lnTo>
                  <a:pt x="4111" y="767"/>
                </a:lnTo>
                <a:lnTo>
                  <a:pt x="4131" y="750"/>
                </a:lnTo>
                <a:lnTo>
                  <a:pt x="4150" y="733"/>
                </a:lnTo>
                <a:lnTo>
                  <a:pt x="4169" y="715"/>
                </a:lnTo>
                <a:lnTo>
                  <a:pt x="4178" y="705"/>
                </a:lnTo>
                <a:lnTo>
                  <a:pt x="4187" y="696"/>
                </a:lnTo>
                <a:lnTo>
                  <a:pt x="4204" y="677"/>
                </a:lnTo>
                <a:lnTo>
                  <a:pt x="4221" y="657"/>
                </a:lnTo>
                <a:lnTo>
                  <a:pt x="4238" y="637"/>
                </a:lnTo>
                <a:lnTo>
                  <a:pt x="4253" y="616"/>
                </a:lnTo>
                <a:lnTo>
                  <a:pt x="4268" y="595"/>
                </a:lnTo>
                <a:lnTo>
                  <a:pt x="4283" y="573"/>
                </a:lnTo>
                <a:lnTo>
                  <a:pt x="4296" y="550"/>
                </a:lnTo>
                <a:lnTo>
                  <a:pt x="4310" y="573"/>
                </a:lnTo>
                <a:lnTo>
                  <a:pt x="4324" y="595"/>
                </a:lnTo>
                <a:lnTo>
                  <a:pt x="4339" y="616"/>
                </a:lnTo>
                <a:lnTo>
                  <a:pt x="4347" y="626"/>
                </a:lnTo>
                <a:lnTo>
                  <a:pt x="4355" y="637"/>
                </a:lnTo>
                <a:lnTo>
                  <a:pt x="4371" y="657"/>
                </a:lnTo>
                <a:lnTo>
                  <a:pt x="4388" y="677"/>
                </a:lnTo>
                <a:lnTo>
                  <a:pt x="4406" y="696"/>
                </a:lnTo>
                <a:lnTo>
                  <a:pt x="4424" y="715"/>
                </a:lnTo>
                <a:lnTo>
                  <a:pt x="4442" y="733"/>
                </a:lnTo>
                <a:lnTo>
                  <a:pt x="4462" y="750"/>
                </a:lnTo>
                <a:lnTo>
                  <a:pt x="4481" y="767"/>
                </a:lnTo>
                <a:lnTo>
                  <a:pt x="4501" y="783"/>
                </a:lnTo>
                <a:lnTo>
                  <a:pt x="4522" y="799"/>
                </a:lnTo>
                <a:lnTo>
                  <a:pt x="4543" y="814"/>
                </a:lnTo>
                <a:lnTo>
                  <a:pt x="4565" y="828"/>
                </a:lnTo>
                <a:lnTo>
                  <a:pt x="4576" y="835"/>
                </a:lnTo>
                <a:lnTo>
                  <a:pt x="4587" y="841"/>
                </a:lnTo>
                <a:lnTo>
                  <a:pt x="4610" y="854"/>
                </a:lnTo>
                <a:lnTo>
                  <a:pt x="4621" y="860"/>
                </a:lnTo>
                <a:lnTo>
                  <a:pt x="4633" y="866"/>
                </a:lnTo>
                <a:lnTo>
                  <a:pt x="4656" y="878"/>
                </a:lnTo>
                <a:lnTo>
                  <a:pt x="4680" y="888"/>
                </a:lnTo>
                <a:lnTo>
                  <a:pt x="4704" y="898"/>
                </a:lnTo>
                <a:lnTo>
                  <a:pt x="4729" y="907"/>
                </a:lnTo>
                <a:lnTo>
                  <a:pt x="4741" y="912"/>
                </a:lnTo>
                <a:lnTo>
                  <a:pt x="4754" y="916"/>
                </a:lnTo>
                <a:lnTo>
                  <a:pt x="4779" y="923"/>
                </a:lnTo>
                <a:lnTo>
                  <a:pt x="4805" y="930"/>
                </a:lnTo>
                <a:lnTo>
                  <a:pt x="4831" y="936"/>
                </a:lnTo>
                <a:lnTo>
                  <a:pt x="4857" y="941"/>
                </a:lnTo>
                <a:lnTo>
                  <a:pt x="4870" y="943"/>
                </a:lnTo>
                <a:lnTo>
                  <a:pt x="4883" y="945"/>
                </a:lnTo>
                <a:lnTo>
                  <a:pt x="4910" y="948"/>
                </a:lnTo>
                <a:lnTo>
                  <a:pt x="4937" y="950"/>
                </a:lnTo>
                <a:lnTo>
                  <a:pt x="4965" y="952"/>
                </a:lnTo>
                <a:lnTo>
                  <a:pt x="4992" y="952"/>
                </a:lnTo>
                <a:lnTo>
                  <a:pt x="5020" y="952"/>
                </a:lnTo>
                <a:lnTo>
                  <a:pt x="5033" y="951"/>
                </a:lnTo>
                <a:lnTo>
                  <a:pt x="5048" y="950"/>
                </a:lnTo>
                <a:lnTo>
                  <a:pt x="5075" y="948"/>
                </a:lnTo>
                <a:lnTo>
                  <a:pt x="5102" y="945"/>
                </a:lnTo>
                <a:lnTo>
                  <a:pt x="5128" y="941"/>
                </a:lnTo>
                <a:lnTo>
                  <a:pt x="5155" y="936"/>
                </a:lnTo>
                <a:lnTo>
                  <a:pt x="5181" y="930"/>
                </a:lnTo>
                <a:lnTo>
                  <a:pt x="5193" y="927"/>
                </a:lnTo>
                <a:lnTo>
                  <a:pt x="5206" y="923"/>
                </a:lnTo>
                <a:lnTo>
                  <a:pt x="5219" y="920"/>
                </a:lnTo>
                <a:lnTo>
                  <a:pt x="5232" y="916"/>
                </a:lnTo>
                <a:lnTo>
                  <a:pt x="5256" y="907"/>
                </a:lnTo>
                <a:lnTo>
                  <a:pt x="5281" y="898"/>
                </a:lnTo>
                <a:lnTo>
                  <a:pt x="5305" y="888"/>
                </a:lnTo>
                <a:lnTo>
                  <a:pt x="5329" y="878"/>
                </a:lnTo>
                <a:lnTo>
                  <a:pt x="5353" y="866"/>
                </a:lnTo>
                <a:lnTo>
                  <a:pt x="5376" y="854"/>
                </a:lnTo>
                <a:lnTo>
                  <a:pt x="5398" y="841"/>
                </a:lnTo>
                <a:lnTo>
                  <a:pt x="5420" y="828"/>
                </a:lnTo>
                <a:lnTo>
                  <a:pt x="5442" y="814"/>
                </a:lnTo>
                <a:lnTo>
                  <a:pt x="5453" y="806"/>
                </a:lnTo>
                <a:lnTo>
                  <a:pt x="5463" y="799"/>
                </a:lnTo>
                <a:lnTo>
                  <a:pt x="5484" y="783"/>
                </a:lnTo>
                <a:lnTo>
                  <a:pt x="5504" y="767"/>
                </a:lnTo>
                <a:lnTo>
                  <a:pt x="5524" y="750"/>
                </a:lnTo>
                <a:lnTo>
                  <a:pt x="5543" y="733"/>
                </a:lnTo>
                <a:lnTo>
                  <a:pt x="5561" y="715"/>
                </a:lnTo>
                <a:lnTo>
                  <a:pt x="5571" y="705"/>
                </a:lnTo>
                <a:lnTo>
                  <a:pt x="5579" y="696"/>
                </a:lnTo>
                <a:lnTo>
                  <a:pt x="5597" y="677"/>
                </a:lnTo>
                <a:lnTo>
                  <a:pt x="5614" y="657"/>
                </a:lnTo>
                <a:lnTo>
                  <a:pt x="5630" y="637"/>
                </a:lnTo>
                <a:lnTo>
                  <a:pt x="5646" y="616"/>
                </a:lnTo>
                <a:lnTo>
                  <a:pt x="5661" y="595"/>
                </a:lnTo>
                <a:lnTo>
                  <a:pt x="5675" y="573"/>
                </a:lnTo>
                <a:lnTo>
                  <a:pt x="5689" y="551"/>
                </a:lnTo>
                <a:lnTo>
                  <a:pt x="5703" y="573"/>
                </a:lnTo>
                <a:lnTo>
                  <a:pt x="5717" y="595"/>
                </a:lnTo>
                <a:lnTo>
                  <a:pt x="5732" y="616"/>
                </a:lnTo>
                <a:lnTo>
                  <a:pt x="5740" y="626"/>
                </a:lnTo>
                <a:lnTo>
                  <a:pt x="5748" y="637"/>
                </a:lnTo>
                <a:lnTo>
                  <a:pt x="5764" y="657"/>
                </a:lnTo>
                <a:lnTo>
                  <a:pt x="5781" y="677"/>
                </a:lnTo>
                <a:lnTo>
                  <a:pt x="5798" y="696"/>
                </a:lnTo>
                <a:lnTo>
                  <a:pt x="5816" y="715"/>
                </a:lnTo>
                <a:lnTo>
                  <a:pt x="5835" y="733"/>
                </a:lnTo>
                <a:lnTo>
                  <a:pt x="5854" y="750"/>
                </a:lnTo>
                <a:lnTo>
                  <a:pt x="5874" y="767"/>
                </a:lnTo>
                <a:lnTo>
                  <a:pt x="5894" y="783"/>
                </a:lnTo>
                <a:lnTo>
                  <a:pt x="5915" y="799"/>
                </a:lnTo>
                <a:lnTo>
                  <a:pt x="5936" y="814"/>
                </a:lnTo>
                <a:lnTo>
                  <a:pt x="5958" y="828"/>
                </a:lnTo>
                <a:lnTo>
                  <a:pt x="5969" y="835"/>
                </a:lnTo>
                <a:lnTo>
                  <a:pt x="5980" y="841"/>
                </a:lnTo>
                <a:lnTo>
                  <a:pt x="6002" y="854"/>
                </a:lnTo>
                <a:lnTo>
                  <a:pt x="6014" y="860"/>
                </a:lnTo>
                <a:lnTo>
                  <a:pt x="6025" y="866"/>
                </a:lnTo>
                <a:lnTo>
                  <a:pt x="6049" y="878"/>
                </a:lnTo>
                <a:lnTo>
                  <a:pt x="6073" y="888"/>
                </a:lnTo>
                <a:lnTo>
                  <a:pt x="6085" y="893"/>
                </a:lnTo>
                <a:lnTo>
                  <a:pt x="6097" y="898"/>
                </a:lnTo>
                <a:lnTo>
                  <a:pt x="6121" y="907"/>
                </a:lnTo>
                <a:lnTo>
                  <a:pt x="6134" y="912"/>
                </a:lnTo>
                <a:lnTo>
                  <a:pt x="6146" y="916"/>
                </a:lnTo>
                <a:lnTo>
                  <a:pt x="6159" y="920"/>
                </a:lnTo>
                <a:lnTo>
                  <a:pt x="6172" y="923"/>
                </a:lnTo>
                <a:lnTo>
                  <a:pt x="6197" y="930"/>
                </a:lnTo>
                <a:lnTo>
                  <a:pt x="6223" y="936"/>
                </a:lnTo>
                <a:lnTo>
                  <a:pt x="6249" y="941"/>
                </a:lnTo>
                <a:lnTo>
                  <a:pt x="6263" y="943"/>
                </a:lnTo>
                <a:lnTo>
                  <a:pt x="6276" y="945"/>
                </a:lnTo>
                <a:lnTo>
                  <a:pt x="6303" y="948"/>
                </a:lnTo>
                <a:lnTo>
                  <a:pt x="6330" y="950"/>
                </a:lnTo>
                <a:lnTo>
                  <a:pt x="6357" y="952"/>
                </a:lnTo>
                <a:lnTo>
                  <a:pt x="6385" y="952"/>
                </a:lnTo>
                <a:lnTo>
                  <a:pt x="6406" y="952"/>
                </a:lnTo>
                <a:lnTo>
                  <a:pt x="6427" y="951"/>
                </a:lnTo>
                <a:lnTo>
                  <a:pt x="6447" y="950"/>
                </a:lnTo>
                <a:lnTo>
                  <a:pt x="6468" y="948"/>
                </a:lnTo>
                <a:lnTo>
                  <a:pt x="6489" y="945"/>
                </a:lnTo>
                <a:lnTo>
                  <a:pt x="6510" y="943"/>
                </a:lnTo>
                <a:lnTo>
                  <a:pt x="6530" y="939"/>
                </a:lnTo>
                <a:lnTo>
                  <a:pt x="6550" y="935"/>
                </a:lnTo>
                <a:lnTo>
                  <a:pt x="6569" y="931"/>
                </a:lnTo>
                <a:lnTo>
                  <a:pt x="6589" y="926"/>
                </a:lnTo>
                <a:lnTo>
                  <a:pt x="6608" y="921"/>
                </a:lnTo>
                <a:lnTo>
                  <a:pt x="6628" y="915"/>
                </a:lnTo>
                <a:lnTo>
                  <a:pt x="6647" y="908"/>
                </a:lnTo>
                <a:lnTo>
                  <a:pt x="6665" y="902"/>
                </a:lnTo>
                <a:lnTo>
                  <a:pt x="6684" y="894"/>
                </a:lnTo>
                <a:lnTo>
                  <a:pt x="6702" y="887"/>
                </a:lnTo>
                <a:lnTo>
                  <a:pt x="6720" y="879"/>
                </a:lnTo>
                <a:lnTo>
                  <a:pt x="6738" y="870"/>
                </a:lnTo>
                <a:lnTo>
                  <a:pt x="6756" y="861"/>
                </a:lnTo>
                <a:lnTo>
                  <a:pt x="6773" y="852"/>
                </a:lnTo>
                <a:lnTo>
                  <a:pt x="6791" y="842"/>
                </a:lnTo>
                <a:lnTo>
                  <a:pt x="6808" y="832"/>
                </a:lnTo>
                <a:lnTo>
                  <a:pt x="6841" y="810"/>
                </a:lnTo>
                <a:lnTo>
                  <a:pt x="6857" y="799"/>
                </a:lnTo>
                <a:lnTo>
                  <a:pt x="6872" y="787"/>
                </a:lnTo>
                <a:lnTo>
                  <a:pt x="6888" y="775"/>
                </a:lnTo>
                <a:lnTo>
                  <a:pt x="6903" y="762"/>
                </a:lnTo>
                <a:lnTo>
                  <a:pt x="6918" y="749"/>
                </a:lnTo>
                <a:lnTo>
                  <a:pt x="6933" y="736"/>
                </a:lnTo>
                <a:lnTo>
                  <a:pt x="6947" y="723"/>
                </a:lnTo>
                <a:lnTo>
                  <a:pt x="6961" y="709"/>
                </a:lnTo>
                <a:lnTo>
                  <a:pt x="6975" y="694"/>
                </a:lnTo>
                <a:lnTo>
                  <a:pt x="6988" y="680"/>
                </a:lnTo>
                <a:lnTo>
                  <a:pt x="7001" y="665"/>
                </a:lnTo>
                <a:lnTo>
                  <a:pt x="7014" y="650"/>
                </a:lnTo>
                <a:lnTo>
                  <a:pt x="7026" y="634"/>
                </a:lnTo>
                <a:lnTo>
                  <a:pt x="7038" y="618"/>
                </a:lnTo>
                <a:lnTo>
                  <a:pt x="7049" y="602"/>
                </a:lnTo>
                <a:lnTo>
                  <a:pt x="7061" y="586"/>
                </a:lnTo>
                <a:lnTo>
                  <a:pt x="7071" y="569"/>
                </a:lnTo>
                <a:lnTo>
                  <a:pt x="7082" y="552"/>
                </a:lnTo>
                <a:lnTo>
                  <a:pt x="7092" y="535"/>
                </a:lnTo>
                <a:lnTo>
                  <a:pt x="7101" y="517"/>
                </a:lnTo>
                <a:lnTo>
                  <a:pt x="7111" y="499"/>
                </a:lnTo>
                <a:lnTo>
                  <a:pt x="7119" y="481"/>
                </a:lnTo>
                <a:lnTo>
                  <a:pt x="7128" y="462"/>
                </a:lnTo>
                <a:lnTo>
                  <a:pt x="7136" y="444"/>
                </a:lnTo>
                <a:lnTo>
                  <a:pt x="7143" y="425"/>
                </a:lnTo>
                <a:lnTo>
                  <a:pt x="7150" y="406"/>
                </a:lnTo>
                <a:lnTo>
                  <a:pt x="7157" y="387"/>
                </a:lnTo>
                <a:lnTo>
                  <a:pt x="7163" y="367"/>
                </a:lnTo>
                <a:lnTo>
                  <a:pt x="7169" y="348"/>
                </a:lnTo>
                <a:lnTo>
                  <a:pt x="7174" y="328"/>
                </a:lnTo>
                <a:lnTo>
                  <a:pt x="7179" y="308"/>
                </a:lnTo>
                <a:lnTo>
                  <a:pt x="7183" y="288"/>
                </a:lnTo>
                <a:lnTo>
                  <a:pt x="7187" y="268"/>
                </a:lnTo>
                <a:lnTo>
                  <a:pt x="7190" y="247"/>
                </a:lnTo>
                <a:lnTo>
                  <a:pt x="7193" y="226"/>
                </a:lnTo>
                <a:lnTo>
                  <a:pt x="7196" y="206"/>
                </a:lnTo>
                <a:lnTo>
                  <a:pt x="7197" y="185"/>
                </a:lnTo>
                <a:lnTo>
                  <a:pt x="7199" y="164"/>
                </a:lnTo>
                <a:lnTo>
                  <a:pt x="7200" y="142"/>
                </a:lnTo>
                <a:lnTo>
                  <a:pt x="7200" y="121"/>
                </a:lnTo>
                <a:close/>
              </a:path>
            </a:pathLst>
          </a:custGeom>
          <a:solidFill>
            <a:srgbClr val="000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6"/>
          <p:cNvSpPr>
            <a:spLocks noChangeAspect="1"/>
          </p:cNvSpPr>
          <p:nvPr userDrawn="1"/>
        </p:nvSpPr>
        <p:spPr bwMode="auto">
          <a:xfrm>
            <a:off x="4943840" y="4221110"/>
            <a:ext cx="648000" cy="85680"/>
          </a:xfrm>
          <a:custGeom>
            <a:avLst/>
            <a:gdLst>
              <a:gd name="T0" fmla="*/ 7106 w 7200"/>
              <a:gd name="T1" fmla="*/ 3 h 952"/>
              <a:gd name="T2" fmla="*/ 6973 w 7200"/>
              <a:gd name="T3" fmla="*/ 74 h 952"/>
              <a:gd name="T4" fmla="*/ 6907 w 7200"/>
              <a:gd name="T5" fmla="*/ 376 h 952"/>
              <a:gd name="T6" fmla="*/ 6697 w 7200"/>
              <a:gd name="T7" fmla="*/ 618 h 952"/>
              <a:gd name="T8" fmla="*/ 6355 w 7200"/>
              <a:gd name="T9" fmla="*/ 711 h 952"/>
              <a:gd name="T10" fmla="*/ 6040 w 7200"/>
              <a:gd name="T11" fmla="*/ 595 h 952"/>
              <a:gd name="T12" fmla="*/ 5826 w 7200"/>
              <a:gd name="T13" fmla="*/ 271 h 952"/>
              <a:gd name="T14" fmla="*/ 5764 w 7200"/>
              <a:gd name="T15" fmla="*/ 28 h 952"/>
              <a:gd name="T16" fmla="*/ 5618 w 7200"/>
              <a:gd name="T17" fmla="*/ 24 h 952"/>
              <a:gd name="T18" fmla="*/ 5568 w 7200"/>
              <a:gd name="T19" fmla="*/ 184 h 952"/>
              <a:gd name="T20" fmla="*/ 5463 w 7200"/>
              <a:gd name="T21" fmla="*/ 463 h 952"/>
              <a:gd name="T22" fmla="*/ 5204 w 7200"/>
              <a:gd name="T23" fmla="*/ 671 h 952"/>
              <a:gd name="T24" fmla="*/ 4834 w 7200"/>
              <a:gd name="T25" fmla="*/ 689 h 952"/>
              <a:gd name="T26" fmla="*/ 4547 w 7200"/>
              <a:gd name="T27" fmla="*/ 497 h 952"/>
              <a:gd name="T28" fmla="*/ 4421 w 7200"/>
              <a:gd name="T29" fmla="*/ 212 h 952"/>
              <a:gd name="T30" fmla="*/ 4372 w 7200"/>
              <a:gd name="T31" fmla="*/ 28 h 952"/>
              <a:gd name="T32" fmla="*/ 4226 w 7200"/>
              <a:gd name="T33" fmla="*/ 24 h 952"/>
              <a:gd name="T34" fmla="*/ 4175 w 7200"/>
              <a:gd name="T35" fmla="*/ 183 h 952"/>
              <a:gd name="T36" fmla="*/ 4046 w 7200"/>
              <a:gd name="T37" fmla="*/ 497 h 952"/>
              <a:gd name="T38" fmla="*/ 3785 w 7200"/>
              <a:gd name="T39" fmla="*/ 680 h 952"/>
              <a:gd name="T40" fmla="*/ 3403 w 7200"/>
              <a:gd name="T41" fmla="*/ 676 h 952"/>
              <a:gd name="T42" fmla="*/ 3124 w 7200"/>
              <a:gd name="T43" fmla="*/ 455 h 952"/>
              <a:gd name="T44" fmla="*/ 3022 w 7200"/>
              <a:gd name="T45" fmla="*/ 109 h 952"/>
              <a:gd name="T46" fmla="*/ 2917 w 7200"/>
              <a:gd name="T47" fmla="*/ 1 h 952"/>
              <a:gd name="T48" fmla="*/ 2795 w 7200"/>
              <a:gd name="T49" fmla="*/ 74 h 952"/>
              <a:gd name="T50" fmla="*/ 2748 w 7200"/>
              <a:gd name="T51" fmla="*/ 330 h 952"/>
              <a:gd name="T52" fmla="*/ 2562 w 7200"/>
              <a:gd name="T53" fmla="*/ 588 h 952"/>
              <a:gd name="T54" fmla="*/ 2267 w 7200"/>
              <a:gd name="T55" fmla="*/ 708 h 952"/>
              <a:gd name="T56" fmla="*/ 1873 w 7200"/>
              <a:gd name="T57" fmla="*/ 602 h 952"/>
              <a:gd name="T58" fmla="*/ 1681 w 7200"/>
              <a:gd name="T59" fmla="*/ 363 h 952"/>
              <a:gd name="T60" fmla="*/ 1624 w 7200"/>
              <a:gd name="T61" fmla="*/ 85 h 952"/>
              <a:gd name="T62" fmla="*/ 1512 w 7200"/>
              <a:gd name="T63" fmla="*/ 1 h 952"/>
              <a:gd name="T64" fmla="*/ 1394 w 7200"/>
              <a:gd name="T65" fmla="*/ 102 h 952"/>
              <a:gd name="T66" fmla="*/ 1309 w 7200"/>
              <a:gd name="T67" fmla="*/ 426 h 952"/>
              <a:gd name="T68" fmla="*/ 1090 w 7200"/>
              <a:gd name="T69" fmla="*/ 640 h 952"/>
              <a:gd name="T70" fmla="*/ 698 w 7200"/>
              <a:gd name="T71" fmla="*/ 699 h 952"/>
              <a:gd name="T72" fmla="*/ 406 w 7200"/>
              <a:gd name="T73" fmla="*/ 538 h 952"/>
              <a:gd name="T74" fmla="*/ 251 w 7200"/>
              <a:gd name="T75" fmla="*/ 254 h 952"/>
              <a:gd name="T76" fmla="*/ 202 w 7200"/>
              <a:gd name="T77" fmla="*/ 36 h 952"/>
              <a:gd name="T78" fmla="*/ 43 w 7200"/>
              <a:gd name="T79" fmla="*/ 28 h 952"/>
              <a:gd name="T80" fmla="*/ 10 w 7200"/>
              <a:gd name="T81" fmla="*/ 247 h 952"/>
              <a:gd name="T82" fmla="*/ 151 w 7200"/>
              <a:gd name="T83" fmla="*/ 602 h 952"/>
              <a:gd name="T84" fmla="*/ 426 w 7200"/>
              <a:gd name="T85" fmla="*/ 852 h 952"/>
              <a:gd name="T86" fmla="*/ 794 w 7200"/>
              <a:gd name="T87" fmla="*/ 952 h 952"/>
              <a:gd name="T88" fmla="*/ 1221 w 7200"/>
              <a:gd name="T89" fmla="*/ 841 h 952"/>
              <a:gd name="T90" fmla="*/ 1525 w 7200"/>
              <a:gd name="T91" fmla="*/ 572 h 952"/>
              <a:gd name="T92" fmla="*/ 1825 w 7200"/>
              <a:gd name="T93" fmla="*/ 854 h 952"/>
              <a:gd name="T94" fmla="*/ 2250 w 7200"/>
              <a:gd name="T95" fmla="*/ 951 h 952"/>
              <a:gd name="T96" fmla="*/ 2668 w 7200"/>
              <a:gd name="T97" fmla="*/ 807 h 952"/>
              <a:gd name="T98" fmla="*/ 2955 w 7200"/>
              <a:gd name="T99" fmla="*/ 627 h 952"/>
              <a:gd name="T100" fmla="*/ 3276 w 7200"/>
              <a:gd name="T101" fmla="*/ 883 h 952"/>
              <a:gd name="T102" fmla="*/ 3655 w 7200"/>
              <a:gd name="T103" fmla="*/ 950 h 952"/>
              <a:gd name="T104" fmla="*/ 4070 w 7200"/>
              <a:gd name="T105" fmla="*/ 799 h 952"/>
              <a:gd name="T106" fmla="*/ 4355 w 7200"/>
              <a:gd name="T107" fmla="*/ 637 h 952"/>
              <a:gd name="T108" fmla="*/ 4704 w 7200"/>
              <a:gd name="T109" fmla="*/ 898 h 952"/>
              <a:gd name="T110" fmla="*/ 5128 w 7200"/>
              <a:gd name="T111" fmla="*/ 941 h 952"/>
              <a:gd name="T112" fmla="*/ 5504 w 7200"/>
              <a:gd name="T113" fmla="*/ 767 h 952"/>
              <a:gd name="T114" fmla="*/ 5781 w 7200"/>
              <a:gd name="T115" fmla="*/ 677 h 952"/>
              <a:gd name="T116" fmla="*/ 6121 w 7200"/>
              <a:gd name="T117" fmla="*/ 907 h 952"/>
              <a:gd name="T118" fmla="*/ 6510 w 7200"/>
              <a:gd name="T119" fmla="*/ 943 h 952"/>
              <a:gd name="T120" fmla="*/ 6872 w 7200"/>
              <a:gd name="T121" fmla="*/ 787 h 952"/>
              <a:gd name="T122" fmla="*/ 7111 w 7200"/>
              <a:gd name="T123" fmla="*/ 499 h 952"/>
              <a:gd name="T124" fmla="*/ 7200 w 7200"/>
              <a:gd name="T125" fmla="*/ 121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0" h="952">
                <a:moveTo>
                  <a:pt x="7200" y="121"/>
                </a:moveTo>
                <a:lnTo>
                  <a:pt x="7199" y="109"/>
                </a:lnTo>
                <a:lnTo>
                  <a:pt x="7197" y="97"/>
                </a:lnTo>
                <a:lnTo>
                  <a:pt x="7196" y="91"/>
                </a:lnTo>
                <a:lnTo>
                  <a:pt x="7194" y="85"/>
                </a:lnTo>
                <a:lnTo>
                  <a:pt x="7191" y="74"/>
                </a:lnTo>
                <a:lnTo>
                  <a:pt x="7186" y="63"/>
                </a:lnTo>
                <a:lnTo>
                  <a:pt x="7183" y="58"/>
                </a:lnTo>
                <a:lnTo>
                  <a:pt x="7180" y="54"/>
                </a:lnTo>
                <a:lnTo>
                  <a:pt x="7176" y="49"/>
                </a:lnTo>
                <a:lnTo>
                  <a:pt x="7173" y="44"/>
                </a:lnTo>
                <a:lnTo>
                  <a:pt x="7165" y="36"/>
                </a:lnTo>
                <a:lnTo>
                  <a:pt x="7157" y="28"/>
                </a:lnTo>
                <a:lnTo>
                  <a:pt x="7148" y="21"/>
                </a:lnTo>
                <a:lnTo>
                  <a:pt x="7138" y="15"/>
                </a:lnTo>
                <a:lnTo>
                  <a:pt x="7128" y="10"/>
                </a:lnTo>
                <a:lnTo>
                  <a:pt x="7122" y="8"/>
                </a:lnTo>
                <a:lnTo>
                  <a:pt x="7117" y="6"/>
                </a:lnTo>
                <a:lnTo>
                  <a:pt x="7106" y="3"/>
                </a:lnTo>
                <a:lnTo>
                  <a:pt x="7100" y="2"/>
                </a:lnTo>
                <a:lnTo>
                  <a:pt x="7094" y="1"/>
                </a:lnTo>
                <a:lnTo>
                  <a:pt x="7088" y="1"/>
                </a:lnTo>
                <a:lnTo>
                  <a:pt x="7082" y="0"/>
                </a:lnTo>
                <a:lnTo>
                  <a:pt x="7070" y="1"/>
                </a:lnTo>
                <a:lnTo>
                  <a:pt x="7058" y="3"/>
                </a:lnTo>
                <a:lnTo>
                  <a:pt x="7047" y="6"/>
                </a:lnTo>
                <a:lnTo>
                  <a:pt x="7036" y="10"/>
                </a:lnTo>
                <a:lnTo>
                  <a:pt x="7025" y="15"/>
                </a:lnTo>
                <a:lnTo>
                  <a:pt x="7016" y="21"/>
                </a:lnTo>
                <a:lnTo>
                  <a:pt x="7011" y="24"/>
                </a:lnTo>
                <a:lnTo>
                  <a:pt x="7007" y="28"/>
                </a:lnTo>
                <a:lnTo>
                  <a:pt x="6998" y="36"/>
                </a:lnTo>
                <a:lnTo>
                  <a:pt x="6994" y="40"/>
                </a:lnTo>
                <a:lnTo>
                  <a:pt x="6991" y="44"/>
                </a:lnTo>
                <a:lnTo>
                  <a:pt x="6987" y="49"/>
                </a:lnTo>
                <a:lnTo>
                  <a:pt x="6984" y="54"/>
                </a:lnTo>
                <a:lnTo>
                  <a:pt x="6978" y="63"/>
                </a:lnTo>
                <a:lnTo>
                  <a:pt x="6973" y="74"/>
                </a:lnTo>
                <a:lnTo>
                  <a:pt x="6969" y="85"/>
                </a:lnTo>
                <a:lnTo>
                  <a:pt x="6966" y="97"/>
                </a:lnTo>
                <a:lnTo>
                  <a:pt x="6965" y="102"/>
                </a:lnTo>
                <a:lnTo>
                  <a:pt x="6964" y="109"/>
                </a:lnTo>
                <a:lnTo>
                  <a:pt x="6964" y="115"/>
                </a:lnTo>
                <a:lnTo>
                  <a:pt x="6964" y="121"/>
                </a:lnTo>
                <a:lnTo>
                  <a:pt x="6964" y="136"/>
                </a:lnTo>
                <a:lnTo>
                  <a:pt x="6963" y="151"/>
                </a:lnTo>
                <a:lnTo>
                  <a:pt x="6961" y="181"/>
                </a:lnTo>
                <a:lnTo>
                  <a:pt x="6959" y="196"/>
                </a:lnTo>
                <a:lnTo>
                  <a:pt x="6957" y="211"/>
                </a:lnTo>
                <a:lnTo>
                  <a:pt x="6952" y="240"/>
                </a:lnTo>
                <a:lnTo>
                  <a:pt x="6949" y="254"/>
                </a:lnTo>
                <a:lnTo>
                  <a:pt x="6945" y="268"/>
                </a:lnTo>
                <a:lnTo>
                  <a:pt x="6938" y="296"/>
                </a:lnTo>
                <a:lnTo>
                  <a:pt x="6933" y="310"/>
                </a:lnTo>
                <a:lnTo>
                  <a:pt x="6929" y="323"/>
                </a:lnTo>
                <a:lnTo>
                  <a:pt x="6918" y="350"/>
                </a:lnTo>
                <a:lnTo>
                  <a:pt x="6907" y="376"/>
                </a:lnTo>
                <a:lnTo>
                  <a:pt x="6894" y="402"/>
                </a:lnTo>
                <a:lnTo>
                  <a:pt x="6887" y="414"/>
                </a:lnTo>
                <a:lnTo>
                  <a:pt x="6880" y="426"/>
                </a:lnTo>
                <a:lnTo>
                  <a:pt x="6865" y="450"/>
                </a:lnTo>
                <a:lnTo>
                  <a:pt x="6857" y="462"/>
                </a:lnTo>
                <a:lnTo>
                  <a:pt x="6849" y="473"/>
                </a:lnTo>
                <a:lnTo>
                  <a:pt x="6840" y="486"/>
                </a:lnTo>
                <a:lnTo>
                  <a:pt x="6832" y="497"/>
                </a:lnTo>
                <a:lnTo>
                  <a:pt x="6813" y="518"/>
                </a:lnTo>
                <a:lnTo>
                  <a:pt x="6804" y="528"/>
                </a:lnTo>
                <a:lnTo>
                  <a:pt x="6794" y="538"/>
                </a:lnTo>
                <a:lnTo>
                  <a:pt x="6784" y="548"/>
                </a:lnTo>
                <a:lnTo>
                  <a:pt x="6774" y="558"/>
                </a:lnTo>
                <a:lnTo>
                  <a:pt x="6764" y="567"/>
                </a:lnTo>
                <a:lnTo>
                  <a:pt x="6753" y="577"/>
                </a:lnTo>
                <a:lnTo>
                  <a:pt x="6731" y="594"/>
                </a:lnTo>
                <a:lnTo>
                  <a:pt x="6720" y="602"/>
                </a:lnTo>
                <a:lnTo>
                  <a:pt x="6709" y="610"/>
                </a:lnTo>
                <a:lnTo>
                  <a:pt x="6697" y="618"/>
                </a:lnTo>
                <a:lnTo>
                  <a:pt x="6685" y="626"/>
                </a:lnTo>
                <a:lnTo>
                  <a:pt x="6673" y="633"/>
                </a:lnTo>
                <a:lnTo>
                  <a:pt x="6661" y="640"/>
                </a:lnTo>
                <a:lnTo>
                  <a:pt x="6649" y="647"/>
                </a:lnTo>
                <a:lnTo>
                  <a:pt x="6636" y="653"/>
                </a:lnTo>
                <a:lnTo>
                  <a:pt x="6623" y="659"/>
                </a:lnTo>
                <a:lnTo>
                  <a:pt x="6610" y="665"/>
                </a:lnTo>
                <a:lnTo>
                  <a:pt x="6584" y="675"/>
                </a:lnTo>
                <a:lnTo>
                  <a:pt x="6571" y="680"/>
                </a:lnTo>
                <a:lnTo>
                  <a:pt x="6557" y="685"/>
                </a:lnTo>
                <a:lnTo>
                  <a:pt x="6530" y="693"/>
                </a:lnTo>
                <a:lnTo>
                  <a:pt x="6516" y="696"/>
                </a:lnTo>
                <a:lnTo>
                  <a:pt x="6502" y="699"/>
                </a:lnTo>
                <a:lnTo>
                  <a:pt x="6473" y="704"/>
                </a:lnTo>
                <a:lnTo>
                  <a:pt x="6458" y="707"/>
                </a:lnTo>
                <a:lnTo>
                  <a:pt x="6444" y="708"/>
                </a:lnTo>
                <a:lnTo>
                  <a:pt x="6414" y="711"/>
                </a:lnTo>
                <a:lnTo>
                  <a:pt x="6385" y="711"/>
                </a:lnTo>
                <a:lnTo>
                  <a:pt x="6355" y="711"/>
                </a:lnTo>
                <a:lnTo>
                  <a:pt x="6326" y="708"/>
                </a:lnTo>
                <a:lnTo>
                  <a:pt x="6311" y="707"/>
                </a:lnTo>
                <a:lnTo>
                  <a:pt x="6297" y="705"/>
                </a:lnTo>
                <a:lnTo>
                  <a:pt x="6283" y="702"/>
                </a:lnTo>
                <a:lnTo>
                  <a:pt x="6269" y="699"/>
                </a:lnTo>
                <a:lnTo>
                  <a:pt x="6241" y="693"/>
                </a:lnTo>
                <a:lnTo>
                  <a:pt x="6227" y="689"/>
                </a:lnTo>
                <a:lnTo>
                  <a:pt x="6214" y="685"/>
                </a:lnTo>
                <a:lnTo>
                  <a:pt x="6200" y="680"/>
                </a:lnTo>
                <a:lnTo>
                  <a:pt x="6187" y="676"/>
                </a:lnTo>
                <a:lnTo>
                  <a:pt x="6161" y="665"/>
                </a:lnTo>
                <a:lnTo>
                  <a:pt x="6148" y="659"/>
                </a:lnTo>
                <a:lnTo>
                  <a:pt x="6135" y="653"/>
                </a:lnTo>
                <a:lnTo>
                  <a:pt x="6123" y="647"/>
                </a:lnTo>
                <a:lnTo>
                  <a:pt x="6110" y="641"/>
                </a:lnTo>
                <a:lnTo>
                  <a:pt x="6086" y="626"/>
                </a:lnTo>
                <a:lnTo>
                  <a:pt x="6063" y="611"/>
                </a:lnTo>
                <a:lnTo>
                  <a:pt x="6052" y="603"/>
                </a:lnTo>
                <a:lnTo>
                  <a:pt x="6040" y="595"/>
                </a:lnTo>
                <a:lnTo>
                  <a:pt x="6029" y="586"/>
                </a:lnTo>
                <a:lnTo>
                  <a:pt x="6019" y="577"/>
                </a:lnTo>
                <a:lnTo>
                  <a:pt x="5998" y="559"/>
                </a:lnTo>
                <a:lnTo>
                  <a:pt x="5987" y="549"/>
                </a:lnTo>
                <a:lnTo>
                  <a:pt x="5978" y="540"/>
                </a:lnTo>
                <a:lnTo>
                  <a:pt x="5958" y="519"/>
                </a:lnTo>
                <a:lnTo>
                  <a:pt x="5940" y="498"/>
                </a:lnTo>
                <a:lnTo>
                  <a:pt x="5932" y="487"/>
                </a:lnTo>
                <a:lnTo>
                  <a:pt x="5923" y="475"/>
                </a:lnTo>
                <a:lnTo>
                  <a:pt x="5907" y="452"/>
                </a:lnTo>
                <a:lnTo>
                  <a:pt x="5899" y="440"/>
                </a:lnTo>
                <a:lnTo>
                  <a:pt x="5892" y="428"/>
                </a:lnTo>
                <a:lnTo>
                  <a:pt x="5878" y="404"/>
                </a:lnTo>
                <a:lnTo>
                  <a:pt x="5871" y="391"/>
                </a:lnTo>
                <a:lnTo>
                  <a:pt x="5865" y="378"/>
                </a:lnTo>
                <a:lnTo>
                  <a:pt x="5853" y="352"/>
                </a:lnTo>
                <a:lnTo>
                  <a:pt x="5843" y="326"/>
                </a:lnTo>
                <a:lnTo>
                  <a:pt x="5834" y="298"/>
                </a:lnTo>
                <a:lnTo>
                  <a:pt x="5826" y="271"/>
                </a:lnTo>
                <a:lnTo>
                  <a:pt x="5823" y="257"/>
                </a:lnTo>
                <a:lnTo>
                  <a:pt x="5819" y="242"/>
                </a:lnTo>
                <a:lnTo>
                  <a:pt x="5814" y="213"/>
                </a:lnTo>
                <a:lnTo>
                  <a:pt x="5810" y="184"/>
                </a:lnTo>
                <a:lnTo>
                  <a:pt x="5808" y="154"/>
                </a:lnTo>
                <a:lnTo>
                  <a:pt x="5807" y="124"/>
                </a:lnTo>
                <a:lnTo>
                  <a:pt x="5807" y="121"/>
                </a:lnTo>
                <a:lnTo>
                  <a:pt x="5807" y="109"/>
                </a:lnTo>
                <a:lnTo>
                  <a:pt x="5805" y="97"/>
                </a:lnTo>
                <a:lnTo>
                  <a:pt x="5804" y="91"/>
                </a:lnTo>
                <a:lnTo>
                  <a:pt x="5802" y="85"/>
                </a:lnTo>
                <a:lnTo>
                  <a:pt x="5798" y="74"/>
                </a:lnTo>
                <a:lnTo>
                  <a:pt x="5793" y="63"/>
                </a:lnTo>
                <a:lnTo>
                  <a:pt x="5790" y="58"/>
                </a:lnTo>
                <a:lnTo>
                  <a:pt x="5787" y="54"/>
                </a:lnTo>
                <a:lnTo>
                  <a:pt x="5784" y="49"/>
                </a:lnTo>
                <a:lnTo>
                  <a:pt x="5780" y="44"/>
                </a:lnTo>
                <a:lnTo>
                  <a:pt x="5773" y="36"/>
                </a:lnTo>
                <a:lnTo>
                  <a:pt x="5764" y="28"/>
                </a:lnTo>
                <a:lnTo>
                  <a:pt x="5755" y="21"/>
                </a:lnTo>
                <a:lnTo>
                  <a:pt x="5745" y="15"/>
                </a:lnTo>
                <a:lnTo>
                  <a:pt x="5735" y="10"/>
                </a:lnTo>
                <a:lnTo>
                  <a:pt x="5730" y="8"/>
                </a:lnTo>
                <a:lnTo>
                  <a:pt x="5724" y="6"/>
                </a:lnTo>
                <a:lnTo>
                  <a:pt x="5713" y="3"/>
                </a:lnTo>
                <a:lnTo>
                  <a:pt x="5707" y="2"/>
                </a:lnTo>
                <a:lnTo>
                  <a:pt x="5701" y="1"/>
                </a:lnTo>
                <a:lnTo>
                  <a:pt x="5695" y="1"/>
                </a:lnTo>
                <a:lnTo>
                  <a:pt x="5689" y="0"/>
                </a:lnTo>
                <a:lnTo>
                  <a:pt x="5689" y="1"/>
                </a:lnTo>
                <a:lnTo>
                  <a:pt x="5689" y="0"/>
                </a:lnTo>
                <a:lnTo>
                  <a:pt x="5677" y="1"/>
                </a:lnTo>
                <a:lnTo>
                  <a:pt x="5665" y="3"/>
                </a:lnTo>
                <a:lnTo>
                  <a:pt x="5654" y="6"/>
                </a:lnTo>
                <a:lnTo>
                  <a:pt x="5643" y="10"/>
                </a:lnTo>
                <a:lnTo>
                  <a:pt x="5632" y="15"/>
                </a:lnTo>
                <a:lnTo>
                  <a:pt x="5623" y="21"/>
                </a:lnTo>
                <a:lnTo>
                  <a:pt x="5618" y="24"/>
                </a:lnTo>
                <a:lnTo>
                  <a:pt x="5614" y="28"/>
                </a:lnTo>
                <a:lnTo>
                  <a:pt x="5605" y="36"/>
                </a:lnTo>
                <a:lnTo>
                  <a:pt x="5601" y="40"/>
                </a:lnTo>
                <a:lnTo>
                  <a:pt x="5598" y="44"/>
                </a:lnTo>
                <a:lnTo>
                  <a:pt x="5594" y="49"/>
                </a:lnTo>
                <a:lnTo>
                  <a:pt x="5591" y="54"/>
                </a:lnTo>
                <a:lnTo>
                  <a:pt x="5585" y="63"/>
                </a:lnTo>
                <a:lnTo>
                  <a:pt x="5580" y="74"/>
                </a:lnTo>
                <a:lnTo>
                  <a:pt x="5576" y="85"/>
                </a:lnTo>
                <a:lnTo>
                  <a:pt x="5573" y="97"/>
                </a:lnTo>
                <a:lnTo>
                  <a:pt x="5572" y="102"/>
                </a:lnTo>
                <a:lnTo>
                  <a:pt x="5571" y="109"/>
                </a:lnTo>
                <a:lnTo>
                  <a:pt x="5571" y="115"/>
                </a:lnTo>
                <a:lnTo>
                  <a:pt x="5571" y="121"/>
                </a:lnTo>
                <a:lnTo>
                  <a:pt x="5571" y="124"/>
                </a:lnTo>
                <a:lnTo>
                  <a:pt x="5571" y="139"/>
                </a:lnTo>
                <a:lnTo>
                  <a:pt x="5570" y="154"/>
                </a:lnTo>
                <a:lnTo>
                  <a:pt x="5569" y="169"/>
                </a:lnTo>
                <a:lnTo>
                  <a:pt x="5568" y="184"/>
                </a:lnTo>
                <a:lnTo>
                  <a:pt x="5564" y="213"/>
                </a:lnTo>
                <a:lnTo>
                  <a:pt x="5561" y="228"/>
                </a:lnTo>
                <a:lnTo>
                  <a:pt x="5559" y="242"/>
                </a:lnTo>
                <a:lnTo>
                  <a:pt x="5552" y="271"/>
                </a:lnTo>
                <a:lnTo>
                  <a:pt x="5548" y="285"/>
                </a:lnTo>
                <a:lnTo>
                  <a:pt x="5544" y="298"/>
                </a:lnTo>
                <a:lnTo>
                  <a:pt x="5540" y="312"/>
                </a:lnTo>
                <a:lnTo>
                  <a:pt x="5535" y="326"/>
                </a:lnTo>
                <a:lnTo>
                  <a:pt x="5530" y="339"/>
                </a:lnTo>
                <a:lnTo>
                  <a:pt x="5524" y="352"/>
                </a:lnTo>
                <a:lnTo>
                  <a:pt x="5519" y="365"/>
                </a:lnTo>
                <a:lnTo>
                  <a:pt x="5513" y="378"/>
                </a:lnTo>
                <a:lnTo>
                  <a:pt x="5507" y="391"/>
                </a:lnTo>
                <a:lnTo>
                  <a:pt x="5500" y="404"/>
                </a:lnTo>
                <a:lnTo>
                  <a:pt x="5493" y="416"/>
                </a:lnTo>
                <a:lnTo>
                  <a:pt x="5486" y="428"/>
                </a:lnTo>
                <a:lnTo>
                  <a:pt x="5479" y="440"/>
                </a:lnTo>
                <a:lnTo>
                  <a:pt x="5471" y="452"/>
                </a:lnTo>
                <a:lnTo>
                  <a:pt x="5463" y="463"/>
                </a:lnTo>
                <a:lnTo>
                  <a:pt x="5455" y="475"/>
                </a:lnTo>
                <a:lnTo>
                  <a:pt x="5446" y="487"/>
                </a:lnTo>
                <a:lnTo>
                  <a:pt x="5438" y="498"/>
                </a:lnTo>
                <a:lnTo>
                  <a:pt x="5420" y="519"/>
                </a:lnTo>
                <a:lnTo>
                  <a:pt x="5410" y="530"/>
                </a:lnTo>
                <a:lnTo>
                  <a:pt x="5400" y="540"/>
                </a:lnTo>
                <a:lnTo>
                  <a:pt x="5390" y="549"/>
                </a:lnTo>
                <a:lnTo>
                  <a:pt x="5380" y="559"/>
                </a:lnTo>
                <a:lnTo>
                  <a:pt x="5370" y="568"/>
                </a:lnTo>
                <a:lnTo>
                  <a:pt x="5359" y="577"/>
                </a:lnTo>
                <a:lnTo>
                  <a:pt x="5349" y="586"/>
                </a:lnTo>
                <a:lnTo>
                  <a:pt x="5338" y="595"/>
                </a:lnTo>
                <a:lnTo>
                  <a:pt x="5315" y="611"/>
                </a:lnTo>
                <a:lnTo>
                  <a:pt x="5292" y="626"/>
                </a:lnTo>
                <a:lnTo>
                  <a:pt x="5280" y="634"/>
                </a:lnTo>
                <a:lnTo>
                  <a:pt x="5268" y="641"/>
                </a:lnTo>
                <a:lnTo>
                  <a:pt x="5243" y="653"/>
                </a:lnTo>
                <a:lnTo>
                  <a:pt x="5217" y="665"/>
                </a:lnTo>
                <a:lnTo>
                  <a:pt x="5204" y="671"/>
                </a:lnTo>
                <a:lnTo>
                  <a:pt x="5191" y="676"/>
                </a:lnTo>
                <a:lnTo>
                  <a:pt x="5164" y="685"/>
                </a:lnTo>
                <a:lnTo>
                  <a:pt x="5137" y="693"/>
                </a:lnTo>
                <a:lnTo>
                  <a:pt x="5123" y="696"/>
                </a:lnTo>
                <a:lnTo>
                  <a:pt x="5109" y="699"/>
                </a:lnTo>
                <a:lnTo>
                  <a:pt x="5095" y="702"/>
                </a:lnTo>
                <a:lnTo>
                  <a:pt x="5081" y="705"/>
                </a:lnTo>
                <a:lnTo>
                  <a:pt x="5066" y="707"/>
                </a:lnTo>
                <a:lnTo>
                  <a:pt x="5052" y="708"/>
                </a:lnTo>
                <a:lnTo>
                  <a:pt x="5022" y="711"/>
                </a:lnTo>
                <a:lnTo>
                  <a:pt x="4992" y="711"/>
                </a:lnTo>
                <a:lnTo>
                  <a:pt x="4963" y="711"/>
                </a:lnTo>
                <a:lnTo>
                  <a:pt x="4933" y="708"/>
                </a:lnTo>
                <a:lnTo>
                  <a:pt x="4919" y="707"/>
                </a:lnTo>
                <a:lnTo>
                  <a:pt x="4904" y="705"/>
                </a:lnTo>
                <a:lnTo>
                  <a:pt x="4890" y="702"/>
                </a:lnTo>
                <a:lnTo>
                  <a:pt x="4876" y="699"/>
                </a:lnTo>
                <a:lnTo>
                  <a:pt x="4848" y="693"/>
                </a:lnTo>
                <a:lnTo>
                  <a:pt x="4834" y="689"/>
                </a:lnTo>
                <a:lnTo>
                  <a:pt x="4821" y="685"/>
                </a:lnTo>
                <a:lnTo>
                  <a:pt x="4807" y="680"/>
                </a:lnTo>
                <a:lnTo>
                  <a:pt x="4794" y="676"/>
                </a:lnTo>
                <a:lnTo>
                  <a:pt x="4768" y="665"/>
                </a:lnTo>
                <a:lnTo>
                  <a:pt x="4742" y="653"/>
                </a:lnTo>
                <a:lnTo>
                  <a:pt x="4717" y="640"/>
                </a:lnTo>
                <a:lnTo>
                  <a:pt x="4705" y="633"/>
                </a:lnTo>
                <a:lnTo>
                  <a:pt x="4693" y="626"/>
                </a:lnTo>
                <a:lnTo>
                  <a:pt x="4670" y="611"/>
                </a:lnTo>
                <a:lnTo>
                  <a:pt x="4659" y="603"/>
                </a:lnTo>
                <a:lnTo>
                  <a:pt x="4647" y="594"/>
                </a:lnTo>
                <a:lnTo>
                  <a:pt x="4636" y="586"/>
                </a:lnTo>
                <a:lnTo>
                  <a:pt x="4625" y="577"/>
                </a:lnTo>
                <a:lnTo>
                  <a:pt x="4615" y="568"/>
                </a:lnTo>
                <a:lnTo>
                  <a:pt x="4605" y="559"/>
                </a:lnTo>
                <a:lnTo>
                  <a:pt x="4594" y="549"/>
                </a:lnTo>
                <a:lnTo>
                  <a:pt x="4584" y="539"/>
                </a:lnTo>
                <a:lnTo>
                  <a:pt x="4565" y="519"/>
                </a:lnTo>
                <a:lnTo>
                  <a:pt x="4547" y="497"/>
                </a:lnTo>
                <a:lnTo>
                  <a:pt x="4538" y="486"/>
                </a:lnTo>
                <a:lnTo>
                  <a:pt x="4530" y="474"/>
                </a:lnTo>
                <a:lnTo>
                  <a:pt x="4514" y="451"/>
                </a:lnTo>
                <a:lnTo>
                  <a:pt x="4506" y="439"/>
                </a:lnTo>
                <a:lnTo>
                  <a:pt x="4499" y="427"/>
                </a:lnTo>
                <a:lnTo>
                  <a:pt x="4485" y="403"/>
                </a:lnTo>
                <a:lnTo>
                  <a:pt x="4478" y="390"/>
                </a:lnTo>
                <a:lnTo>
                  <a:pt x="4472" y="377"/>
                </a:lnTo>
                <a:lnTo>
                  <a:pt x="4466" y="364"/>
                </a:lnTo>
                <a:lnTo>
                  <a:pt x="4460" y="351"/>
                </a:lnTo>
                <a:lnTo>
                  <a:pt x="4455" y="338"/>
                </a:lnTo>
                <a:lnTo>
                  <a:pt x="4450" y="325"/>
                </a:lnTo>
                <a:lnTo>
                  <a:pt x="4441" y="297"/>
                </a:lnTo>
                <a:lnTo>
                  <a:pt x="4437" y="283"/>
                </a:lnTo>
                <a:lnTo>
                  <a:pt x="4433" y="269"/>
                </a:lnTo>
                <a:lnTo>
                  <a:pt x="4430" y="255"/>
                </a:lnTo>
                <a:lnTo>
                  <a:pt x="4427" y="241"/>
                </a:lnTo>
                <a:lnTo>
                  <a:pt x="4424" y="227"/>
                </a:lnTo>
                <a:lnTo>
                  <a:pt x="4421" y="212"/>
                </a:lnTo>
                <a:lnTo>
                  <a:pt x="4419" y="197"/>
                </a:lnTo>
                <a:lnTo>
                  <a:pt x="4418" y="183"/>
                </a:lnTo>
                <a:lnTo>
                  <a:pt x="4416" y="168"/>
                </a:lnTo>
                <a:lnTo>
                  <a:pt x="4415" y="153"/>
                </a:lnTo>
                <a:lnTo>
                  <a:pt x="4415" y="138"/>
                </a:lnTo>
                <a:lnTo>
                  <a:pt x="4414" y="123"/>
                </a:lnTo>
                <a:lnTo>
                  <a:pt x="4414" y="121"/>
                </a:lnTo>
                <a:lnTo>
                  <a:pt x="4414" y="109"/>
                </a:lnTo>
                <a:lnTo>
                  <a:pt x="4412" y="97"/>
                </a:lnTo>
                <a:lnTo>
                  <a:pt x="4411" y="91"/>
                </a:lnTo>
                <a:lnTo>
                  <a:pt x="4409" y="85"/>
                </a:lnTo>
                <a:lnTo>
                  <a:pt x="4405" y="74"/>
                </a:lnTo>
                <a:lnTo>
                  <a:pt x="4400" y="63"/>
                </a:lnTo>
                <a:lnTo>
                  <a:pt x="4397" y="58"/>
                </a:lnTo>
                <a:lnTo>
                  <a:pt x="4394" y="54"/>
                </a:lnTo>
                <a:lnTo>
                  <a:pt x="4391" y="49"/>
                </a:lnTo>
                <a:lnTo>
                  <a:pt x="4388" y="44"/>
                </a:lnTo>
                <a:lnTo>
                  <a:pt x="4380" y="36"/>
                </a:lnTo>
                <a:lnTo>
                  <a:pt x="4372" y="28"/>
                </a:lnTo>
                <a:lnTo>
                  <a:pt x="4362" y="21"/>
                </a:lnTo>
                <a:lnTo>
                  <a:pt x="4353" y="15"/>
                </a:lnTo>
                <a:lnTo>
                  <a:pt x="4342" y="10"/>
                </a:lnTo>
                <a:lnTo>
                  <a:pt x="4337" y="8"/>
                </a:lnTo>
                <a:lnTo>
                  <a:pt x="4332" y="6"/>
                </a:lnTo>
                <a:lnTo>
                  <a:pt x="4320" y="3"/>
                </a:lnTo>
                <a:lnTo>
                  <a:pt x="4314" y="2"/>
                </a:lnTo>
                <a:lnTo>
                  <a:pt x="4309" y="1"/>
                </a:lnTo>
                <a:lnTo>
                  <a:pt x="4303" y="1"/>
                </a:lnTo>
                <a:lnTo>
                  <a:pt x="4296" y="0"/>
                </a:lnTo>
                <a:lnTo>
                  <a:pt x="4296" y="1"/>
                </a:lnTo>
                <a:lnTo>
                  <a:pt x="4296" y="0"/>
                </a:lnTo>
                <a:lnTo>
                  <a:pt x="4284" y="1"/>
                </a:lnTo>
                <a:lnTo>
                  <a:pt x="4272" y="3"/>
                </a:lnTo>
                <a:lnTo>
                  <a:pt x="4261" y="6"/>
                </a:lnTo>
                <a:lnTo>
                  <a:pt x="4250" y="10"/>
                </a:lnTo>
                <a:lnTo>
                  <a:pt x="4240" y="15"/>
                </a:lnTo>
                <a:lnTo>
                  <a:pt x="4230" y="21"/>
                </a:lnTo>
                <a:lnTo>
                  <a:pt x="4226" y="24"/>
                </a:lnTo>
                <a:lnTo>
                  <a:pt x="4221" y="28"/>
                </a:lnTo>
                <a:lnTo>
                  <a:pt x="4213" y="36"/>
                </a:lnTo>
                <a:lnTo>
                  <a:pt x="4209" y="40"/>
                </a:lnTo>
                <a:lnTo>
                  <a:pt x="4205" y="44"/>
                </a:lnTo>
                <a:lnTo>
                  <a:pt x="4202" y="49"/>
                </a:lnTo>
                <a:lnTo>
                  <a:pt x="4198" y="54"/>
                </a:lnTo>
                <a:lnTo>
                  <a:pt x="4192" y="63"/>
                </a:lnTo>
                <a:lnTo>
                  <a:pt x="4187" y="74"/>
                </a:lnTo>
                <a:lnTo>
                  <a:pt x="4183" y="85"/>
                </a:lnTo>
                <a:lnTo>
                  <a:pt x="4181" y="97"/>
                </a:lnTo>
                <a:lnTo>
                  <a:pt x="4180" y="102"/>
                </a:lnTo>
                <a:lnTo>
                  <a:pt x="4179" y="109"/>
                </a:lnTo>
                <a:lnTo>
                  <a:pt x="4178" y="115"/>
                </a:lnTo>
                <a:lnTo>
                  <a:pt x="4178" y="121"/>
                </a:lnTo>
                <a:lnTo>
                  <a:pt x="4178" y="123"/>
                </a:lnTo>
                <a:lnTo>
                  <a:pt x="4178" y="138"/>
                </a:lnTo>
                <a:lnTo>
                  <a:pt x="4177" y="153"/>
                </a:lnTo>
                <a:lnTo>
                  <a:pt x="4176" y="168"/>
                </a:lnTo>
                <a:lnTo>
                  <a:pt x="4175" y="183"/>
                </a:lnTo>
                <a:lnTo>
                  <a:pt x="4171" y="212"/>
                </a:lnTo>
                <a:lnTo>
                  <a:pt x="4166" y="241"/>
                </a:lnTo>
                <a:lnTo>
                  <a:pt x="4160" y="269"/>
                </a:lnTo>
                <a:lnTo>
                  <a:pt x="4152" y="297"/>
                </a:lnTo>
                <a:lnTo>
                  <a:pt x="4147" y="311"/>
                </a:lnTo>
                <a:lnTo>
                  <a:pt x="4143" y="325"/>
                </a:lnTo>
                <a:lnTo>
                  <a:pt x="4138" y="338"/>
                </a:lnTo>
                <a:lnTo>
                  <a:pt x="4132" y="351"/>
                </a:lnTo>
                <a:lnTo>
                  <a:pt x="4121" y="377"/>
                </a:lnTo>
                <a:lnTo>
                  <a:pt x="4114" y="390"/>
                </a:lnTo>
                <a:lnTo>
                  <a:pt x="4108" y="403"/>
                </a:lnTo>
                <a:lnTo>
                  <a:pt x="4101" y="415"/>
                </a:lnTo>
                <a:lnTo>
                  <a:pt x="4094" y="427"/>
                </a:lnTo>
                <a:lnTo>
                  <a:pt x="4086" y="439"/>
                </a:lnTo>
                <a:lnTo>
                  <a:pt x="4079" y="451"/>
                </a:lnTo>
                <a:lnTo>
                  <a:pt x="4071" y="463"/>
                </a:lnTo>
                <a:lnTo>
                  <a:pt x="4063" y="474"/>
                </a:lnTo>
                <a:lnTo>
                  <a:pt x="4054" y="486"/>
                </a:lnTo>
                <a:lnTo>
                  <a:pt x="4046" y="497"/>
                </a:lnTo>
                <a:lnTo>
                  <a:pt x="4027" y="519"/>
                </a:lnTo>
                <a:lnTo>
                  <a:pt x="4018" y="529"/>
                </a:lnTo>
                <a:lnTo>
                  <a:pt x="4008" y="539"/>
                </a:lnTo>
                <a:lnTo>
                  <a:pt x="3998" y="549"/>
                </a:lnTo>
                <a:lnTo>
                  <a:pt x="3988" y="559"/>
                </a:lnTo>
                <a:lnTo>
                  <a:pt x="3978" y="568"/>
                </a:lnTo>
                <a:lnTo>
                  <a:pt x="3967" y="577"/>
                </a:lnTo>
                <a:lnTo>
                  <a:pt x="3945" y="594"/>
                </a:lnTo>
                <a:lnTo>
                  <a:pt x="3923" y="611"/>
                </a:lnTo>
                <a:lnTo>
                  <a:pt x="3911" y="619"/>
                </a:lnTo>
                <a:lnTo>
                  <a:pt x="3899" y="626"/>
                </a:lnTo>
                <a:lnTo>
                  <a:pt x="3887" y="633"/>
                </a:lnTo>
                <a:lnTo>
                  <a:pt x="3875" y="640"/>
                </a:lnTo>
                <a:lnTo>
                  <a:pt x="3850" y="653"/>
                </a:lnTo>
                <a:lnTo>
                  <a:pt x="3838" y="659"/>
                </a:lnTo>
                <a:lnTo>
                  <a:pt x="3825" y="665"/>
                </a:lnTo>
                <a:lnTo>
                  <a:pt x="3812" y="670"/>
                </a:lnTo>
                <a:lnTo>
                  <a:pt x="3799" y="676"/>
                </a:lnTo>
                <a:lnTo>
                  <a:pt x="3785" y="680"/>
                </a:lnTo>
                <a:lnTo>
                  <a:pt x="3772" y="685"/>
                </a:lnTo>
                <a:lnTo>
                  <a:pt x="3744" y="693"/>
                </a:lnTo>
                <a:lnTo>
                  <a:pt x="3731" y="696"/>
                </a:lnTo>
                <a:lnTo>
                  <a:pt x="3717" y="699"/>
                </a:lnTo>
                <a:lnTo>
                  <a:pt x="3688" y="705"/>
                </a:lnTo>
                <a:lnTo>
                  <a:pt x="3659" y="708"/>
                </a:lnTo>
                <a:lnTo>
                  <a:pt x="3630" y="711"/>
                </a:lnTo>
                <a:lnTo>
                  <a:pt x="3600" y="711"/>
                </a:lnTo>
                <a:lnTo>
                  <a:pt x="3570" y="711"/>
                </a:lnTo>
                <a:lnTo>
                  <a:pt x="3555" y="710"/>
                </a:lnTo>
                <a:lnTo>
                  <a:pt x="3541" y="708"/>
                </a:lnTo>
                <a:lnTo>
                  <a:pt x="3527" y="707"/>
                </a:lnTo>
                <a:lnTo>
                  <a:pt x="3512" y="705"/>
                </a:lnTo>
                <a:lnTo>
                  <a:pt x="3484" y="700"/>
                </a:lnTo>
                <a:lnTo>
                  <a:pt x="3470" y="696"/>
                </a:lnTo>
                <a:lnTo>
                  <a:pt x="3457" y="693"/>
                </a:lnTo>
                <a:lnTo>
                  <a:pt x="3429" y="685"/>
                </a:lnTo>
                <a:lnTo>
                  <a:pt x="3416" y="681"/>
                </a:lnTo>
                <a:lnTo>
                  <a:pt x="3403" y="676"/>
                </a:lnTo>
                <a:lnTo>
                  <a:pt x="3390" y="671"/>
                </a:lnTo>
                <a:lnTo>
                  <a:pt x="3377" y="666"/>
                </a:lnTo>
                <a:lnTo>
                  <a:pt x="3351" y="654"/>
                </a:lnTo>
                <a:lnTo>
                  <a:pt x="3327" y="641"/>
                </a:lnTo>
                <a:lnTo>
                  <a:pt x="3315" y="634"/>
                </a:lnTo>
                <a:lnTo>
                  <a:pt x="3303" y="627"/>
                </a:lnTo>
                <a:lnTo>
                  <a:pt x="3291" y="620"/>
                </a:lnTo>
                <a:lnTo>
                  <a:pt x="3279" y="612"/>
                </a:lnTo>
                <a:lnTo>
                  <a:pt x="3268" y="604"/>
                </a:lnTo>
                <a:lnTo>
                  <a:pt x="3257" y="596"/>
                </a:lnTo>
                <a:lnTo>
                  <a:pt x="3235" y="579"/>
                </a:lnTo>
                <a:lnTo>
                  <a:pt x="3214" y="561"/>
                </a:lnTo>
                <a:lnTo>
                  <a:pt x="3194" y="541"/>
                </a:lnTo>
                <a:lnTo>
                  <a:pt x="3185" y="531"/>
                </a:lnTo>
                <a:lnTo>
                  <a:pt x="3175" y="521"/>
                </a:lnTo>
                <a:lnTo>
                  <a:pt x="3166" y="511"/>
                </a:lnTo>
                <a:lnTo>
                  <a:pt x="3157" y="500"/>
                </a:lnTo>
                <a:lnTo>
                  <a:pt x="3140" y="477"/>
                </a:lnTo>
                <a:lnTo>
                  <a:pt x="3124" y="455"/>
                </a:lnTo>
                <a:lnTo>
                  <a:pt x="3116" y="443"/>
                </a:lnTo>
                <a:lnTo>
                  <a:pt x="3109" y="431"/>
                </a:lnTo>
                <a:lnTo>
                  <a:pt x="3095" y="407"/>
                </a:lnTo>
                <a:lnTo>
                  <a:pt x="3082" y="382"/>
                </a:lnTo>
                <a:lnTo>
                  <a:pt x="3070" y="356"/>
                </a:lnTo>
                <a:lnTo>
                  <a:pt x="3060" y="330"/>
                </a:lnTo>
                <a:lnTo>
                  <a:pt x="3055" y="316"/>
                </a:lnTo>
                <a:lnTo>
                  <a:pt x="3050" y="303"/>
                </a:lnTo>
                <a:lnTo>
                  <a:pt x="3046" y="289"/>
                </a:lnTo>
                <a:lnTo>
                  <a:pt x="3042" y="275"/>
                </a:lnTo>
                <a:lnTo>
                  <a:pt x="3036" y="247"/>
                </a:lnTo>
                <a:lnTo>
                  <a:pt x="3030" y="218"/>
                </a:lnTo>
                <a:lnTo>
                  <a:pt x="3028" y="204"/>
                </a:lnTo>
                <a:lnTo>
                  <a:pt x="3026" y="189"/>
                </a:lnTo>
                <a:lnTo>
                  <a:pt x="3024" y="160"/>
                </a:lnTo>
                <a:lnTo>
                  <a:pt x="3023" y="145"/>
                </a:lnTo>
                <a:lnTo>
                  <a:pt x="3022" y="130"/>
                </a:lnTo>
                <a:lnTo>
                  <a:pt x="3023" y="121"/>
                </a:lnTo>
                <a:lnTo>
                  <a:pt x="3022" y="109"/>
                </a:lnTo>
                <a:lnTo>
                  <a:pt x="3020" y="97"/>
                </a:lnTo>
                <a:lnTo>
                  <a:pt x="3019" y="91"/>
                </a:lnTo>
                <a:lnTo>
                  <a:pt x="3018" y="85"/>
                </a:lnTo>
                <a:lnTo>
                  <a:pt x="3014" y="74"/>
                </a:lnTo>
                <a:lnTo>
                  <a:pt x="3009" y="63"/>
                </a:lnTo>
                <a:lnTo>
                  <a:pt x="3006" y="58"/>
                </a:lnTo>
                <a:lnTo>
                  <a:pt x="3003" y="54"/>
                </a:lnTo>
                <a:lnTo>
                  <a:pt x="2999" y="49"/>
                </a:lnTo>
                <a:lnTo>
                  <a:pt x="2996" y="44"/>
                </a:lnTo>
                <a:lnTo>
                  <a:pt x="2988" y="36"/>
                </a:lnTo>
                <a:lnTo>
                  <a:pt x="2980" y="28"/>
                </a:lnTo>
                <a:lnTo>
                  <a:pt x="2971" y="21"/>
                </a:lnTo>
                <a:lnTo>
                  <a:pt x="2961" y="15"/>
                </a:lnTo>
                <a:lnTo>
                  <a:pt x="2951" y="10"/>
                </a:lnTo>
                <a:lnTo>
                  <a:pt x="2945" y="8"/>
                </a:lnTo>
                <a:lnTo>
                  <a:pt x="2940" y="6"/>
                </a:lnTo>
                <a:lnTo>
                  <a:pt x="2929" y="3"/>
                </a:lnTo>
                <a:lnTo>
                  <a:pt x="2923" y="2"/>
                </a:lnTo>
                <a:lnTo>
                  <a:pt x="2917" y="1"/>
                </a:lnTo>
                <a:lnTo>
                  <a:pt x="2911" y="1"/>
                </a:lnTo>
                <a:lnTo>
                  <a:pt x="2905" y="0"/>
                </a:lnTo>
                <a:lnTo>
                  <a:pt x="2904" y="1"/>
                </a:lnTo>
                <a:lnTo>
                  <a:pt x="2903" y="0"/>
                </a:lnTo>
                <a:lnTo>
                  <a:pt x="2891" y="1"/>
                </a:lnTo>
                <a:lnTo>
                  <a:pt x="2880" y="3"/>
                </a:lnTo>
                <a:lnTo>
                  <a:pt x="2868" y="6"/>
                </a:lnTo>
                <a:lnTo>
                  <a:pt x="2857" y="10"/>
                </a:lnTo>
                <a:lnTo>
                  <a:pt x="2847" y="15"/>
                </a:lnTo>
                <a:lnTo>
                  <a:pt x="2837" y="21"/>
                </a:lnTo>
                <a:lnTo>
                  <a:pt x="2833" y="24"/>
                </a:lnTo>
                <a:lnTo>
                  <a:pt x="2828" y="28"/>
                </a:lnTo>
                <a:lnTo>
                  <a:pt x="2820" y="36"/>
                </a:lnTo>
                <a:lnTo>
                  <a:pt x="2816" y="40"/>
                </a:lnTo>
                <a:lnTo>
                  <a:pt x="2812" y="44"/>
                </a:lnTo>
                <a:lnTo>
                  <a:pt x="2809" y="49"/>
                </a:lnTo>
                <a:lnTo>
                  <a:pt x="2806" y="54"/>
                </a:lnTo>
                <a:lnTo>
                  <a:pt x="2800" y="63"/>
                </a:lnTo>
                <a:lnTo>
                  <a:pt x="2795" y="74"/>
                </a:lnTo>
                <a:lnTo>
                  <a:pt x="2791" y="85"/>
                </a:lnTo>
                <a:lnTo>
                  <a:pt x="2788" y="97"/>
                </a:lnTo>
                <a:lnTo>
                  <a:pt x="2787" y="102"/>
                </a:lnTo>
                <a:lnTo>
                  <a:pt x="2786" y="109"/>
                </a:lnTo>
                <a:lnTo>
                  <a:pt x="2786" y="115"/>
                </a:lnTo>
                <a:lnTo>
                  <a:pt x="2785" y="121"/>
                </a:lnTo>
                <a:lnTo>
                  <a:pt x="2786" y="130"/>
                </a:lnTo>
                <a:lnTo>
                  <a:pt x="2785" y="145"/>
                </a:lnTo>
                <a:lnTo>
                  <a:pt x="2785" y="160"/>
                </a:lnTo>
                <a:lnTo>
                  <a:pt x="2783" y="175"/>
                </a:lnTo>
                <a:lnTo>
                  <a:pt x="2782" y="189"/>
                </a:lnTo>
                <a:lnTo>
                  <a:pt x="2780" y="204"/>
                </a:lnTo>
                <a:lnTo>
                  <a:pt x="2778" y="218"/>
                </a:lnTo>
                <a:lnTo>
                  <a:pt x="2775" y="233"/>
                </a:lnTo>
                <a:lnTo>
                  <a:pt x="2773" y="247"/>
                </a:lnTo>
                <a:lnTo>
                  <a:pt x="2769" y="261"/>
                </a:lnTo>
                <a:lnTo>
                  <a:pt x="2766" y="275"/>
                </a:lnTo>
                <a:lnTo>
                  <a:pt x="2758" y="303"/>
                </a:lnTo>
                <a:lnTo>
                  <a:pt x="2748" y="330"/>
                </a:lnTo>
                <a:lnTo>
                  <a:pt x="2743" y="343"/>
                </a:lnTo>
                <a:lnTo>
                  <a:pt x="2738" y="356"/>
                </a:lnTo>
                <a:lnTo>
                  <a:pt x="2732" y="369"/>
                </a:lnTo>
                <a:lnTo>
                  <a:pt x="2726" y="382"/>
                </a:lnTo>
                <a:lnTo>
                  <a:pt x="2720" y="394"/>
                </a:lnTo>
                <a:lnTo>
                  <a:pt x="2713" y="407"/>
                </a:lnTo>
                <a:lnTo>
                  <a:pt x="2699" y="431"/>
                </a:lnTo>
                <a:lnTo>
                  <a:pt x="2692" y="443"/>
                </a:lnTo>
                <a:lnTo>
                  <a:pt x="2684" y="455"/>
                </a:lnTo>
                <a:lnTo>
                  <a:pt x="2676" y="466"/>
                </a:lnTo>
                <a:lnTo>
                  <a:pt x="2668" y="477"/>
                </a:lnTo>
                <a:lnTo>
                  <a:pt x="2660" y="489"/>
                </a:lnTo>
                <a:lnTo>
                  <a:pt x="2651" y="500"/>
                </a:lnTo>
                <a:lnTo>
                  <a:pt x="2642" y="511"/>
                </a:lnTo>
                <a:lnTo>
                  <a:pt x="2633" y="521"/>
                </a:lnTo>
                <a:lnTo>
                  <a:pt x="2614" y="541"/>
                </a:lnTo>
                <a:lnTo>
                  <a:pt x="2594" y="561"/>
                </a:lnTo>
                <a:lnTo>
                  <a:pt x="2573" y="579"/>
                </a:lnTo>
                <a:lnTo>
                  <a:pt x="2562" y="588"/>
                </a:lnTo>
                <a:lnTo>
                  <a:pt x="2551" y="596"/>
                </a:lnTo>
                <a:lnTo>
                  <a:pt x="2540" y="604"/>
                </a:lnTo>
                <a:lnTo>
                  <a:pt x="2529" y="612"/>
                </a:lnTo>
                <a:lnTo>
                  <a:pt x="2505" y="627"/>
                </a:lnTo>
                <a:lnTo>
                  <a:pt x="2481" y="641"/>
                </a:lnTo>
                <a:lnTo>
                  <a:pt x="2469" y="648"/>
                </a:lnTo>
                <a:lnTo>
                  <a:pt x="2457" y="654"/>
                </a:lnTo>
                <a:lnTo>
                  <a:pt x="2444" y="660"/>
                </a:lnTo>
                <a:lnTo>
                  <a:pt x="2431" y="666"/>
                </a:lnTo>
                <a:lnTo>
                  <a:pt x="2418" y="671"/>
                </a:lnTo>
                <a:lnTo>
                  <a:pt x="2405" y="676"/>
                </a:lnTo>
                <a:lnTo>
                  <a:pt x="2379" y="685"/>
                </a:lnTo>
                <a:lnTo>
                  <a:pt x="2365" y="689"/>
                </a:lnTo>
                <a:lnTo>
                  <a:pt x="2352" y="693"/>
                </a:lnTo>
                <a:lnTo>
                  <a:pt x="2338" y="696"/>
                </a:lnTo>
                <a:lnTo>
                  <a:pt x="2324" y="700"/>
                </a:lnTo>
                <a:lnTo>
                  <a:pt x="2310" y="702"/>
                </a:lnTo>
                <a:lnTo>
                  <a:pt x="2296" y="705"/>
                </a:lnTo>
                <a:lnTo>
                  <a:pt x="2267" y="708"/>
                </a:lnTo>
                <a:lnTo>
                  <a:pt x="2253" y="710"/>
                </a:lnTo>
                <a:lnTo>
                  <a:pt x="2238" y="711"/>
                </a:lnTo>
                <a:lnTo>
                  <a:pt x="2209" y="711"/>
                </a:lnTo>
                <a:lnTo>
                  <a:pt x="2179" y="711"/>
                </a:lnTo>
                <a:lnTo>
                  <a:pt x="2149" y="708"/>
                </a:lnTo>
                <a:lnTo>
                  <a:pt x="2120" y="704"/>
                </a:lnTo>
                <a:lnTo>
                  <a:pt x="2091" y="699"/>
                </a:lnTo>
                <a:lnTo>
                  <a:pt x="2064" y="693"/>
                </a:lnTo>
                <a:lnTo>
                  <a:pt x="2050" y="689"/>
                </a:lnTo>
                <a:lnTo>
                  <a:pt x="2036" y="685"/>
                </a:lnTo>
                <a:lnTo>
                  <a:pt x="2023" y="680"/>
                </a:lnTo>
                <a:lnTo>
                  <a:pt x="2009" y="675"/>
                </a:lnTo>
                <a:lnTo>
                  <a:pt x="1983" y="665"/>
                </a:lnTo>
                <a:lnTo>
                  <a:pt x="1957" y="653"/>
                </a:lnTo>
                <a:lnTo>
                  <a:pt x="1933" y="640"/>
                </a:lnTo>
                <a:lnTo>
                  <a:pt x="1920" y="633"/>
                </a:lnTo>
                <a:lnTo>
                  <a:pt x="1908" y="626"/>
                </a:lnTo>
                <a:lnTo>
                  <a:pt x="1885" y="610"/>
                </a:lnTo>
                <a:lnTo>
                  <a:pt x="1873" y="602"/>
                </a:lnTo>
                <a:lnTo>
                  <a:pt x="1862" y="594"/>
                </a:lnTo>
                <a:lnTo>
                  <a:pt x="1851" y="585"/>
                </a:lnTo>
                <a:lnTo>
                  <a:pt x="1840" y="577"/>
                </a:lnTo>
                <a:lnTo>
                  <a:pt x="1830" y="567"/>
                </a:lnTo>
                <a:lnTo>
                  <a:pt x="1819" y="558"/>
                </a:lnTo>
                <a:lnTo>
                  <a:pt x="1809" y="548"/>
                </a:lnTo>
                <a:lnTo>
                  <a:pt x="1799" y="538"/>
                </a:lnTo>
                <a:lnTo>
                  <a:pt x="1780" y="518"/>
                </a:lnTo>
                <a:lnTo>
                  <a:pt x="1771" y="507"/>
                </a:lnTo>
                <a:lnTo>
                  <a:pt x="1762" y="497"/>
                </a:lnTo>
                <a:lnTo>
                  <a:pt x="1753" y="486"/>
                </a:lnTo>
                <a:lnTo>
                  <a:pt x="1745" y="473"/>
                </a:lnTo>
                <a:lnTo>
                  <a:pt x="1729" y="450"/>
                </a:lnTo>
                <a:lnTo>
                  <a:pt x="1721" y="438"/>
                </a:lnTo>
                <a:lnTo>
                  <a:pt x="1714" y="426"/>
                </a:lnTo>
                <a:lnTo>
                  <a:pt x="1700" y="402"/>
                </a:lnTo>
                <a:lnTo>
                  <a:pt x="1693" y="389"/>
                </a:lnTo>
                <a:lnTo>
                  <a:pt x="1687" y="376"/>
                </a:lnTo>
                <a:lnTo>
                  <a:pt x="1681" y="363"/>
                </a:lnTo>
                <a:lnTo>
                  <a:pt x="1675" y="350"/>
                </a:lnTo>
                <a:lnTo>
                  <a:pt x="1670" y="337"/>
                </a:lnTo>
                <a:lnTo>
                  <a:pt x="1665" y="323"/>
                </a:lnTo>
                <a:lnTo>
                  <a:pt x="1656" y="296"/>
                </a:lnTo>
                <a:lnTo>
                  <a:pt x="1652" y="282"/>
                </a:lnTo>
                <a:lnTo>
                  <a:pt x="1648" y="268"/>
                </a:lnTo>
                <a:lnTo>
                  <a:pt x="1645" y="254"/>
                </a:lnTo>
                <a:lnTo>
                  <a:pt x="1642" y="240"/>
                </a:lnTo>
                <a:lnTo>
                  <a:pt x="1639" y="225"/>
                </a:lnTo>
                <a:lnTo>
                  <a:pt x="1636" y="211"/>
                </a:lnTo>
                <a:lnTo>
                  <a:pt x="1634" y="196"/>
                </a:lnTo>
                <a:lnTo>
                  <a:pt x="1633" y="181"/>
                </a:lnTo>
                <a:lnTo>
                  <a:pt x="1631" y="166"/>
                </a:lnTo>
                <a:lnTo>
                  <a:pt x="1631" y="151"/>
                </a:lnTo>
                <a:lnTo>
                  <a:pt x="1630" y="121"/>
                </a:lnTo>
                <a:lnTo>
                  <a:pt x="1629" y="109"/>
                </a:lnTo>
                <a:lnTo>
                  <a:pt x="1627" y="97"/>
                </a:lnTo>
                <a:lnTo>
                  <a:pt x="1626" y="91"/>
                </a:lnTo>
                <a:lnTo>
                  <a:pt x="1624" y="85"/>
                </a:lnTo>
                <a:lnTo>
                  <a:pt x="1621" y="74"/>
                </a:lnTo>
                <a:lnTo>
                  <a:pt x="1616" y="63"/>
                </a:lnTo>
                <a:lnTo>
                  <a:pt x="1613" y="58"/>
                </a:lnTo>
                <a:lnTo>
                  <a:pt x="1610" y="54"/>
                </a:lnTo>
                <a:lnTo>
                  <a:pt x="1606" y="49"/>
                </a:lnTo>
                <a:lnTo>
                  <a:pt x="1603" y="44"/>
                </a:lnTo>
                <a:lnTo>
                  <a:pt x="1595" y="36"/>
                </a:lnTo>
                <a:lnTo>
                  <a:pt x="1587" y="28"/>
                </a:lnTo>
                <a:lnTo>
                  <a:pt x="1578" y="21"/>
                </a:lnTo>
                <a:lnTo>
                  <a:pt x="1568" y="15"/>
                </a:lnTo>
                <a:lnTo>
                  <a:pt x="1558" y="10"/>
                </a:lnTo>
                <a:lnTo>
                  <a:pt x="1552" y="8"/>
                </a:lnTo>
                <a:lnTo>
                  <a:pt x="1547" y="6"/>
                </a:lnTo>
                <a:lnTo>
                  <a:pt x="1536" y="3"/>
                </a:lnTo>
                <a:lnTo>
                  <a:pt x="1530" y="2"/>
                </a:lnTo>
                <a:lnTo>
                  <a:pt x="1524" y="1"/>
                </a:lnTo>
                <a:lnTo>
                  <a:pt x="1518" y="1"/>
                </a:lnTo>
                <a:lnTo>
                  <a:pt x="1512" y="0"/>
                </a:lnTo>
                <a:lnTo>
                  <a:pt x="1512" y="1"/>
                </a:lnTo>
                <a:lnTo>
                  <a:pt x="1511" y="0"/>
                </a:lnTo>
                <a:lnTo>
                  <a:pt x="1499" y="1"/>
                </a:lnTo>
                <a:lnTo>
                  <a:pt x="1487" y="3"/>
                </a:lnTo>
                <a:lnTo>
                  <a:pt x="1476" y="6"/>
                </a:lnTo>
                <a:lnTo>
                  <a:pt x="1465" y="10"/>
                </a:lnTo>
                <a:lnTo>
                  <a:pt x="1455" y="15"/>
                </a:lnTo>
                <a:lnTo>
                  <a:pt x="1445" y="21"/>
                </a:lnTo>
                <a:lnTo>
                  <a:pt x="1441" y="24"/>
                </a:lnTo>
                <a:lnTo>
                  <a:pt x="1436" y="28"/>
                </a:lnTo>
                <a:lnTo>
                  <a:pt x="1428" y="36"/>
                </a:lnTo>
                <a:lnTo>
                  <a:pt x="1424" y="40"/>
                </a:lnTo>
                <a:lnTo>
                  <a:pt x="1420" y="44"/>
                </a:lnTo>
                <a:lnTo>
                  <a:pt x="1417" y="49"/>
                </a:lnTo>
                <a:lnTo>
                  <a:pt x="1413" y="54"/>
                </a:lnTo>
                <a:lnTo>
                  <a:pt x="1407" y="63"/>
                </a:lnTo>
                <a:lnTo>
                  <a:pt x="1402" y="74"/>
                </a:lnTo>
                <a:lnTo>
                  <a:pt x="1398" y="85"/>
                </a:lnTo>
                <a:lnTo>
                  <a:pt x="1396" y="97"/>
                </a:lnTo>
                <a:lnTo>
                  <a:pt x="1394" y="102"/>
                </a:lnTo>
                <a:lnTo>
                  <a:pt x="1394" y="109"/>
                </a:lnTo>
                <a:lnTo>
                  <a:pt x="1393" y="115"/>
                </a:lnTo>
                <a:lnTo>
                  <a:pt x="1393" y="121"/>
                </a:lnTo>
                <a:lnTo>
                  <a:pt x="1393" y="136"/>
                </a:lnTo>
                <a:lnTo>
                  <a:pt x="1392" y="151"/>
                </a:lnTo>
                <a:lnTo>
                  <a:pt x="1390" y="181"/>
                </a:lnTo>
                <a:lnTo>
                  <a:pt x="1388" y="196"/>
                </a:lnTo>
                <a:lnTo>
                  <a:pt x="1386" y="211"/>
                </a:lnTo>
                <a:lnTo>
                  <a:pt x="1381" y="240"/>
                </a:lnTo>
                <a:lnTo>
                  <a:pt x="1378" y="254"/>
                </a:lnTo>
                <a:lnTo>
                  <a:pt x="1375" y="268"/>
                </a:lnTo>
                <a:lnTo>
                  <a:pt x="1367" y="296"/>
                </a:lnTo>
                <a:lnTo>
                  <a:pt x="1363" y="310"/>
                </a:lnTo>
                <a:lnTo>
                  <a:pt x="1358" y="323"/>
                </a:lnTo>
                <a:lnTo>
                  <a:pt x="1348" y="350"/>
                </a:lnTo>
                <a:lnTo>
                  <a:pt x="1336" y="376"/>
                </a:lnTo>
                <a:lnTo>
                  <a:pt x="1323" y="402"/>
                </a:lnTo>
                <a:lnTo>
                  <a:pt x="1316" y="414"/>
                </a:lnTo>
                <a:lnTo>
                  <a:pt x="1309" y="426"/>
                </a:lnTo>
                <a:lnTo>
                  <a:pt x="1294" y="450"/>
                </a:lnTo>
                <a:lnTo>
                  <a:pt x="1286" y="462"/>
                </a:lnTo>
                <a:lnTo>
                  <a:pt x="1278" y="473"/>
                </a:lnTo>
                <a:lnTo>
                  <a:pt x="1270" y="486"/>
                </a:lnTo>
                <a:lnTo>
                  <a:pt x="1261" y="497"/>
                </a:lnTo>
                <a:lnTo>
                  <a:pt x="1243" y="518"/>
                </a:lnTo>
                <a:lnTo>
                  <a:pt x="1233" y="528"/>
                </a:lnTo>
                <a:lnTo>
                  <a:pt x="1224" y="538"/>
                </a:lnTo>
                <a:lnTo>
                  <a:pt x="1214" y="548"/>
                </a:lnTo>
                <a:lnTo>
                  <a:pt x="1204" y="558"/>
                </a:lnTo>
                <a:lnTo>
                  <a:pt x="1193" y="567"/>
                </a:lnTo>
                <a:lnTo>
                  <a:pt x="1183" y="577"/>
                </a:lnTo>
                <a:lnTo>
                  <a:pt x="1161" y="594"/>
                </a:lnTo>
                <a:lnTo>
                  <a:pt x="1150" y="602"/>
                </a:lnTo>
                <a:lnTo>
                  <a:pt x="1138" y="610"/>
                </a:lnTo>
                <a:lnTo>
                  <a:pt x="1126" y="618"/>
                </a:lnTo>
                <a:lnTo>
                  <a:pt x="1115" y="626"/>
                </a:lnTo>
                <a:lnTo>
                  <a:pt x="1103" y="633"/>
                </a:lnTo>
                <a:lnTo>
                  <a:pt x="1090" y="640"/>
                </a:lnTo>
                <a:lnTo>
                  <a:pt x="1078" y="647"/>
                </a:lnTo>
                <a:lnTo>
                  <a:pt x="1066" y="653"/>
                </a:lnTo>
                <a:lnTo>
                  <a:pt x="1053" y="659"/>
                </a:lnTo>
                <a:lnTo>
                  <a:pt x="1040" y="665"/>
                </a:lnTo>
                <a:lnTo>
                  <a:pt x="1014" y="675"/>
                </a:lnTo>
                <a:lnTo>
                  <a:pt x="1000" y="680"/>
                </a:lnTo>
                <a:lnTo>
                  <a:pt x="987" y="685"/>
                </a:lnTo>
                <a:lnTo>
                  <a:pt x="959" y="693"/>
                </a:lnTo>
                <a:lnTo>
                  <a:pt x="946" y="696"/>
                </a:lnTo>
                <a:lnTo>
                  <a:pt x="931" y="699"/>
                </a:lnTo>
                <a:lnTo>
                  <a:pt x="903" y="704"/>
                </a:lnTo>
                <a:lnTo>
                  <a:pt x="889" y="707"/>
                </a:lnTo>
                <a:lnTo>
                  <a:pt x="874" y="708"/>
                </a:lnTo>
                <a:lnTo>
                  <a:pt x="845" y="711"/>
                </a:lnTo>
                <a:lnTo>
                  <a:pt x="815" y="711"/>
                </a:lnTo>
                <a:lnTo>
                  <a:pt x="785" y="711"/>
                </a:lnTo>
                <a:lnTo>
                  <a:pt x="756" y="708"/>
                </a:lnTo>
                <a:lnTo>
                  <a:pt x="727" y="704"/>
                </a:lnTo>
                <a:lnTo>
                  <a:pt x="698" y="699"/>
                </a:lnTo>
                <a:lnTo>
                  <a:pt x="670" y="693"/>
                </a:lnTo>
                <a:lnTo>
                  <a:pt x="656" y="689"/>
                </a:lnTo>
                <a:lnTo>
                  <a:pt x="642" y="685"/>
                </a:lnTo>
                <a:lnTo>
                  <a:pt x="629" y="680"/>
                </a:lnTo>
                <a:lnTo>
                  <a:pt x="616" y="675"/>
                </a:lnTo>
                <a:lnTo>
                  <a:pt x="589" y="665"/>
                </a:lnTo>
                <a:lnTo>
                  <a:pt x="564" y="653"/>
                </a:lnTo>
                <a:lnTo>
                  <a:pt x="539" y="640"/>
                </a:lnTo>
                <a:lnTo>
                  <a:pt x="527" y="633"/>
                </a:lnTo>
                <a:lnTo>
                  <a:pt x="515" y="626"/>
                </a:lnTo>
                <a:lnTo>
                  <a:pt x="491" y="610"/>
                </a:lnTo>
                <a:lnTo>
                  <a:pt x="480" y="602"/>
                </a:lnTo>
                <a:lnTo>
                  <a:pt x="469" y="594"/>
                </a:lnTo>
                <a:lnTo>
                  <a:pt x="458" y="585"/>
                </a:lnTo>
                <a:lnTo>
                  <a:pt x="447" y="577"/>
                </a:lnTo>
                <a:lnTo>
                  <a:pt x="436" y="567"/>
                </a:lnTo>
                <a:lnTo>
                  <a:pt x="426" y="558"/>
                </a:lnTo>
                <a:lnTo>
                  <a:pt x="416" y="548"/>
                </a:lnTo>
                <a:lnTo>
                  <a:pt x="406" y="538"/>
                </a:lnTo>
                <a:lnTo>
                  <a:pt x="387" y="518"/>
                </a:lnTo>
                <a:lnTo>
                  <a:pt x="377" y="507"/>
                </a:lnTo>
                <a:lnTo>
                  <a:pt x="368" y="497"/>
                </a:lnTo>
                <a:lnTo>
                  <a:pt x="360" y="486"/>
                </a:lnTo>
                <a:lnTo>
                  <a:pt x="351" y="473"/>
                </a:lnTo>
                <a:lnTo>
                  <a:pt x="335" y="450"/>
                </a:lnTo>
                <a:lnTo>
                  <a:pt x="327" y="438"/>
                </a:lnTo>
                <a:lnTo>
                  <a:pt x="320" y="426"/>
                </a:lnTo>
                <a:lnTo>
                  <a:pt x="306" y="402"/>
                </a:lnTo>
                <a:lnTo>
                  <a:pt x="300" y="389"/>
                </a:lnTo>
                <a:lnTo>
                  <a:pt x="293" y="376"/>
                </a:lnTo>
                <a:lnTo>
                  <a:pt x="287" y="363"/>
                </a:lnTo>
                <a:lnTo>
                  <a:pt x="282" y="350"/>
                </a:lnTo>
                <a:lnTo>
                  <a:pt x="276" y="337"/>
                </a:lnTo>
                <a:lnTo>
                  <a:pt x="271" y="323"/>
                </a:lnTo>
                <a:lnTo>
                  <a:pt x="262" y="296"/>
                </a:lnTo>
                <a:lnTo>
                  <a:pt x="258" y="282"/>
                </a:lnTo>
                <a:lnTo>
                  <a:pt x="254" y="268"/>
                </a:lnTo>
                <a:lnTo>
                  <a:pt x="251" y="254"/>
                </a:lnTo>
                <a:lnTo>
                  <a:pt x="248" y="240"/>
                </a:lnTo>
                <a:lnTo>
                  <a:pt x="245" y="225"/>
                </a:lnTo>
                <a:lnTo>
                  <a:pt x="243" y="211"/>
                </a:lnTo>
                <a:lnTo>
                  <a:pt x="241" y="196"/>
                </a:lnTo>
                <a:lnTo>
                  <a:pt x="239" y="181"/>
                </a:lnTo>
                <a:lnTo>
                  <a:pt x="238" y="166"/>
                </a:lnTo>
                <a:lnTo>
                  <a:pt x="237" y="151"/>
                </a:lnTo>
                <a:lnTo>
                  <a:pt x="236" y="121"/>
                </a:lnTo>
                <a:lnTo>
                  <a:pt x="236" y="109"/>
                </a:lnTo>
                <a:lnTo>
                  <a:pt x="234" y="97"/>
                </a:lnTo>
                <a:lnTo>
                  <a:pt x="232" y="91"/>
                </a:lnTo>
                <a:lnTo>
                  <a:pt x="231" y="85"/>
                </a:lnTo>
                <a:lnTo>
                  <a:pt x="227" y="74"/>
                </a:lnTo>
                <a:lnTo>
                  <a:pt x="222" y="63"/>
                </a:lnTo>
                <a:lnTo>
                  <a:pt x="219" y="58"/>
                </a:lnTo>
                <a:lnTo>
                  <a:pt x="216" y="54"/>
                </a:lnTo>
                <a:lnTo>
                  <a:pt x="213" y="49"/>
                </a:lnTo>
                <a:lnTo>
                  <a:pt x="209" y="44"/>
                </a:lnTo>
                <a:lnTo>
                  <a:pt x="202" y="36"/>
                </a:lnTo>
                <a:lnTo>
                  <a:pt x="193" y="28"/>
                </a:lnTo>
                <a:lnTo>
                  <a:pt x="184" y="21"/>
                </a:lnTo>
                <a:lnTo>
                  <a:pt x="174" y="15"/>
                </a:lnTo>
                <a:lnTo>
                  <a:pt x="164" y="10"/>
                </a:lnTo>
                <a:lnTo>
                  <a:pt x="159" y="8"/>
                </a:lnTo>
                <a:lnTo>
                  <a:pt x="153" y="6"/>
                </a:lnTo>
                <a:lnTo>
                  <a:pt x="142" y="3"/>
                </a:lnTo>
                <a:lnTo>
                  <a:pt x="136" y="2"/>
                </a:lnTo>
                <a:lnTo>
                  <a:pt x="130" y="1"/>
                </a:lnTo>
                <a:lnTo>
                  <a:pt x="124" y="1"/>
                </a:lnTo>
                <a:lnTo>
                  <a:pt x="118" y="0"/>
                </a:lnTo>
                <a:lnTo>
                  <a:pt x="106" y="1"/>
                </a:lnTo>
                <a:lnTo>
                  <a:pt x="94" y="3"/>
                </a:lnTo>
                <a:lnTo>
                  <a:pt x="83" y="6"/>
                </a:lnTo>
                <a:lnTo>
                  <a:pt x="72" y="10"/>
                </a:lnTo>
                <a:lnTo>
                  <a:pt x="62" y="15"/>
                </a:lnTo>
                <a:lnTo>
                  <a:pt x="52" y="21"/>
                </a:lnTo>
                <a:lnTo>
                  <a:pt x="48" y="24"/>
                </a:lnTo>
                <a:lnTo>
                  <a:pt x="43" y="28"/>
                </a:lnTo>
                <a:lnTo>
                  <a:pt x="35" y="36"/>
                </a:lnTo>
                <a:lnTo>
                  <a:pt x="31" y="40"/>
                </a:lnTo>
                <a:lnTo>
                  <a:pt x="27" y="44"/>
                </a:lnTo>
                <a:lnTo>
                  <a:pt x="24" y="49"/>
                </a:lnTo>
                <a:lnTo>
                  <a:pt x="20" y="54"/>
                </a:lnTo>
                <a:lnTo>
                  <a:pt x="14" y="63"/>
                </a:lnTo>
                <a:lnTo>
                  <a:pt x="9" y="74"/>
                </a:lnTo>
                <a:lnTo>
                  <a:pt x="5" y="85"/>
                </a:lnTo>
                <a:lnTo>
                  <a:pt x="3" y="97"/>
                </a:lnTo>
                <a:lnTo>
                  <a:pt x="1" y="102"/>
                </a:lnTo>
                <a:lnTo>
                  <a:pt x="1" y="109"/>
                </a:lnTo>
                <a:lnTo>
                  <a:pt x="0" y="115"/>
                </a:lnTo>
                <a:lnTo>
                  <a:pt x="0" y="121"/>
                </a:lnTo>
                <a:lnTo>
                  <a:pt x="0" y="142"/>
                </a:lnTo>
                <a:lnTo>
                  <a:pt x="1" y="164"/>
                </a:lnTo>
                <a:lnTo>
                  <a:pt x="3" y="185"/>
                </a:lnTo>
                <a:lnTo>
                  <a:pt x="4" y="206"/>
                </a:lnTo>
                <a:lnTo>
                  <a:pt x="7" y="226"/>
                </a:lnTo>
                <a:lnTo>
                  <a:pt x="10" y="247"/>
                </a:lnTo>
                <a:lnTo>
                  <a:pt x="13" y="268"/>
                </a:lnTo>
                <a:lnTo>
                  <a:pt x="17" y="288"/>
                </a:lnTo>
                <a:lnTo>
                  <a:pt x="21" y="308"/>
                </a:lnTo>
                <a:lnTo>
                  <a:pt x="26" y="328"/>
                </a:lnTo>
                <a:lnTo>
                  <a:pt x="31" y="348"/>
                </a:lnTo>
                <a:lnTo>
                  <a:pt x="37" y="367"/>
                </a:lnTo>
                <a:lnTo>
                  <a:pt x="43" y="387"/>
                </a:lnTo>
                <a:lnTo>
                  <a:pt x="50" y="406"/>
                </a:lnTo>
                <a:lnTo>
                  <a:pt x="57" y="425"/>
                </a:lnTo>
                <a:lnTo>
                  <a:pt x="64" y="444"/>
                </a:lnTo>
                <a:lnTo>
                  <a:pt x="72" y="462"/>
                </a:lnTo>
                <a:lnTo>
                  <a:pt x="81" y="481"/>
                </a:lnTo>
                <a:lnTo>
                  <a:pt x="89" y="499"/>
                </a:lnTo>
                <a:lnTo>
                  <a:pt x="99" y="517"/>
                </a:lnTo>
                <a:lnTo>
                  <a:pt x="108" y="535"/>
                </a:lnTo>
                <a:lnTo>
                  <a:pt x="118" y="552"/>
                </a:lnTo>
                <a:lnTo>
                  <a:pt x="129" y="569"/>
                </a:lnTo>
                <a:lnTo>
                  <a:pt x="139" y="586"/>
                </a:lnTo>
                <a:lnTo>
                  <a:pt x="151" y="602"/>
                </a:lnTo>
                <a:lnTo>
                  <a:pt x="162" y="618"/>
                </a:lnTo>
                <a:lnTo>
                  <a:pt x="174" y="634"/>
                </a:lnTo>
                <a:lnTo>
                  <a:pt x="186" y="650"/>
                </a:lnTo>
                <a:lnTo>
                  <a:pt x="199" y="665"/>
                </a:lnTo>
                <a:lnTo>
                  <a:pt x="212" y="680"/>
                </a:lnTo>
                <a:lnTo>
                  <a:pt x="225" y="694"/>
                </a:lnTo>
                <a:lnTo>
                  <a:pt x="239" y="709"/>
                </a:lnTo>
                <a:lnTo>
                  <a:pt x="253" y="723"/>
                </a:lnTo>
                <a:lnTo>
                  <a:pt x="267" y="736"/>
                </a:lnTo>
                <a:lnTo>
                  <a:pt x="282" y="749"/>
                </a:lnTo>
                <a:lnTo>
                  <a:pt x="297" y="762"/>
                </a:lnTo>
                <a:lnTo>
                  <a:pt x="312" y="775"/>
                </a:lnTo>
                <a:lnTo>
                  <a:pt x="327" y="787"/>
                </a:lnTo>
                <a:lnTo>
                  <a:pt x="343" y="799"/>
                </a:lnTo>
                <a:lnTo>
                  <a:pt x="359" y="810"/>
                </a:lnTo>
                <a:lnTo>
                  <a:pt x="376" y="821"/>
                </a:lnTo>
                <a:lnTo>
                  <a:pt x="392" y="832"/>
                </a:lnTo>
                <a:lnTo>
                  <a:pt x="409" y="842"/>
                </a:lnTo>
                <a:lnTo>
                  <a:pt x="426" y="852"/>
                </a:lnTo>
                <a:lnTo>
                  <a:pt x="444" y="861"/>
                </a:lnTo>
                <a:lnTo>
                  <a:pt x="462" y="870"/>
                </a:lnTo>
                <a:lnTo>
                  <a:pt x="479" y="879"/>
                </a:lnTo>
                <a:lnTo>
                  <a:pt x="498" y="887"/>
                </a:lnTo>
                <a:lnTo>
                  <a:pt x="516" y="894"/>
                </a:lnTo>
                <a:lnTo>
                  <a:pt x="535" y="902"/>
                </a:lnTo>
                <a:lnTo>
                  <a:pt x="553" y="908"/>
                </a:lnTo>
                <a:lnTo>
                  <a:pt x="572" y="915"/>
                </a:lnTo>
                <a:lnTo>
                  <a:pt x="592" y="921"/>
                </a:lnTo>
                <a:lnTo>
                  <a:pt x="611" y="926"/>
                </a:lnTo>
                <a:lnTo>
                  <a:pt x="631" y="931"/>
                </a:lnTo>
                <a:lnTo>
                  <a:pt x="650" y="935"/>
                </a:lnTo>
                <a:lnTo>
                  <a:pt x="670" y="939"/>
                </a:lnTo>
                <a:lnTo>
                  <a:pt x="690" y="943"/>
                </a:lnTo>
                <a:lnTo>
                  <a:pt x="711" y="945"/>
                </a:lnTo>
                <a:lnTo>
                  <a:pt x="732" y="948"/>
                </a:lnTo>
                <a:lnTo>
                  <a:pt x="753" y="950"/>
                </a:lnTo>
                <a:lnTo>
                  <a:pt x="773" y="951"/>
                </a:lnTo>
                <a:lnTo>
                  <a:pt x="794" y="952"/>
                </a:lnTo>
                <a:lnTo>
                  <a:pt x="815" y="952"/>
                </a:lnTo>
                <a:lnTo>
                  <a:pt x="843" y="952"/>
                </a:lnTo>
                <a:lnTo>
                  <a:pt x="856" y="951"/>
                </a:lnTo>
                <a:lnTo>
                  <a:pt x="870" y="950"/>
                </a:lnTo>
                <a:lnTo>
                  <a:pt x="897" y="948"/>
                </a:lnTo>
                <a:lnTo>
                  <a:pt x="924" y="945"/>
                </a:lnTo>
                <a:lnTo>
                  <a:pt x="951" y="941"/>
                </a:lnTo>
                <a:lnTo>
                  <a:pt x="977" y="936"/>
                </a:lnTo>
                <a:lnTo>
                  <a:pt x="1003" y="930"/>
                </a:lnTo>
                <a:lnTo>
                  <a:pt x="1028" y="923"/>
                </a:lnTo>
                <a:lnTo>
                  <a:pt x="1041" y="919"/>
                </a:lnTo>
                <a:lnTo>
                  <a:pt x="1054" y="916"/>
                </a:lnTo>
                <a:lnTo>
                  <a:pt x="1079" y="907"/>
                </a:lnTo>
                <a:lnTo>
                  <a:pt x="1103" y="898"/>
                </a:lnTo>
                <a:lnTo>
                  <a:pt x="1128" y="888"/>
                </a:lnTo>
                <a:lnTo>
                  <a:pt x="1151" y="878"/>
                </a:lnTo>
                <a:lnTo>
                  <a:pt x="1175" y="866"/>
                </a:lnTo>
                <a:lnTo>
                  <a:pt x="1198" y="854"/>
                </a:lnTo>
                <a:lnTo>
                  <a:pt x="1221" y="841"/>
                </a:lnTo>
                <a:lnTo>
                  <a:pt x="1243" y="828"/>
                </a:lnTo>
                <a:lnTo>
                  <a:pt x="1264" y="813"/>
                </a:lnTo>
                <a:lnTo>
                  <a:pt x="1275" y="806"/>
                </a:lnTo>
                <a:lnTo>
                  <a:pt x="1286" y="798"/>
                </a:lnTo>
                <a:lnTo>
                  <a:pt x="1306" y="783"/>
                </a:lnTo>
                <a:lnTo>
                  <a:pt x="1327" y="767"/>
                </a:lnTo>
                <a:lnTo>
                  <a:pt x="1346" y="750"/>
                </a:lnTo>
                <a:lnTo>
                  <a:pt x="1365" y="732"/>
                </a:lnTo>
                <a:lnTo>
                  <a:pt x="1384" y="714"/>
                </a:lnTo>
                <a:lnTo>
                  <a:pt x="1393" y="705"/>
                </a:lnTo>
                <a:lnTo>
                  <a:pt x="1402" y="695"/>
                </a:lnTo>
                <a:lnTo>
                  <a:pt x="1420" y="676"/>
                </a:lnTo>
                <a:lnTo>
                  <a:pt x="1436" y="656"/>
                </a:lnTo>
                <a:lnTo>
                  <a:pt x="1453" y="636"/>
                </a:lnTo>
                <a:lnTo>
                  <a:pt x="1468" y="615"/>
                </a:lnTo>
                <a:lnTo>
                  <a:pt x="1483" y="594"/>
                </a:lnTo>
                <a:lnTo>
                  <a:pt x="1498" y="572"/>
                </a:lnTo>
                <a:lnTo>
                  <a:pt x="1512" y="550"/>
                </a:lnTo>
                <a:lnTo>
                  <a:pt x="1525" y="572"/>
                </a:lnTo>
                <a:lnTo>
                  <a:pt x="1540" y="594"/>
                </a:lnTo>
                <a:lnTo>
                  <a:pt x="1555" y="615"/>
                </a:lnTo>
                <a:lnTo>
                  <a:pt x="1562" y="626"/>
                </a:lnTo>
                <a:lnTo>
                  <a:pt x="1570" y="636"/>
                </a:lnTo>
                <a:lnTo>
                  <a:pt x="1587" y="656"/>
                </a:lnTo>
                <a:lnTo>
                  <a:pt x="1603" y="676"/>
                </a:lnTo>
                <a:lnTo>
                  <a:pt x="1621" y="695"/>
                </a:lnTo>
                <a:lnTo>
                  <a:pt x="1639" y="714"/>
                </a:lnTo>
                <a:lnTo>
                  <a:pt x="1648" y="723"/>
                </a:lnTo>
                <a:lnTo>
                  <a:pt x="1658" y="732"/>
                </a:lnTo>
                <a:lnTo>
                  <a:pt x="1677" y="750"/>
                </a:lnTo>
                <a:lnTo>
                  <a:pt x="1696" y="767"/>
                </a:lnTo>
                <a:lnTo>
                  <a:pt x="1717" y="783"/>
                </a:lnTo>
                <a:lnTo>
                  <a:pt x="1737" y="798"/>
                </a:lnTo>
                <a:lnTo>
                  <a:pt x="1759" y="813"/>
                </a:lnTo>
                <a:lnTo>
                  <a:pt x="1780" y="828"/>
                </a:lnTo>
                <a:lnTo>
                  <a:pt x="1791" y="834"/>
                </a:lnTo>
                <a:lnTo>
                  <a:pt x="1802" y="841"/>
                </a:lnTo>
                <a:lnTo>
                  <a:pt x="1825" y="854"/>
                </a:lnTo>
                <a:lnTo>
                  <a:pt x="1848" y="866"/>
                </a:lnTo>
                <a:lnTo>
                  <a:pt x="1872" y="878"/>
                </a:lnTo>
                <a:lnTo>
                  <a:pt x="1895" y="888"/>
                </a:lnTo>
                <a:lnTo>
                  <a:pt x="1920" y="898"/>
                </a:lnTo>
                <a:lnTo>
                  <a:pt x="1944" y="907"/>
                </a:lnTo>
                <a:lnTo>
                  <a:pt x="1957" y="912"/>
                </a:lnTo>
                <a:lnTo>
                  <a:pt x="1969" y="916"/>
                </a:lnTo>
                <a:lnTo>
                  <a:pt x="1994" y="923"/>
                </a:lnTo>
                <a:lnTo>
                  <a:pt x="2020" y="930"/>
                </a:lnTo>
                <a:lnTo>
                  <a:pt x="2046" y="936"/>
                </a:lnTo>
                <a:lnTo>
                  <a:pt x="2072" y="941"/>
                </a:lnTo>
                <a:lnTo>
                  <a:pt x="2086" y="943"/>
                </a:lnTo>
                <a:lnTo>
                  <a:pt x="2099" y="945"/>
                </a:lnTo>
                <a:lnTo>
                  <a:pt x="2126" y="948"/>
                </a:lnTo>
                <a:lnTo>
                  <a:pt x="2153" y="950"/>
                </a:lnTo>
                <a:lnTo>
                  <a:pt x="2181" y="952"/>
                </a:lnTo>
                <a:lnTo>
                  <a:pt x="2209" y="952"/>
                </a:lnTo>
                <a:lnTo>
                  <a:pt x="2236" y="952"/>
                </a:lnTo>
                <a:lnTo>
                  <a:pt x="2250" y="951"/>
                </a:lnTo>
                <a:lnTo>
                  <a:pt x="2264" y="950"/>
                </a:lnTo>
                <a:lnTo>
                  <a:pt x="2291" y="948"/>
                </a:lnTo>
                <a:lnTo>
                  <a:pt x="2317" y="945"/>
                </a:lnTo>
                <a:lnTo>
                  <a:pt x="2344" y="941"/>
                </a:lnTo>
                <a:lnTo>
                  <a:pt x="2370" y="936"/>
                </a:lnTo>
                <a:lnTo>
                  <a:pt x="2396" y="930"/>
                </a:lnTo>
                <a:lnTo>
                  <a:pt x="2422" y="923"/>
                </a:lnTo>
                <a:lnTo>
                  <a:pt x="2434" y="920"/>
                </a:lnTo>
                <a:lnTo>
                  <a:pt x="2447" y="916"/>
                </a:lnTo>
                <a:lnTo>
                  <a:pt x="2472" y="907"/>
                </a:lnTo>
                <a:lnTo>
                  <a:pt x="2496" y="898"/>
                </a:lnTo>
                <a:lnTo>
                  <a:pt x="2521" y="889"/>
                </a:lnTo>
                <a:lnTo>
                  <a:pt x="2544" y="878"/>
                </a:lnTo>
                <a:lnTo>
                  <a:pt x="2568" y="867"/>
                </a:lnTo>
                <a:lnTo>
                  <a:pt x="2591" y="854"/>
                </a:lnTo>
                <a:lnTo>
                  <a:pt x="2613" y="842"/>
                </a:lnTo>
                <a:lnTo>
                  <a:pt x="2635" y="828"/>
                </a:lnTo>
                <a:lnTo>
                  <a:pt x="2657" y="814"/>
                </a:lnTo>
                <a:lnTo>
                  <a:pt x="2668" y="807"/>
                </a:lnTo>
                <a:lnTo>
                  <a:pt x="2678" y="799"/>
                </a:lnTo>
                <a:lnTo>
                  <a:pt x="2699" y="784"/>
                </a:lnTo>
                <a:lnTo>
                  <a:pt x="2719" y="767"/>
                </a:lnTo>
                <a:lnTo>
                  <a:pt x="2739" y="751"/>
                </a:lnTo>
                <a:lnTo>
                  <a:pt x="2758" y="733"/>
                </a:lnTo>
                <a:lnTo>
                  <a:pt x="2777" y="715"/>
                </a:lnTo>
                <a:lnTo>
                  <a:pt x="2795" y="697"/>
                </a:lnTo>
                <a:lnTo>
                  <a:pt x="2812" y="677"/>
                </a:lnTo>
                <a:lnTo>
                  <a:pt x="2829" y="658"/>
                </a:lnTo>
                <a:lnTo>
                  <a:pt x="2845" y="637"/>
                </a:lnTo>
                <a:lnTo>
                  <a:pt x="2861" y="617"/>
                </a:lnTo>
                <a:lnTo>
                  <a:pt x="2869" y="606"/>
                </a:lnTo>
                <a:lnTo>
                  <a:pt x="2876" y="595"/>
                </a:lnTo>
                <a:lnTo>
                  <a:pt x="2890" y="574"/>
                </a:lnTo>
                <a:lnTo>
                  <a:pt x="2904" y="551"/>
                </a:lnTo>
                <a:lnTo>
                  <a:pt x="2918" y="574"/>
                </a:lnTo>
                <a:lnTo>
                  <a:pt x="2932" y="595"/>
                </a:lnTo>
                <a:lnTo>
                  <a:pt x="2947" y="617"/>
                </a:lnTo>
                <a:lnTo>
                  <a:pt x="2955" y="627"/>
                </a:lnTo>
                <a:lnTo>
                  <a:pt x="2963" y="637"/>
                </a:lnTo>
                <a:lnTo>
                  <a:pt x="2979" y="658"/>
                </a:lnTo>
                <a:lnTo>
                  <a:pt x="2996" y="677"/>
                </a:lnTo>
                <a:lnTo>
                  <a:pt x="3014" y="697"/>
                </a:lnTo>
                <a:lnTo>
                  <a:pt x="3032" y="715"/>
                </a:lnTo>
                <a:lnTo>
                  <a:pt x="3050" y="733"/>
                </a:lnTo>
                <a:lnTo>
                  <a:pt x="3069" y="751"/>
                </a:lnTo>
                <a:lnTo>
                  <a:pt x="3089" y="767"/>
                </a:lnTo>
                <a:lnTo>
                  <a:pt x="3109" y="784"/>
                </a:lnTo>
                <a:lnTo>
                  <a:pt x="3130" y="799"/>
                </a:lnTo>
                <a:lnTo>
                  <a:pt x="3151" y="814"/>
                </a:lnTo>
                <a:lnTo>
                  <a:pt x="3173" y="828"/>
                </a:lnTo>
                <a:lnTo>
                  <a:pt x="3195" y="842"/>
                </a:lnTo>
                <a:lnTo>
                  <a:pt x="3217" y="854"/>
                </a:lnTo>
                <a:lnTo>
                  <a:pt x="3229" y="861"/>
                </a:lnTo>
                <a:lnTo>
                  <a:pt x="3240" y="867"/>
                </a:lnTo>
                <a:lnTo>
                  <a:pt x="3252" y="872"/>
                </a:lnTo>
                <a:lnTo>
                  <a:pt x="3264" y="878"/>
                </a:lnTo>
                <a:lnTo>
                  <a:pt x="3276" y="883"/>
                </a:lnTo>
                <a:lnTo>
                  <a:pt x="3288" y="889"/>
                </a:lnTo>
                <a:lnTo>
                  <a:pt x="3300" y="894"/>
                </a:lnTo>
                <a:lnTo>
                  <a:pt x="3312" y="898"/>
                </a:lnTo>
                <a:lnTo>
                  <a:pt x="3336" y="907"/>
                </a:lnTo>
                <a:lnTo>
                  <a:pt x="3349" y="912"/>
                </a:lnTo>
                <a:lnTo>
                  <a:pt x="3361" y="916"/>
                </a:lnTo>
                <a:lnTo>
                  <a:pt x="3374" y="920"/>
                </a:lnTo>
                <a:lnTo>
                  <a:pt x="3387" y="923"/>
                </a:lnTo>
                <a:lnTo>
                  <a:pt x="3412" y="930"/>
                </a:lnTo>
                <a:lnTo>
                  <a:pt x="3438" y="936"/>
                </a:lnTo>
                <a:lnTo>
                  <a:pt x="3464" y="941"/>
                </a:lnTo>
                <a:lnTo>
                  <a:pt x="3491" y="945"/>
                </a:lnTo>
                <a:lnTo>
                  <a:pt x="3518" y="948"/>
                </a:lnTo>
                <a:lnTo>
                  <a:pt x="3545" y="950"/>
                </a:lnTo>
                <a:lnTo>
                  <a:pt x="3572" y="952"/>
                </a:lnTo>
                <a:lnTo>
                  <a:pt x="3600" y="952"/>
                </a:lnTo>
                <a:lnTo>
                  <a:pt x="3628" y="952"/>
                </a:lnTo>
                <a:lnTo>
                  <a:pt x="3642" y="951"/>
                </a:lnTo>
                <a:lnTo>
                  <a:pt x="3655" y="950"/>
                </a:lnTo>
                <a:lnTo>
                  <a:pt x="3682" y="948"/>
                </a:lnTo>
                <a:lnTo>
                  <a:pt x="3709" y="945"/>
                </a:lnTo>
                <a:lnTo>
                  <a:pt x="3736" y="941"/>
                </a:lnTo>
                <a:lnTo>
                  <a:pt x="3762" y="936"/>
                </a:lnTo>
                <a:lnTo>
                  <a:pt x="3788" y="930"/>
                </a:lnTo>
                <a:lnTo>
                  <a:pt x="3814" y="923"/>
                </a:lnTo>
                <a:lnTo>
                  <a:pt x="3826" y="920"/>
                </a:lnTo>
                <a:lnTo>
                  <a:pt x="3839" y="916"/>
                </a:lnTo>
                <a:lnTo>
                  <a:pt x="3864" y="907"/>
                </a:lnTo>
                <a:lnTo>
                  <a:pt x="3888" y="898"/>
                </a:lnTo>
                <a:lnTo>
                  <a:pt x="3913" y="888"/>
                </a:lnTo>
                <a:lnTo>
                  <a:pt x="3936" y="878"/>
                </a:lnTo>
                <a:lnTo>
                  <a:pt x="3960" y="866"/>
                </a:lnTo>
                <a:lnTo>
                  <a:pt x="3983" y="854"/>
                </a:lnTo>
                <a:lnTo>
                  <a:pt x="4005" y="841"/>
                </a:lnTo>
                <a:lnTo>
                  <a:pt x="4028" y="828"/>
                </a:lnTo>
                <a:lnTo>
                  <a:pt x="4049" y="814"/>
                </a:lnTo>
                <a:lnTo>
                  <a:pt x="4060" y="806"/>
                </a:lnTo>
                <a:lnTo>
                  <a:pt x="4070" y="799"/>
                </a:lnTo>
                <a:lnTo>
                  <a:pt x="4091" y="783"/>
                </a:lnTo>
                <a:lnTo>
                  <a:pt x="4111" y="767"/>
                </a:lnTo>
                <a:lnTo>
                  <a:pt x="4131" y="750"/>
                </a:lnTo>
                <a:lnTo>
                  <a:pt x="4150" y="733"/>
                </a:lnTo>
                <a:lnTo>
                  <a:pt x="4169" y="715"/>
                </a:lnTo>
                <a:lnTo>
                  <a:pt x="4178" y="705"/>
                </a:lnTo>
                <a:lnTo>
                  <a:pt x="4187" y="696"/>
                </a:lnTo>
                <a:lnTo>
                  <a:pt x="4204" y="677"/>
                </a:lnTo>
                <a:lnTo>
                  <a:pt x="4221" y="657"/>
                </a:lnTo>
                <a:lnTo>
                  <a:pt x="4238" y="637"/>
                </a:lnTo>
                <a:lnTo>
                  <a:pt x="4253" y="616"/>
                </a:lnTo>
                <a:lnTo>
                  <a:pt x="4268" y="595"/>
                </a:lnTo>
                <a:lnTo>
                  <a:pt x="4283" y="573"/>
                </a:lnTo>
                <a:lnTo>
                  <a:pt x="4296" y="550"/>
                </a:lnTo>
                <a:lnTo>
                  <a:pt x="4310" y="573"/>
                </a:lnTo>
                <a:lnTo>
                  <a:pt x="4324" y="595"/>
                </a:lnTo>
                <a:lnTo>
                  <a:pt x="4339" y="616"/>
                </a:lnTo>
                <a:lnTo>
                  <a:pt x="4347" y="626"/>
                </a:lnTo>
                <a:lnTo>
                  <a:pt x="4355" y="637"/>
                </a:lnTo>
                <a:lnTo>
                  <a:pt x="4371" y="657"/>
                </a:lnTo>
                <a:lnTo>
                  <a:pt x="4388" y="677"/>
                </a:lnTo>
                <a:lnTo>
                  <a:pt x="4406" y="696"/>
                </a:lnTo>
                <a:lnTo>
                  <a:pt x="4424" y="715"/>
                </a:lnTo>
                <a:lnTo>
                  <a:pt x="4442" y="733"/>
                </a:lnTo>
                <a:lnTo>
                  <a:pt x="4462" y="750"/>
                </a:lnTo>
                <a:lnTo>
                  <a:pt x="4481" y="767"/>
                </a:lnTo>
                <a:lnTo>
                  <a:pt x="4501" y="783"/>
                </a:lnTo>
                <a:lnTo>
                  <a:pt x="4522" y="799"/>
                </a:lnTo>
                <a:lnTo>
                  <a:pt x="4543" y="814"/>
                </a:lnTo>
                <a:lnTo>
                  <a:pt x="4565" y="828"/>
                </a:lnTo>
                <a:lnTo>
                  <a:pt x="4576" y="835"/>
                </a:lnTo>
                <a:lnTo>
                  <a:pt x="4587" y="841"/>
                </a:lnTo>
                <a:lnTo>
                  <a:pt x="4610" y="854"/>
                </a:lnTo>
                <a:lnTo>
                  <a:pt x="4621" y="860"/>
                </a:lnTo>
                <a:lnTo>
                  <a:pt x="4633" y="866"/>
                </a:lnTo>
                <a:lnTo>
                  <a:pt x="4656" y="878"/>
                </a:lnTo>
                <a:lnTo>
                  <a:pt x="4680" y="888"/>
                </a:lnTo>
                <a:lnTo>
                  <a:pt x="4704" y="898"/>
                </a:lnTo>
                <a:lnTo>
                  <a:pt x="4729" y="907"/>
                </a:lnTo>
                <a:lnTo>
                  <a:pt x="4741" y="912"/>
                </a:lnTo>
                <a:lnTo>
                  <a:pt x="4754" y="916"/>
                </a:lnTo>
                <a:lnTo>
                  <a:pt x="4779" y="923"/>
                </a:lnTo>
                <a:lnTo>
                  <a:pt x="4805" y="930"/>
                </a:lnTo>
                <a:lnTo>
                  <a:pt x="4831" y="936"/>
                </a:lnTo>
                <a:lnTo>
                  <a:pt x="4857" y="941"/>
                </a:lnTo>
                <a:lnTo>
                  <a:pt x="4870" y="943"/>
                </a:lnTo>
                <a:lnTo>
                  <a:pt x="4883" y="945"/>
                </a:lnTo>
                <a:lnTo>
                  <a:pt x="4910" y="948"/>
                </a:lnTo>
                <a:lnTo>
                  <a:pt x="4937" y="950"/>
                </a:lnTo>
                <a:lnTo>
                  <a:pt x="4965" y="952"/>
                </a:lnTo>
                <a:lnTo>
                  <a:pt x="4992" y="952"/>
                </a:lnTo>
                <a:lnTo>
                  <a:pt x="5020" y="952"/>
                </a:lnTo>
                <a:lnTo>
                  <a:pt x="5033" y="951"/>
                </a:lnTo>
                <a:lnTo>
                  <a:pt x="5048" y="950"/>
                </a:lnTo>
                <a:lnTo>
                  <a:pt x="5075" y="948"/>
                </a:lnTo>
                <a:lnTo>
                  <a:pt x="5102" y="945"/>
                </a:lnTo>
                <a:lnTo>
                  <a:pt x="5128" y="941"/>
                </a:lnTo>
                <a:lnTo>
                  <a:pt x="5155" y="936"/>
                </a:lnTo>
                <a:lnTo>
                  <a:pt x="5181" y="930"/>
                </a:lnTo>
                <a:lnTo>
                  <a:pt x="5193" y="927"/>
                </a:lnTo>
                <a:lnTo>
                  <a:pt x="5206" y="923"/>
                </a:lnTo>
                <a:lnTo>
                  <a:pt x="5219" y="920"/>
                </a:lnTo>
                <a:lnTo>
                  <a:pt x="5232" y="916"/>
                </a:lnTo>
                <a:lnTo>
                  <a:pt x="5256" y="907"/>
                </a:lnTo>
                <a:lnTo>
                  <a:pt x="5281" y="898"/>
                </a:lnTo>
                <a:lnTo>
                  <a:pt x="5305" y="888"/>
                </a:lnTo>
                <a:lnTo>
                  <a:pt x="5329" y="878"/>
                </a:lnTo>
                <a:lnTo>
                  <a:pt x="5353" y="866"/>
                </a:lnTo>
                <a:lnTo>
                  <a:pt x="5376" y="854"/>
                </a:lnTo>
                <a:lnTo>
                  <a:pt x="5398" y="841"/>
                </a:lnTo>
                <a:lnTo>
                  <a:pt x="5420" y="828"/>
                </a:lnTo>
                <a:lnTo>
                  <a:pt x="5442" y="814"/>
                </a:lnTo>
                <a:lnTo>
                  <a:pt x="5453" y="806"/>
                </a:lnTo>
                <a:lnTo>
                  <a:pt x="5463" y="799"/>
                </a:lnTo>
                <a:lnTo>
                  <a:pt x="5484" y="783"/>
                </a:lnTo>
                <a:lnTo>
                  <a:pt x="5504" y="767"/>
                </a:lnTo>
                <a:lnTo>
                  <a:pt x="5524" y="750"/>
                </a:lnTo>
                <a:lnTo>
                  <a:pt x="5543" y="733"/>
                </a:lnTo>
                <a:lnTo>
                  <a:pt x="5561" y="715"/>
                </a:lnTo>
                <a:lnTo>
                  <a:pt x="5571" y="705"/>
                </a:lnTo>
                <a:lnTo>
                  <a:pt x="5579" y="696"/>
                </a:lnTo>
                <a:lnTo>
                  <a:pt x="5597" y="677"/>
                </a:lnTo>
                <a:lnTo>
                  <a:pt x="5614" y="657"/>
                </a:lnTo>
                <a:lnTo>
                  <a:pt x="5630" y="637"/>
                </a:lnTo>
                <a:lnTo>
                  <a:pt x="5646" y="616"/>
                </a:lnTo>
                <a:lnTo>
                  <a:pt x="5661" y="595"/>
                </a:lnTo>
                <a:lnTo>
                  <a:pt x="5675" y="573"/>
                </a:lnTo>
                <a:lnTo>
                  <a:pt x="5689" y="551"/>
                </a:lnTo>
                <a:lnTo>
                  <a:pt x="5703" y="573"/>
                </a:lnTo>
                <a:lnTo>
                  <a:pt x="5717" y="595"/>
                </a:lnTo>
                <a:lnTo>
                  <a:pt x="5732" y="616"/>
                </a:lnTo>
                <a:lnTo>
                  <a:pt x="5740" y="626"/>
                </a:lnTo>
                <a:lnTo>
                  <a:pt x="5748" y="637"/>
                </a:lnTo>
                <a:lnTo>
                  <a:pt x="5764" y="657"/>
                </a:lnTo>
                <a:lnTo>
                  <a:pt x="5781" y="677"/>
                </a:lnTo>
                <a:lnTo>
                  <a:pt x="5798" y="696"/>
                </a:lnTo>
                <a:lnTo>
                  <a:pt x="5816" y="715"/>
                </a:lnTo>
                <a:lnTo>
                  <a:pt x="5835" y="733"/>
                </a:lnTo>
                <a:lnTo>
                  <a:pt x="5854" y="750"/>
                </a:lnTo>
                <a:lnTo>
                  <a:pt x="5874" y="767"/>
                </a:lnTo>
                <a:lnTo>
                  <a:pt x="5894" y="783"/>
                </a:lnTo>
                <a:lnTo>
                  <a:pt x="5915" y="799"/>
                </a:lnTo>
                <a:lnTo>
                  <a:pt x="5936" y="814"/>
                </a:lnTo>
                <a:lnTo>
                  <a:pt x="5958" y="828"/>
                </a:lnTo>
                <a:lnTo>
                  <a:pt x="5969" y="835"/>
                </a:lnTo>
                <a:lnTo>
                  <a:pt x="5980" y="841"/>
                </a:lnTo>
                <a:lnTo>
                  <a:pt x="6002" y="854"/>
                </a:lnTo>
                <a:lnTo>
                  <a:pt x="6014" y="860"/>
                </a:lnTo>
                <a:lnTo>
                  <a:pt x="6025" y="866"/>
                </a:lnTo>
                <a:lnTo>
                  <a:pt x="6049" y="878"/>
                </a:lnTo>
                <a:lnTo>
                  <a:pt x="6073" y="888"/>
                </a:lnTo>
                <a:lnTo>
                  <a:pt x="6085" y="893"/>
                </a:lnTo>
                <a:lnTo>
                  <a:pt x="6097" y="898"/>
                </a:lnTo>
                <a:lnTo>
                  <a:pt x="6121" y="907"/>
                </a:lnTo>
                <a:lnTo>
                  <a:pt x="6134" y="912"/>
                </a:lnTo>
                <a:lnTo>
                  <a:pt x="6146" y="916"/>
                </a:lnTo>
                <a:lnTo>
                  <a:pt x="6159" y="920"/>
                </a:lnTo>
                <a:lnTo>
                  <a:pt x="6172" y="923"/>
                </a:lnTo>
                <a:lnTo>
                  <a:pt x="6197" y="930"/>
                </a:lnTo>
                <a:lnTo>
                  <a:pt x="6223" y="936"/>
                </a:lnTo>
                <a:lnTo>
                  <a:pt x="6249" y="941"/>
                </a:lnTo>
                <a:lnTo>
                  <a:pt x="6263" y="943"/>
                </a:lnTo>
                <a:lnTo>
                  <a:pt x="6276" y="945"/>
                </a:lnTo>
                <a:lnTo>
                  <a:pt x="6303" y="948"/>
                </a:lnTo>
                <a:lnTo>
                  <a:pt x="6330" y="950"/>
                </a:lnTo>
                <a:lnTo>
                  <a:pt x="6357" y="952"/>
                </a:lnTo>
                <a:lnTo>
                  <a:pt x="6385" y="952"/>
                </a:lnTo>
                <a:lnTo>
                  <a:pt x="6406" y="952"/>
                </a:lnTo>
                <a:lnTo>
                  <a:pt x="6427" y="951"/>
                </a:lnTo>
                <a:lnTo>
                  <a:pt x="6447" y="950"/>
                </a:lnTo>
                <a:lnTo>
                  <a:pt x="6468" y="948"/>
                </a:lnTo>
                <a:lnTo>
                  <a:pt x="6489" y="945"/>
                </a:lnTo>
                <a:lnTo>
                  <a:pt x="6510" y="943"/>
                </a:lnTo>
                <a:lnTo>
                  <a:pt x="6530" y="939"/>
                </a:lnTo>
                <a:lnTo>
                  <a:pt x="6550" y="935"/>
                </a:lnTo>
                <a:lnTo>
                  <a:pt x="6569" y="931"/>
                </a:lnTo>
                <a:lnTo>
                  <a:pt x="6589" y="926"/>
                </a:lnTo>
                <a:lnTo>
                  <a:pt x="6608" y="921"/>
                </a:lnTo>
                <a:lnTo>
                  <a:pt x="6628" y="915"/>
                </a:lnTo>
                <a:lnTo>
                  <a:pt x="6647" y="908"/>
                </a:lnTo>
                <a:lnTo>
                  <a:pt x="6665" y="902"/>
                </a:lnTo>
                <a:lnTo>
                  <a:pt x="6684" y="894"/>
                </a:lnTo>
                <a:lnTo>
                  <a:pt x="6702" y="887"/>
                </a:lnTo>
                <a:lnTo>
                  <a:pt x="6720" y="879"/>
                </a:lnTo>
                <a:lnTo>
                  <a:pt x="6738" y="870"/>
                </a:lnTo>
                <a:lnTo>
                  <a:pt x="6756" y="861"/>
                </a:lnTo>
                <a:lnTo>
                  <a:pt x="6773" y="852"/>
                </a:lnTo>
                <a:lnTo>
                  <a:pt x="6791" y="842"/>
                </a:lnTo>
                <a:lnTo>
                  <a:pt x="6808" y="832"/>
                </a:lnTo>
                <a:lnTo>
                  <a:pt x="6841" y="810"/>
                </a:lnTo>
                <a:lnTo>
                  <a:pt x="6857" y="799"/>
                </a:lnTo>
                <a:lnTo>
                  <a:pt x="6872" y="787"/>
                </a:lnTo>
                <a:lnTo>
                  <a:pt x="6888" y="775"/>
                </a:lnTo>
                <a:lnTo>
                  <a:pt x="6903" y="762"/>
                </a:lnTo>
                <a:lnTo>
                  <a:pt x="6918" y="749"/>
                </a:lnTo>
                <a:lnTo>
                  <a:pt x="6933" y="736"/>
                </a:lnTo>
                <a:lnTo>
                  <a:pt x="6947" y="723"/>
                </a:lnTo>
                <a:lnTo>
                  <a:pt x="6961" y="709"/>
                </a:lnTo>
                <a:lnTo>
                  <a:pt x="6975" y="694"/>
                </a:lnTo>
                <a:lnTo>
                  <a:pt x="6988" y="680"/>
                </a:lnTo>
                <a:lnTo>
                  <a:pt x="7001" y="665"/>
                </a:lnTo>
                <a:lnTo>
                  <a:pt x="7014" y="650"/>
                </a:lnTo>
                <a:lnTo>
                  <a:pt x="7026" y="634"/>
                </a:lnTo>
                <a:lnTo>
                  <a:pt x="7038" y="618"/>
                </a:lnTo>
                <a:lnTo>
                  <a:pt x="7049" y="602"/>
                </a:lnTo>
                <a:lnTo>
                  <a:pt x="7061" y="586"/>
                </a:lnTo>
                <a:lnTo>
                  <a:pt x="7071" y="569"/>
                </a:lnTo>
                <a:lnTo>
                  <a:pt x="7082" y="552"/>
                </a:lnTo>
                <a:lnTo>
                  <a:pt x="7092" y="535"/>
                </a:lnTo>
                <a:lnTo>
                  <a:pt x="7101" y="517"/>
                </a:lnTo>
                <a:lnTo>
                  <a:pt x="7111" y="499"/>
                </a:lnTo>
                <a:lnTo>
                  <a:pt x="7119" y="481"/>
                </a:lnTo>
                <a:lnTo>
                  <a:pt x="7128" y="462"/>
                </a:lnTo>
                <a:lnTo>
                  <a:pt x="7136" y="444"/>
                </a:lnTo>
                <a:lnTo>
                  <a:pt x="7143" y="425"/>
                </a:lnTo>
                <a:lnTo>
                  <a:pt x="7150" y="406"/>
                </a:lnTo>
                <a:lnTo>
                  <a:pt x="7157" y="387"/>
                </a:lnTo>
                <a:lnTo>
                  <a:pt x="7163" y="367"/>
                </a:lnTo>
                <a:lnTo>
                  <a:pt x="7169" y="348"/>
                </a:lnTo>
                <a:lnTo>
                  <a:pt x="7174" y="328"/>
                </a:lnTo>
                <a:lnTo>
                  <a:pt x="7179" y="308"/>
                </a:lnTo>
                <a:lnTo>
                  <a:pt x="7183" y="288"/>
                </a:lnTo>
                <a:lnTo>
                  <a:pt x="7187" y="268"/>
                </a:lnTo>
                <a:lnTo>
                  <a:pt x="7190" y="247"/>
                </a:lnTo>
                <a:lnTo>
                  <a:pt x="7193" y="226"/>
                </a:lnTo>
                <a:lnTo>
                  <a:pt x="7196" y="206"/>
                </a:lnTo>
                <a:lnTo>
                  <a:pt x="7197" y="185"/>
                </a:lnTo>
                <a:lnTo>
                  <a:pt x="7199" y="164"/>
                </a:lnTo>
                <a:lnTo>
                  <a:pt x="7200" y="142"/>
                </a:lnTo>
                <a:lnTo>
                  <a:pt x="7200" y="121"/>
                </a:lnTo>
                <a:close/>
              </a:path>
            </a:pathLst>
          </a:custGeom>
          <a:solidFill>
            <a:srgbClr val="000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6"/>
          <p:cNvSpPr>
            <a:spLocks noChangeAspect="1"/>
          </p:cNvSpPr>
          <p:nvPr userDrawn="1"/>
        </p:nvSpPr>
        <p:spPr bwMode="auto">
          <a:xfrm>
            <a:off x="7968260" y="4221110"/>
            <a:ext cx="648000" cy="85680"/>
          </a:xfrm>
          <a:custGeom>
            <a:avLst/>
            <a:gdLst>
              <a:gd name="T0" fmla="*/ 7106 w 7200"/>
              <a:gd name="T1" fmla="*/ 3 h 952"/>
              <a:gd name="T2" fmla="*/ 6973 w 7200"/>
              <a:gd name="T3" fmla="*/ 74 h 952"/>
              <a:gd name="T4" fmla="*/ 6907 w 7200"/>
              <a:gd name="T5" fmla="*/ 376 h 952"/>
              <a:gd name="T6" fmla="*/ 6697 w 7200"/>
              <a:gd name="T7" fmla="*/ 618 h 952"/>
              <a:gd name="T8" fmla="*/ 6355 w 7200"/>
              <a:gd name="T9" fmla="*/ 711 h 952"/>
              <a:gd name="T10" fmla="*/ 6040 w 7200"/>
              <a:gd name="T11" fmla="*/ 595 h 952"/>
              <a:gd name="T12" fmla="*/ 5826 w 7200"/>
              <a:gd name="T13" fmla="*/ 271 h 952"/>
              <a:gd name="T14" fmla="*/ 5764 w 7200"/>
              <a:gd name="T15" fmla="*/ 28 h 952"/>
              <a:gd name="T16" fmla="*/ 5618 w 7200"/>
              <a:gd name="T17" fmla="*/ 24 h 952"/>
              <a:gd name="T18" fmla="*/ 5568 w 7200"/>
              <a:gd name="T19" fmla="*/ 184 h 952"/>
              <a:gd name="T20" fmla="*/ 5463 w 7200"/>
              <a:gd name="T21" fmla="*/ 463 h 952"/>
              <a:gd name="T22" fmla="*/ 5204 w 7200"/>
              <a:gd name="T23" fmla="*/ 671 h 952"/>
              <a:gd name="T24" fmla="*/ 4834 w 7200"/>
              <a:gd name="T25" fmla="*/ 689 h 952"/>
              <a:gd name="T26" fmla="*/ 4547 w 7200"/>
              <a:gd name="T27" fmla="*/ 497 h 952"/>
              <a:gd name="T28" fmla="*/ 4421 w 7200"/>
              <a:gd name="T29" fmla="*/ 212 h 952"/>
              <a:gd name="T30" fmla="*/ 4372 w 7200"/>
              <a:gd name="T31" fmla="*/ 28 h 952"/>
              <a:gd name="T32" fmla="*/ 4226 w 7200"/>
              <a:gd name="T33" fmla="*/ 24 h 952"/>
              <a:gd name="T34" fmla="*/ 4175 w 7200"/>
              <a:gd name="T35" fmla="*/ 183 h 952"/>
              <a:gd name="T36" fmla="*/ 4046 w 7200"/>
              <a:gd name="T37" fmla="*/ 497 h 952"/>
              <a:gd name="T38" fmla="*/ 3785 w 7200"/>
              <a:gd name="T39" fmla="*/ 680 h 952"/>
              <a:gd name="T40" fmla="*/ 3403 w 7200"/>
              <a:gd name="T41" fmla="*/ 676 h 952"/>
              <a:gd name="T42" fmla="*/ 3124 w 7200"/>
              <a:gd name="T43" fmla="*/ 455 h 952"/>
              <a:gd name="T44" fmla="*/ 3022 w 7200"/>
              <a:gd name="T45" fmla="*/ 109 h 952"/>
              <a:gd name="T46" fmla="*/ 2917 w 7200"/>
              <a:gd name="T47" fmla="*/ 1 h 952"/>
              <a:gd name="T48" fmla="*/ 2795 w 7200"/>
              <a:gd name="T49" fmla="*/ 74 h 952"/>
              <a:gd name="T50" fmla="*/ 2748 w 7200"/>
              <a:gd name="T51" fmla="*/ 330 h 952"/>
              <a:gd name="T52" fmla="*/ 2562 w 7200"/>
              <a:gd name="T53" fmla="*/ 588 h 952"/>
              <a:gd name="T54" fmla="*/ 2267 w 7200"/>
              <a:gd name="T55" fmla="*/ 708 h 952"/>
              <a:gd name="T56" fmla="*/ 1873 w 7200"/>
              <a:gd name="T57" fmla="*/ 602 h 952"/>
              <a:gd name="T58" fmla="*/ 1681 w 7200"/>
              <a:gd name="T59" fmla="*/ 363 h 952"/>
              <a:gd name="T60" fmla="*/ 1624 w 7200"/>
              <a:gd name="T61" fmla="*/ 85 h 952"/>
              <a:gd name="T62" fmla="*/ 1512 w 7200"/>
              <a:gd name="T63" fmla="*/ 1 h 952"/>
              <a:gd name="T64" fmla="*/ 1394 w 7200"/>
              <a:gd name="T65" fmla="*/ 102 h 952"/>
              <a:gd name="T66" fmla="*/ 1309 w 7200"/>
              <a:gd name="T67" fmla="*/ 426 h 952"/>
              <a:gd name="T68" fmla="*/ 1090 w 7200"/>
              <a:gd name="T69" fmla="*/ 640 h 952"/>
              <a:gd name="T70" fmla="*/ 698 w 7200"/>
              <a:gd name="T71" fmla="*/ 699 h 952"/>
              <a:gd name="T72" fmla="*/ 406 w 7200"/>
              <a:gd name="T73" fmla="*/ 538 h 952"/>
              <a:gd name="T74" fmla="*/ 251 w 7200"/>
              <a:gd name="T75" fmla="*/ 254 h 952"/>
              <a:gd name="T76" fmla="*/ 202 w 7200"/>
              <a:gd name="T77" fmla="*/ 36 h 952"/>
              <a:gd name="T78" fmla="*/ 43 w 7200"/>
              <a:gd name="T79" fmla="*/ 28 h 952"/>
              <a:gd name="T80" fmla="*/ 10 w 7200"/>
              <a:gd name="T81" fmla="*/ 247 h 952"/>
              <a:gd name="T82" fmla="*/ 151 w 7200"/>
              <a:gd name="T83" fmla="*/ 602 h 952"/>
              <a:gd name="T84" fmla="*/ 426 w 7200"/>
              <a:gd name="T85" fmla="*/ 852 h 952"/>
              <a:gd name="T86" fmla="*/ 794 w 7200"/>
              <a:gd name="T87" fmla="*/ 952 h 952"/>
              <a:gd name="T88" fmla="*/ 1221 w 7200"/>
              <a:gd name="T89" fmla="*/ 841 h 952"/>
              <a:gd name="T90" fmla="*/ 1525 w 7200"/>
              <a:gd name="T91" fmla="*/ 572 h 952"/>
              <a:gd name="T92" fmla="*/ 1825 w 7200"/>
              <a:gd name="T93" fmla="*/ 854 h 952"/>
              <a:gd name="T94" fmla="*/ 2250 w 7200"/>
              <a:gd name="T95" fmla="*/ 951 h 952"/>
              <a:gd name="T96" fmla="*/ 2668 w 7200"/>
              <a:gd name="T97" fmla="*/ 807 h 952"/>
              <a:gd name="T98" fmla="*/ 2955 w 7200"/>
              <a:gd name="T99" fmla="*/ 627 h 952"/>
              <a:gd name="T100" fmla="*/ 3276 w 7200"/>
              <a:gd name="T101" fmla="*/ 883 h 952"/>
              <a:gd name="T102" fmla="*/ 3655 w 7200"/>
              <a:gd name="T103" fmla="*/ 950 h 952"/>
              <a:gd name="T104" fmla="*/ 4070 w 7200"/>
              <a:gd name="T105" fmla="*/ 799 h 952"/>
              <a:gd name="T106" fmla="*/ 4355 w 7200"/>
              <a:gd name="T107" fmla="*/ 637 h 952"/>
              <a:gd name="T108" fmla="*/ 4704 w 7200"/>
              <a:gd name="T109" fmla="*/ 898 h 952"/>
              <a:gd name="T110" fmla="*/ 5128 w 7200"/>
              <a:gd name="T111" fmla="*/ 941 h 952"/>
              <a:gd name="T112" fmla="*/ 5504 w 7200"/>
              <a:gd name="T113" fmla="*/ 767 h 952"/>
              <a:gd name="T114" fmla="*/ 5781 w 7200"/>
              <a:gd name="T115" fmla="*/ 677 h 952"/>
              <a:gd name="T116" fmla="*/ 6121 w 7200"/>
              <a:gd name="T117" fmla="*/ 907 h 952"/>
              <a:gd name="T118" fmla="*/ 6510 w 7200"/>
              <a:gd name="T119" fmla="*/ 943 h 952"/>
              <a:gd name="T120" fmla="*/ 6872 w 7200"/>
              <a:gd name="T121" fmla="*/ 787 h 952"/>
              <a:gd name="T122" fmla="*/ 7111 w 7200"/>
              <a:gd name="T123" fmla="*/ 499 h 952"/>
              <a:gd name="T124" fmla="*/ 7200 w 7200"/>
              <a:gd name="T125" fmla="*/ 121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0" h="952">
                <a:moveTo>
                  <a:pt x="7200" y="121"/>
                </a:moveTo>
                <a:lnTo>
                  <a:pt x="7199" y="109"/>
                </a:lnTo>
                <a:lnTo>
                  <a:pt x="7197" y="97"/>
                </a:lnTo>
                <a:lnTo>
                  <a:pt x="7196" y="91"/>
                </a:lnTo>
                <a:lnTo>
                  <a:pt x="7194" y="85"/>
                </a:lnTo>
                <a:lnTo>
                  <a:pt x="7191" y="74"/>
                </a:lnTo>
                <a:lnTo>
                  <a:pt x="7186" y="63"/>
                </a:lnTo>
                <a:lnTo>
                  <a:pt x="7183" y="58"/>
                </a:lnTo>
                <a:lnTo>
                  <a:pt x="7180" y="54"/>
                </a:lnTo>
                <a:lnTo>
                  <a:pt x="7176" y="49"/>
                </a:lnTo>
                <a:lnTo>
                  <a:pt x="7173" y="44"/>
                </a:lnTo>
                <a:lnTo>
                  <a:pt x="7165" y="36"/>
                </a:lnTo>
                <a:lnTo>
                  <a:pt x="7157" y="28"/>
                </a:lnTo>
                <a:lnTo>
                  <a:pt x="7148" y="21"/>
                </a:lnTo>
                <a:lnTo>
                  <a:pt x="7138" y="15"/>
                </a:lnTo>
                <a:lnTo>
                  <a:pt x="7128" y="10"/>
                </a:lnTo>
                <a:lnTo>
                  <a:pt x="7122" y="8"/>
                </a:lnTo>
                <a:lnTo>
                  <a:pt x="7117" y="6"/>
                </a:lnTo>
                <a:lnTo>
                  <a:pt x="7106" y="3"/>
                </a:lnTo>
                <a:lnTo>
                  <a:pt x="7100" y="2"/>
                </a:lnTo>
                <a:lnTo>
                  <a:pt x="7094" y="1"/>
                </a:lnTo>
                <a:lnTo>
                  <a:pt x="7088" y="1"/>
                </a:lnTo>
                <a:lnTo>
                  <a:pt x="7082" y="0"/>
                </a:lnTo>
                <a:lnTo>
                  <a:pt x="7070" y="1"/>
                </a:lnTo>
                <a:lnTo>
                  <a:pt x="7058" y="3"/>
                </a:lnTo>
                <a:lnTo>
                  <a:pt x="7047" y="6"/>
                </a:lnTo>
                <a:lnTo>
                  <a:pt x="7036" y="10"/>
                </a:lnTo>
                <a:lnTo>
                  <a:pt x="7025" y="15"/>
                </a:lnTo>
                <a:lnTo>
                  <a:pt x="7016" y="21"/>
                </a:lnTo>
                <a:lnTo>
                  <a:pt x="7011" y="24"/>
                </a:lnTo>
                <a:lnTo>
                  <a:pt x="7007" y="28"/>
                </a:lnTo>
                <a:lnTo>
                  <a:pt x="6998" y="36"/>
                </a:lnTo>
                <a:lnTo>
                  <a:pt x="6994" y="40"/>
                </a:lnTo>
                <a:lnTo>
                  <a:pt x="6991" y="44"/>
                </a:lnTo>
                <a:lnTo>
                  <a:pt x="6987" y="49"/>
                </a:lnTo>
                <a:lnTo>
                  <a:pt x="6984" y="54"/>
                </a:lnTo>
                <a:lnTo>
                  <a:pt x="6978" y="63"/>
                </a:lnTo>
                <a:lnTo>
                  <a:pt x="6973" y="74"/>
                </a:lnTo>
                <a:lnTo>
                  <a:pt x="6969" y="85"/>
                </a:lnTo>
                <a:lnTo>
                  <a:pt x="6966" y="97"/>
                </a:lnTo>
                <a:lnTo>
                  <a:pt x="6965" y="102"/>
                </a:lnTo>
                <a:lnTo>
                  <a:pt x="6964" y="109"/>
                </a:lnTo>
                <a:lnTo>
                  <a:pt x="6964" y="115"/>
                </a:lnTo>
                <a:lnTo>
                  <a:pt x="6964" y="121"/>
                </a:lnTo>
                <a:lnTo>
                  <a:pt x="6964" y="136"/>
                </a:lnTo>
                <a:lnTo>
                  <a:pt x="6963" y="151"/>
                </a:lnTo>
                <a:lnTo>
                  <a:pt x="6961" y="181"/>
                </a:lnTo>
                <a:lnTo>
                  <a:pt x="6959" y="196"/>
                </a:lnTo>
                <a:lnTo>
                  <a:pt x="6957" y="211"/>
                </a:lnTo>
                <a:lnTo>
                  <a:pt x="6952" y="240"/>
                </a:lnTo>
                <a:lnTo>
                  <a:pt x="6949" y="254"/>
                </a:lnTo>
                <a:lnTo>
                  <a:pt x="6945" y="268"/>
                </a:lnTo>
                <a:lnTo>
                  <a:pt x="6938" y="296"/>
                </a:lnTo>
                <a:lnTo>
                  <a:pt x="6933" y="310"/>
                </a:lnTo>
                <a:lnTo>
                  <a:pt x="6929" y="323"/>
                </a:lnTo>
                <a:lnTo>
                  <a:pt x="6918" y="350"/>
                </a:lnTo>
                <a:lnTo>
                  <a:pt x="6907" y="376"/>
                </a:lnTo>
                <a:lnTo>
                  <a:pt x="6894" y="402"/>
                </a:lnTo>
                <a:lnTo>
                  <a:pt x="6887" y="414"/>
                </a:lnTo>
                <a:lnTo>
                  <a:pt x="6880" y="426"/>
                </a:lnTo>
                <a:lnTo>
                  <a:pt x="6865" y="450"/>
                </a:lnTo>
                <a:lnTo>
                  <a:pt x="6857" y="462"/>
                </a:lnTo>
                <a:lnTo>
                  <a:pt x="6849" y="473"/>
                </a:lnTo>
                <a:lnTo>
                  <a:pt x="6840" y="486"/>
                </a:lnTo>
                <a:lnTo>
                  <a:pt x="6832" y="497"/>
                </a:lnTo>
                <a:lnTo>
                  <a:pt x="6813" y="518"/>
                </a:lnTo>
                <a:lnTo>
                  <a:pt x="6804" y="528"/>
                </a:lnTo>
                <a:lnTo>
                  <a:pt x="6794" y="538"/>
                </a:lnTo>
                <a:lnTo>
                  <a:pt x="6784" y="548"/>
                </a:lnTo>
                <a:lnTo>
                  <a:pt x="6774" y="558"/>
                </a:lnTo>
                <a:lnTo>
                  <a:pt x="6764" y="567"/>
                </a:lnTo>
                <a:lnTo>
                  <a:pt x="6753" y="577"/>
                </a:lnTo>
                <a:lnTo>
                  <a:pt x="6731" y="594"/>
                </a:lnTo>
                <a:lnTo>
                  <a:pt x="6720" y="602"/>
                </a:lnTo>
                <a:lnTo>
                  <a:pt x="6709" y="610"/>
                </a:lnTo>
                <a:lnTo>
                  <a:pt x="6697" y="618"/>
                </a:lnTo>
                <a:lnTo>
                  <a:pt x="6685" y="626"/>
                </a:lnTo>
                <a:lnTo>
                  <a:pt x="6673" y="633"/>
                </a:lnTo>
                <a:lnTo>
                  <a:pt x="6661" y="640"/>
                </a:lnTo>
                <a:lnTo>
                  <a:pt x="6649" y="647"/>
                </a:lnTo>
                <a:lnTo>
                  <a:pt x="6636" y="653"/>
                </a:lnTo>
                <a:lnTo>
                  <a:pt x="6623" y="659"/>
                </a:lnTo>
                <a:lnTo>
                  <a:pt x="6610" y="665"/>
                </a:lnTo>
                <a:lnTo>
                  <a:pt x="6584" y="675"/>
                </a:lnTo>
                <a:lnTo>
                  <a:pt x="6571" y="680"/>
                </a:lnTo>
                <a:lnTo>
                  <a:pt x="6557" y="685"/>
                </a:lnTo>
                <a:lnTo>
                  <a:pt x="6530" y="693"/>
                </a:lnTo>
                <a:lnTo>
                  <a:pt x="6516" y="696"/>
                </a:lnTo>
                <a:lnTo>
                  <a:pt x="6502" y="699"/>
                </a:lnTo>
                <a:lnTo>
                  <a:pt x="6473" y="704"/>
                </a:lnTo>
                <a:lnTo>
                  <a:pt x="6458" y="707"/>
                </a:lnTo>
                <a:lnTo>
                  <a:pt x="6444" y="708"/>
                </a:lnTo>
                <a:lnTo>
                  <a:pt x="6414" y="711"/>
                </a:lnTo>
                <a:lnTo>
                  <a:pt x="6385" y="711"/>
                </a:lnTo>
                <a:lnTo>
                  <a:pt x="6355" y="711"/>
                </a:lnTo>
                <a:lnTo>
                  <a:pt x="6326" y="708"/>
                </a:lnTo>
                <a:lnTo>
                  <a:pt x="6311" y="707"/>
                </a:lnTo>
                <a:lnTo>
                  <a:pt x="6297" y="705"/>
                </a:lnTo>
                <a:lnTo>
                  <a:pt x="6283" y="702"/>
                </a:lnTo>
                <a:lnTo>
                  <a:pt x="6269" y="699"/>
                </a:lnTo>
                <a:lnTo>
                  <a:pt x="6241" y="693"/>
                </a:lnTo>
                <a:lnTo>
                  <a:pt x="6227" y="689"/>
                </a:lnTo>
                <a:lnTo>
                  <a:pt x="6214" y="685"/>
                </a:lnTo>
                <a:lnTo>
                  <a:pt x="6200" y="680"/>
                </a:lnTo>
                <a:lnTo>
                  <a:pt x="6187" y="676"/>
                </a:lnTo>
                <a:lnTo>
                  <a:pt x="6161" y="665"/>
                </a:lnTo>
                <a:lnTo>
                  <a:pt x="6148" y="659"/>
                </a:lnTo>
                <a:lnTo>
                  <a:pt x="6135" y="653"/>
                </a:lnTo>
                <a:lnTo>
                  <a:pt x="6123" y="647"/>
                </a:lnTo>
                <a:lnTo>
                  <a:pt x="6110" y="641"/>
                </a:lnTo>
                <a:lnTo>
                  <a:pt x="6086" y="626"/>
                </a:lnTo>
                <a:lnTo>
                  <a:pt x="6063" y="611"/>
                </a:lnTo>
                <a:lnTo>
                  <a:pt x="6052" y="603"/>
                </a:lnTo>
                <a:lnTo>
                  <a:pt x="6040" y="595"/>
                </a:lnTo>
                <a:lnTo>
                  <a:pt x="6029" y="586"/>
                </a:lnTo>
                <a:lnTo>
                  <a:pt x="6019" y="577"/>
                </a:lnTo>
                <a:lnTo>
                  <a:pt x="5998" y="559"/>
                </a:lnTo>
                <a:lnTo>
                  <a:pt x="5987" y="549"/>
                </a:lnTo>
                <a:lnTo>
                  <a:pt x="5978" y="540"/>
                </a:lnTo>
                <a:lnTo>
                  <a:pt x="5958" y="519"/>
                </a:lnTo>
                <a:lnTo>
                  <a:pt x="5940" y="498"/>
                </a:lnTo>
                <a:lnTo>
                  <a:pt x="5932" y="487"/>
                </a:lnTo>
                <a:lnTo>
                  <a:pt x="5923" y="475"/>
                </a:lnTo>
                <a:lnTo>
                  <a:pt x="5907" y="452"/>
                </a:lnTo>
                <a:lnTo>
                  <a:pt x="5899" y="440"/>
                </a:lnTo>
                <a:lnTo>
                  <a:pt x="5892" y="428"/>
                </a:lnTo>
                <a:lnTo>
                  <a:pt x="5878" y="404"/>
                </a:lnTo>
                <a:lnTo>
                  <a:pt x="5871" y="391"/>
                </a:lnTo>
                <a:lnTo>
                  <a:pt x="5865" y="378"/>
                </a:lnTo>
                <a:lnTo>
                  <a:pt x="5853" y="352"/>
                </a:lnTo>
                <a:lnTo>
                  <a:pt x="5843" y="326"/>
                </a:lnTo>
                <a:lnTo>
                  <a:pt x="5834" y="298"/>
                </a:lnTo>
                <a:lnTo>
                  <a:pt x="5826" y="271"/>
                </a:lnTo>
                <a:lnTo>
                  <a:pt x="5823" y="257"/>
                </a:lnTo>
                <a:lnTo>
                  <a:pt x="5819" y="242"/>
                </a:lnTo>
                <a:lnTo>
                  <a:pt x="5814" y="213"/>
                </a:lnTo>
                <a:lnTo>
                  <a:pt x="5810" y="184"/>
                </a:lnTo>
                <a:lnTo>
                  <a:pt x="5808" y="154"/>
                </a:lnTo>
                <a:lnTo>
                  <a:pt x="5807" y="124"/>
                </a:lnTo>
                <a:lnTo>
                  <a:pt x="5807" y="121"/>
                </a:lnTo>
                <a:lnTo>
                  <a:pt x="5807" y="109"/>
                </a:lnTo>
                <a:lnTo>
                  <a:pt x="5805" y="97"/>
                </a:lnTo>
                <a:lnTo>
                  <a:pt x="5804" y="91"/>
                </a:lnTo>
                <a:lnTo>
                  <a:pt x="5802" y="85"/>
                </a:lnTo>
                <a:lnTo>
                  <a:pt x="5798" y="74"/>
                </a:lnTo>
                <a:lnTo>
                  <a:pt x="5793" y="63"/>
                </a:lnTo>
                <a:lnTo>
                  <a:pt x="5790" y="58"/>
                </a:lnTo>
                <a:lnTo>
                  <a:pt x="5787" y="54"/>
                </a:lnTo>
                <a:lnTo>
                  <a:pt x="5784" y="49"/>
                </a:lnTo>
                <a:lnTo>
                  <a:pt x="5780" y="44"/>
                </a:lnTo>
                <a:lnTo>
                  <a:pt x="5773" y="36"/>
                </a:lnTo>
                <a:lnTo>
                  <a:pt x="5764" y="28"/>
                </a:lnTo>
                <a:lnTo>
                  <a:pt x="5755" y="21"/>
                </a:lnTo>
                <a:lnTo>
                  <a:pt x="5745" y="15"/>
                </a:lnTo>
                <a:lnTo>
                  <a:pt x="5735" y="10"/>
                </a:lnTo>
                <a:lnTo>
                  <a:pt x="5730" y="8"/>
                </a:lnTo>
                <a:lnTo>
                  <a:pt x="5724" y="6"/>
                </a:lnTo>
                <a:lnTo>
                  <a:pt x="5713" y="3"/>
                </a:lnTo>
                <a:lnTo>
                  <a:pt x="5707" y="2"/>
                </a:lnTo>
                <a:lnTo>
                  <a:pt x="5701" y="1"/>
                </a:lnTo>
                <a:lnTo>
                  <a:pt x="5695" y="1"/>
                </a:lnTo>
                <a:lnTo>
                  <a:pt x="5689" y="0"/>
                </a:lnTo>
                <a:lnTo>
                  <a:pt x="5689" y="1"/>
                </a:lnTo>
                <a:lnTo>
                  <a:pt x="5689" y="0"/>
                </a:lnTo>
                <a:lnTo>
                  <a:pt x="5677" y="1"/>
                </a:lnTo>
                <a:lnTo>
                  <a:pt x="5665" y="3"/>
                </a:lnTo>
                <a:lnTo>
                  <a:pt x="5654" y="6"/>
                </a:lnTo>
                <a:lnTo>
                  <a:pt x="5643" y="10"/>
                </a:lnTo>
                <a:lnTo>
                  <a:pt x="5632" y="15"/>
                </a:lnTo>
                <a:lnTo>
                  <a:pt x="5623" y="21"/>
                </a:lnTo>
                <a:lnTo>
                  <a:pt x="5618" y="24"/>
                </a:lnTo>
                <a:lnTo>
                  <a:pt x="5614" y="28"/>
                </a:lnTo>
                <a:lnTo>
                  <a:pt x="5605" y="36"/>
                </a:lnTo>
                <a:lnTo>
                  <a:pt x="5601" y="40"/>
                </a:lnTo>
                <a:lnTo>
                  <a:pt x="5598" y="44"/>
                </a:lnTo>
                <a:lnTo>
                  <a:pt x="5594" y="49"/>
                </a:lnTo>
                <a:lnTo>
                  <a:pt x="5591" y="54"/>
                </a:lnTo>
                <a:lnTo>
                  <a:pt x="5585" y="63"/>
                </a:lnTo>
                <a:lnTo>
                  <a:pt x="5580" y="74"/>
                </a:lnTo>
                <a:lnTo>
                  <a:pt x="5576" y="85"/>
                </a:lnTo>
                <a:lnTo>
                  <a:pt x="5573" y="97"/>
                </a:lnTo>
                <a:lnTo>
                  <a:pt x="5572" y="102"/>
                </a:lnTo>
                <a:lnTo>
                  <a:pt x="5571" y="109"/>
                </a:lnTo>
                <a:lnTo>
                  <a:pt x="5571" y="115"/>
                </a:lnTo>
                <a:lnTo>
                  <a:pt x="5571" y="121"/>
                </a:lnTo>
                <a:lnTo>
                  <a:pt x="5571" y="124"/>
                </a:lnTo>
                <a:lnTo>
                  <a:pt x="5571" y="139"/>
                </a:lnTo>
                <a:lnTo>
                  <a:pt x="5570" y="154"/>
                </a:lnTo>
                <a:lnTo>
                  <a:pt x="5569" y="169"/>
                </a:lnTo>
                <a:lnTo>
                  <a:pt x="5568" y="184"/>
                </a:lnTo>
                <a:lnTo>
                  <a:pt x="5564" y="213"/>
                </a:lnTo>
                <a:lnTo>
                  <a:pt x="5561" y="228"/>
                </a:lnTo>
                <a:lnTo>
                  <a:pt x="5559" y="242"/>
                </a:lnTo>
                <a:lnTo>
                  <a:pt x="5552" y="271"/>
                </a:lnTo>
                <a:lnTo>
                  <a:pt x="5548" y="285"/>
                </a:lnTo>
                <a:lnTo>
                  <a:pt x="5544" y="298"/>
                </a:lnTo>
                <a:lnTo>
                  <a:pt x="5540" y="312"/>
                </a:lnTo>
                <a:lnTo>
                  <a:pt x="5535" y="326"/>
                </a:lnTo>
                <a:lnTo>
                  <a:pt x="5530" y="339"/>
                </a:lnTo>
                <a:lnTo>
                  <a:pt x="5524" y="352"/>
                </a:lnTo>
                <a:lnTo>
                  <a:pt x="5519" y="365"/>
                </a:lnTo>
                <a:lnTo>
                  <a:pt x="5513" y="378"/>
                </a:lnTo>
                <a:lnTo>
                  <a:pt x="5507" y="391"/>
                </a:lnTo>
                <a:lnTo>
                  <a:pt x="5500" y="404"/>
                </a:lnTo>
                <a:lnTo>
                  <a:pt x="5493" y="416"/>
                </a:lnTo>
                <a:lnTo>
                  <a:pt x="5486" y="428"/>
                </a:lnTo>
                <a:lnTo>
                  <a:pt x="5479" y="440"/>
                </a:lnTo>
                <a:lnTo>
                  <a:pt x="5471" y="452"/>
                </a:lnTo>
                <a:lnTo>
                  <a:pt x="5463" y="463"/>
                </a:lnTo>
                <a:lnTo>
                  <a:pt x="5455" y="475"/>
                </a:lnTo>
                <a:lnTo>
                  <a:pt x="5446" y="487"/>
                </a:lnTo>
                <a:lnTo>
                  <a:pt x="5438" y="498"/>
                </a:lnTo>
                <a:lnTo>
                  <a:pt x="5420" y="519"/>
                </a:lnTo>
                <a:lnTo>
                  <a:pt x="5410" y="530"/>
                </a:lnTo>
                <a:lnTo>
                  <a:pt x="5400" y="540"/>
                </a:lnTo>
                <a:lnTo>
                  <a:pt x="5390" y="549"/>
                </a:lnTo>
                <a:lnTo>
                  <a:pt x="5380" y="559"/>
                </a:lnTo>
                <a:lnTo>
                  <a:pt x="5370" y="568"/>
                </a:lnTo>
                <a:lnTo>
                  <a:pt x="5359" y="577"/>
                </a:lnTo>
                <a:lnTo>
                  <a:pt x="5349" y="586"/>
                </a:lnTo>
                <a:lnTo>
                  <a:pt x="5338" y="595"/>
                </a:lnTo>
                <a:lnTo>
                  <a:pt x="5315" y="611"/>
                </a:lnTo>
                <a:lnTo>
                  <a:pt x="5292" y="626"/>
                </a:lnTo>
                <a:lnTo>
                  <a:pt x="5280" y="634"/>
                </a:lnTo>
                <a:lnTo>
                  <a:pt x="5268" y="641"/>
                </a:lnTo>
                <a:lnTo>
                  <a:pt x="5243" y="653"/>
                </a:lnTo>
                <a:lnTo>
                  <a:pt x="5217" y="665"/>
                </a:lnTo>
                <a:lnTo>
                  <a:pt x="5204" y="671"/>
                </a:lnTo>
                <a:lnTo>
                  <a:pt x="5191" y="676"/>
                </a:lnTo>
                <a:lnTo>
                  <a:pt x="5164" y="685"/>
                </a:lnTo>
                <a:lnTo>
                  <a:pt x="5137" y="693"/>
                </a:lnTo>
                <a:lnTo>
                  <a:pt x="5123" y="696"/>
                </a:lnTo>
                <a:lnTo>
                  <a:pt x="5109" y="699"/>
                </a:lnTo>
                <a:lnTo>
                  <a:pt x="5095" y="702"/>
                </a:lnTo>
                <a:lnTo>
                  <a:pt x="5081" y="705"/>
                </a:lnTo>
                <a:lnTo>
                  <a:pt x="5066" y="707"/>
                </a:lnTo>
                <a:lnTo>
                  <a:pt x="5052" y="708"/>
                </a:lnTo>
                <a:lnTo>
                  <a:pt x="5022" y="711"/>
                </a:lnTo>
                <a:lnTo>
                  <a:pt x="4992" y="711"/>
                </a:lnTo>
                <a:lnTo>
                  <a:pt x="4963" y="711"/>
                </a:lnTo>
                <a:lnTo>
                  <a:pt x="4933" y="708"/>
                </a:lnTo>
                <a:lnTo>
                  <a:pt x="4919" y="707"/>
                </a:lnTo>
                <a:lnTo>
                  <a:pt x="4904" y="705"/>
                </a:lnTo>
                <a:lnTo>
                  <a:pt x="4890" y="702"/>
                </a:lnTo>
                <a:lnTo>
                  <a:pt x="4876" y="699"/>
                </a:lnTo>
                <a:lnTo>
                  <a:pt x="4848" y="693"/>
                </a:lnTo>
                <a:lnTo>
                  <a:pt x="4834" y="689"/>
                </a:lnTo>
                <a:lnTo>
                  <a:pt x="4821" y="685"/>
                </a:lnTo>
                <a:lnTo>
                  <a:pt x="4807" y="680"/>
                </a:lnTo>
                <a:lnTo>
                  <a:pt x="4794" y="676"/>
                </a:lnTo>
                <a:lnTo>
                  <a:pt x="4768" y="665"/>
                </a:lnTo>
                <a:lnTo>
                  <a:pt x="4742" y="653"/>
                </a:lnTo>
                <a:lnTo>
                  <a:pt x="4717" y="640"/>
                </a:lnTo>
                <a:lnTo>
                  <a:pt x="4705" y="633"/>
                </a:lnTo>
                <a:lnTo>
                  <a:pt x="4693" y="626"/>
                </a:lnTo>
                <a:lnTo>
                  <a:pt x="4670" y="611"/>
                </a:lnTo>
                <a:lnTo>
                  <a:pt x="4659" y="603"/>
                </a:lnTo>
                <a:lnTo>
                  <a:pt x="4647" y="594"/>
                </a:lnTo>
                <a:lnTo>
                  <a:pt x="4636" y="586"/>
                </a:lnTo>
                <a:lnTo>
                  <a:pt x="4625" y="577"/>
                </a:lnTo>
                <a:lnTo>
                  <a:pt x="4615" y="568"/>
                </a:lnTo>
                <a:lnTo>
                  <a:pt x="4605" y="559"/>
                </a:lnTo>
                <a:lnTo>
                  <a:pt x="4594" y="549"/>
                </a:lnTo>
                <a:lnTo>
                  <a:pt x="4584" y="539"/>
                </a:lnTo>
                <a:lnTo>
                  <a:pt x="4565" y="519"/>
                </a:lnTo>
                <a:lnTo>
                  <a:pt x="4547" y="497"/>
                </a:lnTo>
                <a:lnTo>
                  <a:pt x="4538" y="486"/>
                </a:lnTo>
                <a:lnTo>
                  <a:pt x="4530" y="474"/>
                </a:lnTo>
                <a:lnTo>
                  <a:pt x="4514" y="451"/>
                </a:lnTo>
                <a:lnTo>
                  <a:pt x="4506" y="439"/>
                </a:lnTo>
                <a:lnTo>
                  <a:pt x="4499" y="427"/>
                </a:lnTo>
                <a:lnTo>
                  <a:pt x="4485" y="403"/>
                </a:lnTo>
                <a:lnTo>
                  <a:pt x="4478" y="390"/>
                </a:lnTo>
                <a:lnTo>
                  <a:pt x="4472" y="377"/>
                </a:lnTo>
                <a:lnTo>
                  <a:pt x="4466" y="364"/>
                </a:lnTo>
                <a:lnTo>
                  <a:pt x="4460" y="351"/>
                </a:lnTo>
                <a:lnTo>
                  <a:pt x="4455" y="338"/>
                </a:lnTo>
                <a:lnTo>
                  <a:pt x="4450" y="325"/>
                </a:lnTo>
                <a:lnTo>
                  <a:pt x="4441" y="297"/>
                </a:lnTo>
                <a:lnTo>
                  <a:pt x="4437" y="283"/>
                </a:lnTo>
                <a:lnTo>
                  <a:pt x="4433" y="269"/>
                </a:lnTo>
                <a:lnTo>
                  <a:pt x="4430" y="255"/>
                </a:lnTo>
                <a:lnTo>
                  <a:pt x="4427" y="241"/>
                </a:lnTo>
                <a:lnTo>
                  <a:pt x="4424" y="227"/>
                </a:lnTo>
                <a:lnTo>
                  <a:pt x="4421" y="212"/>
                </a:lnTo>
                <a:lnTo>
                  <a:pt x="4419" y="197"/>
                </a:lnTo>
                <a:lnTo>
                  <a:pt x="4418" y="183"/>
                </a:lnTo>
                <a:lnTo>
                  <a:pt x="4416" y="168"/>
                </a:lnTo>
                <a:lnTo>
                  <a:pt x="4415" y="153"/>
                </a:lnTo>
                <a:lnTo>
                  <a:pt x="4415" y="138"/>
                </a:lnTo>
                <a:lnTo>
                  <a:pt x="4414" y="123"/>
                </a:lnTo>
                <a:lnTo>
                  <a:pt x="4414" y="121"/>
                </a:lnTo>
                <a:lnTo>
                  <a:pt x="4414" y="109"/>
                </a:lnTo>
                <a:lnTo>
                  <a:pt x="4412" y="97"/>
                </a:lnTo>
                <a:lnTo>
                  <a:pt x="4411" y="91"/>
                </a:lnTo>
                <a:lnTo>
                  <a:pt x="4409" y="85"/>
                </a:lnTo>
                <a:lnTo>
                  <a:pt x="4405" y="74"/>
                </a:lnTo>
                <a:lnTo>
                  <a:pt x="4400" y="63"/>
                </a:lnTo>
                <a:lnTo>
                  <a:pt x="4397" y="58"/>
                </a:lnTo>
                <a:lnTo>
                  <a:pt x="4394" y="54"/>
                </a:lnTo>
                <a:lnTo>
                  <a:pt x="4391" y="49"/>
                </a:lnTo>
                <a:lnTo>
                  <a:pt x="4388" y="44"/>
                </a:lnTo>
                <a:lnTo>
                  <a:pt x="4380" y="36"/>
                </a:lnTo>
                <a:lnTo>
                  <a:pt x="4372" y="28"/>
                </a:lnTo>
                <a:lnTo>
                  <a:pt x="4362" y="21"/>
                </a:lnTo>
                <a:lnTo>
                  <a:pt x="4353" y="15"/>
                </a:lnTo>
                <a:lnTo>
                  <a:pt x="4342" y="10"/>
                </a:lnTo>
                <a:lnTo>
                  <a:pt x="4337" y="8"/>
                </a:lnTo>
                <a:lnTo>
                  <a:pt x="4332" y="6"/>
                </a:lnTo>
                <a:lnTo>
                  <a:pt x="4320" y="3"/>
                </a:lnTo>
                <a:lnTo>
                  <a:pt x="4314" y="2"/>
                </a:lnTo>
                <a:lnTo>
                  <a:pt x="4309" y="1"/>
                </a:lnTo>
                <a:lnTo>
                  <a:pt x="4303" y="1"/>
                </a:lnTo>
                <a:lnTo>
                  <a:pt x="4296" y="0"/>
                </a:lnTo>
                <a:lnTo>
                  <a:pt x="4296" y="1"/>
                </a:lnTo>
                <a:lnTo>
                  <a:pt x="4296" y="0"/>
                </a:lnTo>
                <a:lnTo>
                  <a:pt x="4284" y="1"/>
                </a:lnTo>
                <a:lnTo>
                  <a:pt x="4272" y="3"/>
                </a:lnTo>
                <a:lnTo>
                  <a:pt x="4261" y="6"/>
                </a:lnTo>
                <a:lnTo>
                  <a:pt x="4250" y="10"/>
                </a:lnTo>
                <a:lnTo>
                  <a:pt x="4240" y="15"/>
                </a:lnTo>
                <a:lnTo>
                  <a:pt x="4230" y="21"/>
                </a:lnTo>
                <a:lnTo>
                  <a:pt x="4226" y="24"/>
                </a:lnTo>
                <a:lnTo>
                  <a:pt x="4221" y="28"/>
                </a:lnTo>
                <a:lnTo>
                  <a:pt x="4213" y="36"/>
                </a:lnTo>
                <a:lnTo>
                  <a:pt x="4209" y="40"/>
                </a:lnTo>
                <a:lnTo>
                  <a:pt x="4205" y="44"/>
                </a:lnTo>
                <a:lnTo>
                  <a:pt x="4202" y="49"/>
                </a:lnTo>
                <a:lnTo>
                  <a:pt x="4198" y="54"/>
                </a:lnTo>
                <a:lnTo>
                  <a:pt x="4192" y="63"/>
                </a:lnTo>
                <a:lnTo>
                  <a:pt x="4187" y="74"/>
                </a:lnTo>
                <a:lnTo>
                  <a:pt x="4183" y="85"/>
                </a:lnTo>
                <a:lnTo>
                  <a:pt x="4181" y="97"/>
                </a:lnTo>
                <a:lnTo>
                  <a:pt x="4180" y="102"/>
                </a:lnTo>
                <a:lnTo>
                  <a:pt x="4179" y="109"/>
                </a:lnTo>
                <a:lnTo>
                  <a:pt x="4178" y="115"/>
                </a:lnTo>
                <a:lnTo>
                  <a:pt x="4178" y="121"/>
                </a:lnTo>
                <a:lnTo>
                  <a:pt x="4178" y="123"/>
                </a:lnTo>
                <a:lnTo>
                  <a:pt x="4178" y="138"/>
                </a:lnTo>
                <a:lnTo>
                  <a:pt x="4177" y="153"/>
                </a:lnTo>
                <a:lnTo>
                  <a:pt x="4176" y="168"/>
                </a:lnTo>
                <a:lnTo>
                  <a:pt x="4175" y="183"/>
                </a:lnTo>
                <a:lnTo>
                  <a:pt x="4171" y="212"/>
                </a:lnTo>
                <a:lnTo>
                  <a:pt x="4166" y="241"/>
                </a:lnTo>
                <a:lnTo>
                  <a:pt x="4160" y="269"/>
                </a:lnTo>
                <a:lnTo>
                  <a:pt x="4152" y="297"/>
                </a:lnTo>
                <a:lnTo>
                  <a:pt x="4147" y="311"/>
                </a:lnTo>
                <a:lnTo>
                  <a:pt x="4143" y="325"/>
                </a:lnTo>
                <a:lnTo>
                  <a:pt x="4138" y="338"/>
                </a:lnTo>
                <a:lnTo>
                  <a:pt x="4132" y="351"/>
                </a:lnTo>
                <a:lnTo>
                  <a:pt x="4121" y="377"/>
                </a:lnTo>
                <a:lnTo>
                  <a:pt x="4114" y="390"/>
                </a:lnTo>
                <a:lnTo>
                  <a:pt x="4108" y="403"/>
                </a:lnTo>
                <a:lnTo>
                  <a:pt x="4101" y="415"/>
                </a:lnTo>
                <a:lnTo>
                  <a:pt x="4094" y="427"/>
                </a:lnTo>
                <a:lnTo>
                  <a:pt x="4086" y="439"/>
                </a:lnTo>
                <a:lnTo>
                  <a:pt x="4079" y="451"/>
                </a:lnTo>
                <a:lnTo>
                  <a:pt x="4071" y="463"/>
                </a:lnTo>
                <a:lnTo>
                  <a:pt x="4063" y="474"/>
                </a:lnTo>
                <a:lnTo>
                  <a:pt x="4054" y="486"/>
                </a:lnTo>
                <a:lnTo>
                  <a:pt x="4046" y="497"/>
                </a:lnTo>
                <a:lnTo>
                  <a:pt x="4027" y="519"/>
                </a:lnTo>
                <a:lnTo>
                  <a:pt x="4018" y="529"/>
                </a:lnTo>
                <a:lnTo>
                  <a:pt x="4008" y="539"/>
                </a:lnTo>
                <a:lnTo>
                  <a:pt x="3998" y="549"/>
                </a:lnTo>
                <a:lnTo>
                  <a:pt x="3988" y="559"/>
                </a:lnTo>
                <a:lnTo>
                  <a:pt x="3978" y="568"/>
                </a:lnTo>
                <a:lnTo>
                  <a:pt x="3967" y="577"/>
                </a:lnTo>
                <a:lnTo>
                  <a:pt x="3945" y="594"/>
                </a:lnTo>
                <a:lnTo>
                  <a:pt x="3923" y="611"/>
                </a:lnTo>
                <a:lnTo>
                  <a:pt x="3911" y="619"/>
                </a:lnTo>
                <a:lnTo>
                  <a:pt x="3899" y="626"/>
                </a:lnTo>
                <a:lnTo>
                  <a:pt x="3887" y="633"/>
                </a:lnTo>
                <a:lnTo>
                  <a:pt x="3875" y="640"/>
                </a:lnTo>
                <a:lnTo>
                  <a:pt x="3850" y="653"/>
                </a:lnTo>
                <a:lnTo>
                  <a:pt x="3838" y="659"/>
                </a:lnTo>
                <a:lnTo>
                  <a:pt x="3825" y="665"/>
                </a:lnTo>
                <a:lnTo>
                  <a:pt x="3812" y="670"/>
                </a:lnTo>
                <a:lnTo>
                  <a:pt x="3799" y="676"/>
                </a:lnTo>
                <a:lnTo>
                  <a:pt x="3785" y="680"/>
                </a:lnTo>
                <a:lnTo>
                  <a:pt x="3772" y="685"/>
                </a:lnTo>
                <a:lnTo>
                  <a:pt x="3744" y="693"/>
                </a:lnTo>
                <a:lnTo>
                  <a:pt x="3731" y="696"/>
                </a:lnTo>
                <a:lnTo>
                  <a:pt x="3717" y="699"/>
                </a:lnTo>
                <a:lnTo>
                  <a:pt x="3688" y="705"/>
                </a:lnTo>
                <a:lnTo>
                  <a:pt x="3659" y="708"/>
                </a:lnTo>
                <a:lnTo>
                  <a:pt x="3630" y="711"/>
                </a:lnTo>
                <a:lnTo>
                  <a:pt x="3600" y="711"/>
                </a:lnTo>
                <a:lnTo>
                  <a:pt x="3570" y="711"/>
                </a:lnTo>
                <a:lnTo>
                  <a:pt x="3555" y="710"/>
                </a:lnTo>
                <a:lnTo>
                  <a:pt x="3541" y="708"/>
                </a:lnTo>
                <a:lnTo>
                  <a:pt x="3527" y="707"/>
                </a:lnTo>
                <a:lnTo>
                  <a:pt x="3512" y="705"/>
                </a:lnTo>
                <a:lnTo>
                  <a:pt x="3484" y="700"/>
                </a:lnTo>
                <a:lnTo>
                  <a:pt x="3470" y="696"/>
                </a:lnTo>
                <a:lnTo>
                  <a:pt x="3457" y="693"/>
                </a:lnTo>
                <a:lnTo>
                  <a:pt x="3429" y="685"/>
                </a:lnTo>
                <a:lnTo>
                  <a:pt x="3416" y="681"/>
                </a:lnTo>
                <a:lnTo>
                  <a:pt x="3403" y="676"/>
                </a:lnTo>
                <a:lnTo>
                  <a:pt x="3390" y="671"/>
                </a:lnTo>
                <a:lnTo>
                  <a:pt x="3377" y="666"/>
                </a:lnTo>
                <a:lnTo>
                  <a:pt x="3351" y="654"/>
                </a:lnTo>
                <a:lnTo>
                  <a:pt x="3327" y="641"/>
                </a:lnTo>
                <a:lnTo>
                  <a:pt x="3315" y="634"/>
                </a:lnTo>
                <a:lnTo>
                  <a:pt x="3303" y="627"/>
                </a:lnTo>
                <a:lnTo>
                  <a:pt x="3291" y="620"/>
                </a:lnTo>
                <a:lnTo>
                  <a:pt x="3279" y="612"/>
                </a:lnTo>
                <a:lnTo>
                  <a:pt x="3268" y="604"/>
                </a:lnTo>
                <a:lnTo>
                  <a:pt x="3257" y="596"/>
                </a:lnTo>
                <a:lnTo>
                  <a:pt x="3235" y="579"/>
                </a:lnTo>
                <a:lnTo>
                  <a:pt x="3214" y="561"/>
                </a:lnTo>
                <a:lnTo>
                  <a:pt x="3194" y="541"/>
                </a:lnTo>
                <a:lnTo>
                  <a:pt x="3185" y="531"/>
                </a:lnTo>
                <a:lnTo>
                  <a:pt x="3175" y="521"/>
                </a:lnTo>
                <a:lnTo>
                  <a:pt x="3166" y="511"/>
                </a:lnTo>
                <a:lnTo>
                  <a:pt x="3157" y="500"/>
                </a:lnTo>
                <a:lnTo>
                  <a:pt x="3140" y="477"/>
                </a:lnTo>
                <a:lnTo>
                  <a:pt x="3124" y="455"/>
                </a:lnTo>
                <a:lnTo>
                  <a:pt x="3116" y="443"/>
                </a:lnTo>
                <a:lnTo>
                  <a:pt x="3109" y="431"/>
                </a:lnTo>
                <a:lnTo>
                  <a:pt x="3095" y="407"/>
                </a:lnTo>
                <a:lnTo>
                  <a:pt x="3082" y="382"/>
                </a:lnTo>
                <a:lnTo>
                  <a:pt x="3070" y="356"/>
                </a:lnTo>
                <a:lnTo>
                  <a:pt x="3060" y="330"/>
                </a:lnTo>
                <a:lnTo>
                  <a:pt x="3055" y="316"/>
                </a:lnTo>
                <a:lnTo>
                  <a:pt x="3050" y="303"/>
                </a:lnTo>
                <a:lnTo>
                  <a:pt x="3046" y="289"/>
                </a:lnTo>
                <a:lnTo>
                  <a:pt x="3042" y="275"/>
                </a:lnTo>
                <a:lnTo>
                  <a:pt x="3036" y="247"/>
                </a:lnTo>
                <a:lnTo>
                  <a:pt x="3030" y="218"/>
                </a:lnTo>
                <a:lnTo>
                  <a:pt x="3028" y="204"/>
                </a:lnTo>
                <a:lnTo>
                  <a:pt x="3026" y="189"/>
                </a:lnTo>
                <a:lnTo>
                  <a:pt x="3024" y="160"/>
                </a:lnTo>
                <a:lnTo>
                  <a:pt x="3023" y="145"/>
                </a:lnTo>
                <a:lnTo>
                  <a:pt x="3022" y="130"/>
                </a:lnTo>
                <a:lnTo>
                  <a:pt x="3023" y="121"/>
                </a:lnTo>
                <a:lnTo>
                  <a:pt x="3022" y="109"/>
                </a:lnTo>
                <a:lnTo>
                  <a:pt x="3020" y="97"/>
                </a:lnTo>
                <a:lnTo>
                  <a:pt x="3019" y="91"/>
                </a:lnTo>
                <a:lnTo>
                  <a:pt x="3018" y="85"/>
                </a:lnTo>
                <a:lnTo>
                  <a:pt x="3014" y="74"/>
                </a:lnTo>
                <a:lnTo>
                  <a:pt x="3009" y="63"/>
                </a:lnTo>
                <a:lnTo>
                  <a:pt x="3006" y="58"/>
                </a:lnTo>
                <a:lnTo>
                  <a:pt x="3003" y="54"/>
                </a:lnTo>
                <a:lnTo>
                  <a:pt x="2999" y="49"/>
                </a:lnTo>
                <a:lnTo>
                  <a:pt x="2996" y="44"/>
                </a:lnTo>
                <a:lnTo>
                  <a:pt x="2988" y="36"/>
                </a:lnTo>
                <a:lnTo>
                  <a:pt x="2980" y="28"/>
                </a:lnTo>
                <a:lnTo>
                  <a:pt x="2971" y="21"/>
                </a:lnTo>
                <a:lnTo>
                  <a:pt x="2961" y="15"/>
                </a:lnTo>
                <a:lnTo>
                  <a:pt x="2951" y="10"/>
                </a:lnTo>
                <a:lnTo>
                  <a:pt x="2945" y="8"/>
                </a:lnTo>
                <a:lnTo>
                  <a:pt x="2940" y="6"/>
                </a:lnTo>
                <a:lnTo>
                  <a:pt x="2929" y="3"/>
                </a:lnTo>
                <a:lnTo>
                  <a:pt x="2923" y="2"/>
                </a:lnTo>
                <a:lnTo>
                  <a:pt x="2917" y="1"/>
                </a:lnTo>
                <a:lnTo>
                  <a:pt x="2911" y="1"/>
                </a:lnTo>
                <a:lnTo>
                  <a:pt x="2905" y="0"/>
                </a:lnTo>
                <a:lnTo>
                  <a:pt x="2904" y="1"/>
                </a:lnTo>
                <a:lnTo>
                  <a:pt x="2903" y="0"/>
                </a:lnTo>
                <a:lnTo>
                  <a:pt x="2891" y="1"/>
                </a:lnTo>
                <a:lnTo>
                  <a:pt x="2880" y="3"/>
                </a:lnTo>
                <a:lnTo>
                  <a:pt x="2868" y="6"/>
                </a:lnTo>
                <a:lnTo>
                  <a:pt x="2857" y="10"/>
                </a:lnTo>
                <a:lnTo>
                  <a:pt x="2847" y="15"/>
                </a:lnTo>
                <a:lnTo>
                  <a:pt x="2837" y="21"/>
                </a:lnTo>
                <a:lnTo>
                  <a:pt x="2833" y="24"/>
                </a:lnTo>
                <a:lnTo>
                  <a:pt x="2828" y="28"/>
                </a:lnTo>
                <a:lnTo>
                  <a:pt x="2820" y="36"/>
                </a:lnTo>
                <a:lnTo>
                  <a:pt x="2816" y="40"/>
                </a:lnTo>
                <a:lnTo>
                  <a:pt x="2812" y="44"/>
                </a:lnTo>
                <a:lnTo>
                  <a:pt x="2809" y="49"/>
                </a:lnTo>
                <a:lnTo>
                  <a:pt x="2806" y="54"/>
                </a:lnTo>
                <a:lnTo>
                  <a:pt x="2800" y="63"/>
                </a:lnTo>
                <a:lnTo>
                  <a:pt x="2795" y="74"/>
                </a:lnTo>
                <a:lnTo>
                  <a:pt x="2791" y="85"/>
                </a:lnTo>
                <a:lnTo>
                  <a:pt x="2788" y="97"/>
                </a:lnTo>
                <a:lnTo>
                  <a:pt x="2787" y="102"/>
                </a:lnTo>
                <a:lnTo>
                  <a:pt x="2786" y="109"/>
                </a:lnTo>
                <a:lnTo>
                  <a:pt x="2786" y="115"/>
                </a:lnTo>
                <a:lnTo>
                  <a:pt x="2785" y="121"/>
                </a:lnTo>
                <a:lnTo>
                  <a:pt x="2786" y="130"/>
                </a:lnTo>
                <a:lnTo>
                  <a:pt x="2785" y="145"/>
                </a:lnTo>
                <a:lnTo>
                  <a:pt x="2785" y="160"/>
                </a:lnTo>
                <a:lnTo>
                  <a:pt x="2783" y="175"/>
                </a:lnTo>
                <a:lnTo>
                  <a:pt x="2782" y="189"/>
                </a:lnTo>
                <a:lnTo>
                  <a:pt x="2780" y="204"/>
                </a:lnTo>
                <a:lnTo>
                  <a:pt x="2778" y="218"/>
                </a:lnTo>
                <a:lnTo>
                  <a:pt x="2775" y="233"/>
                </a:lnTo>
                <a:lnTo>
                  <a:pt x="2773" y="247"/>
                </a:lnTo>
                <a:lnTo>
                  <a:pt x="2769" y="261"/>
                </a:lnTo>
                <a:lnTo>
                  <a:pt x="2766" y="275"/>
                </a:lnTo>
                <a:lnTo>
                  <a:pt x="2758" y="303"/>
                </a:lnTo>
                <a:lnTo>
                  <a:pt x="2748" y="330"/>
                </a:lnTo>
                <a:lnTo>
                  <a:pt x="2743" y="343"/>
                </a:lnTo>
                <a:lnTo>
                  <a:pt x="2738" y="356"/>
                </a:lnTo>
                <a:lnTo>
                  <a:pt x="2732" y="369"/>
                </a:lnTo>
                <a:lnTo>
                  <a:pt x="2726" y="382"/>
                </a:lnTo>
                <a:lnTo>
                  <a:pt x="2720" y="394"/>
                </a:lnTo>
                <a:lnTo>
                  <a:pt x="2713" y="407"/>
                </a:lnTo>
                <a:lnTo>
                  <a:pt x="2699" y="431"/>
                </a:lnTo>
                <a:lnTo>
                  <a:pt x="2692" y="443"/>
                </a:lnTo>
                <a:lnTo>
                  <a:pt x="2684" y="455"/>
                </a:lnTo>
                <a:lnTo>
                  <a:pt x="2676" y="466"/>
                </a:lnTo>
                <a:lnTo>
                  <a:pt x="2668" y="477"/>
                </a:lnTo>
                <a:lnTo>
                  <a:pt x="2660" y="489"/>
                </a:lnTo>
                <a:lnTo>
                  <a:pt x="2651" y="500"/>
                </a:lnTo>
                <a:lnTo>
                  <a:pt x="2642" y="511"/>
                </a:lnTo>
                <a:lnTo>
                  <a:pt x="2633" y="521"/>
                </a:lnTo>
                <a:lnTo>
                  <a:pt x="2614" y="541"/>
                </a:lnTo>
                <a:lnTo>
                  <a:pt x="2594" y="561"/>
                </a:lnTo>
                <a:lnTo>
                  <a:pt x="2573" y="579"/>
                </a:lnTo>
                <a:lnTo>
                  <a:pt x="2562" y="588"/>
                </a:lnTo>
                <a:lnTo>
                  <a:pt x="2551" y="596"/>
                </a:lnTo>
                <a:lnTo>
                  <a:pt x="2540" y="604"/>
                </a:lnTo>
                <a:lnTo>
                  <a:pt x="2529" y="612"/>
                </a:lnTo>
                <a:lnTo>
                  <a:pt x="2505" y="627"/>
                </a:lnTo>
                <a:lnTo>
                  <a:pt x="2481" y="641"/>
                </a:lnTo>
                <a:lnTo>
                  <a:pt x="2469" y="648"/>
                </a:lnTo>
                <a:lnTo>
                  <a:pt x="2457" y="654"/>
                </a:lnTo>
                <a:lnTo>
                  <a:pt x="2444" y="660"/>
                </a:lnTo>
                <a:lnTo>
                  <a:pt x="2431" y="666"/>
                </a:lnTo>
                <a:lnTo>
                  <a:pt x="2418" y="671"/>
                </a:lnTo>
                <a:lnTo>
                  <a:pt x="2405" y="676"/>
                </a:lnTo>
                <a:lnTo>
                  <a:pt x="2379" y="685"/>
                </a:lnTo>
                <a:lnTo>
                  <a:pt x="2365" y="689"/>
                </a:lnTo>
                <a:lnTo>
                  <a:pt x="2352" y="693"/>
                </a:lnTo>
                <a:lnTo>
                  <a:pt x="2338" y="696"/>
                </a:lnTo>
                <a:lnTo>
                  <a:pt x="2324" y="700"/>
                </a:lnTo>
                <a:lnTo>
                  <a:pt x="2310" y="702"/>
                </a:lnTo>
                <a:lnTo>
                  <a:pt x="2296" y="705"/>
                </a:lnTo>
                <a:lnTo>
                  <a:pt x="2267" y="708"/>
                </a:lnTo>
                <a:lnTo>
                  <a:pt x="2253" y="710"/>
                </a:lnTo>
                <a:lnTo>
                  <a:pt x="2238" y="711"/>
                </a:lnTo>
                <a:lnTo>
                  <a:pt x="2209" y="711"/>
                </a:lnTo>
                <a:lnTo>
                  <a:pt x="2179" y="711"/>
                </a:lnTo>
                <a:lnTo>
                  <a:pt x="2149" y="708"/>
                </a:lnTo>
                <a:lnTo>
                  <a:pt x="2120" y="704"/>
                </a:lnTo>
                <a:lnTo>
                  <a:pt x="2091" y="699"/>
                </a:lnTo>
                <a:lnTo>
                  <a:pt x="2064" y="693"/>
                </a:lnTo>
                <a:lnTo>
                  <a:pt x="2050" y="689"/>
                </a:lnTo>
                <a:lnTo>
                  <a:pt x="2036" y="685"/>
                </a:lnTo>
                <a:lnTo>
                  <a:pt x="2023" y="680"/>
                </a:lnTo>
                <a:lnTo>
                  <a:pt x="2009" y="675"/>
                </a:lnTo>
                <a:lnTo>
                  <a:pt x="1983" y="665"/>
                </a:lnTo>
                <a:lnTo>
                  <a:pt x="1957" y="653"/>
                </a:lnTo>
                <a:lnTo>
                  <a:pt x="1933" y="640"/>
                </a:lnTo>
                <a:lnTo>
                  <a:pt x="1920" y="633"/>
                </a:lnTo>
                <a:lnTo>
                  <a:pt x="1908" y="626"/>
                </a:lnTo>
                <a:lnTo>
                  <a:pt x="1885" y="610"/>
                </a:lnTo>
                <a:lnTo>
                  <a:pt x="1873" y="602"/>
                </a:lnTo>
                <a:lnTo>
                  <a:pt x="1862" y="594"/>
                </a:lnTo>
                <a:lnTo>
                  <a:pt x="1851" y="585"/>
                </a:lnTo>
                <a:lnTo>
                  <a:pt x="1840" y="577"/>
                </a:lnTo>
                <a:lnTo>
                  <a:pt x="1830" y="567"/>
                </a:lnTo>
                <a:lnTo>
                  <a:pt x="1819" y="558"/>
                </a:lnTo>
                <a:lnTo>
                  <a:pt x="1809" y="548"/>
                </a:lnTo>
                <a:lnTo>
                  <a:pt x="1799" y="538"/>
                </a:lnTo>
                <a:lnTo>
                  <a:pt x="1780" y="518"/>
                </a:lnTo>
                <a:lnTo>
                  <a:pt x="1771" y="507"/>
                </a:lnTo>
                <a:lnTo>
                  <a:pt x="1762" y="497"/>
                </a:lnTo>
                <a:lnTo>
                  <a:pt x="1753" y="486"/>
                </a:lnTo>
                <a:lnTo>
                  <a:pt x="1745" y="473"/>
                </a:lnTo>
                <a:lnTo>
                  <a:pt x="1729" y="450"/>
                </a:lnTo>
                <a:lnTo>
                  <a:pt x="1721" y="438"/>
                </a:lnTo>
                <a:lnTo>
                  <a:pt x="1714" y="426"/>
                </a:lnTo>
                <a:lnTo>
                  <a:pt x="1700" y="402"/>
                </a:lnTo>
                <a:lnTo>
                  <a:pt x="1693" y="389"/>
                </a:lnTo>
                <a:lnTo>
                  <a:pt x="1687" y="376"/>
                </a:lnTo>
                <a:lnTo>
                  <a:pt x="1681" y="363"/>
                </a:lnTo>
                <a:lnTo>
                  <a:pt x="1675" y="350"/>
                </a:lnTo>
                <a:lnTo>
                  <a:pt x="1670" y="337"/>
                </a:lnTo>
                <a:lnTo>
                  <a:pt x="1665" y="323"/>
                </a:lnTo>
                <a:lnTo>
                  <a:pt x="1656" y="296"/>
                </a:lnTo>
                <a:lnTo>
                  <a:pt x="1652" y="282"/>
                </a:lnTo>
                <a:lnTo>
                  <a:pt x="1648" y="268"/>
                </a:lnTo>
                <a:lnTo>
                  <a:pt x="1645" y="254"/>
                </a:lnTo>
                <a:lnTo>
                  <a:pt x="1642" y="240"/>
                </a:lnTo>
                <a:lnTo>
                  <a:pt x="1639" y="225"/>
                </a:lnTo>
                <a:lnTo>
                  <a:pt x="1636" y="211"/>
                </a:lnTo>
                <a:lnTo>
                  <a:pt x="1634" y="196"/>
                </a:lnTo>
                <a:lnTo>
                  <a:pt x="1633" y="181"/>
                </a:lnTo>
                <a:lnTo>
                  <a:pt x="1631" y="166"/>
                </a:lnTo>
                <a:lnTo>
                  <a:pt x="1631" y="151"/>
                </a:lnTo>
                <a:lnTo>
                  <a:pt x="1630" y="121"/>
                </a:lnTo>
                <a:lnTo>
                  <a:pt x="1629" y="109"/>
                </a:lnTo>
                <a:lnTo>
                  <a:pt x="1627" y="97"/>
                </a:lnTo>
                <a:lnTo>
                  <a:pt x="1626" y="91"/>
                </a:lnTo>
                <a:lnTo>
                  <a:pt x="1624" y="85"/>
                </a:lnTo>
                <a:lnTo>
                  <a:pt x="1621" y="74"/>
                </a:lnTo>
                <a:lnTo>
                  <a:pt x="1616" y="63"/>
                </a:lnTo>
                <a:lnTo>
                  <a:pt x="1613" y="58"/>
                </a:lnTo>
                <a:lnTo>
                  <a:pt x="1610" y="54"/>
                </a:lnTo>
                <a:lnTo>
                  <a:pt x="1606" y="49"/>
                </a:lnTo>
                <a:lnTo>
                  <a:pt x="1603" y="44"/>
                </a:lnTo>
                <a:lnTo>
                  <a:pt x="1595" y="36"/>
                </a:lnTo>
                <a:lnTo>
                  <a:pt x="1587" y="28"/>
                </a:lnTo>
                <a:lnTo>
                  <a:pt x="1578" y="21"/>
                </a:lnTo>
                <a:lnTo>
                  <a:pt x="1568" y="15"/>
                </a:lnTo>
                <a:lnTo>
                  <a:pt x="1558" y="10"/>
                </a:lnTo>
                <a:lnTo>
                  <a:pt x="1552" y="8"/>
                </a:lnTo>
                <a:lnTo>
                  <a:pt x="1547" y="6"/>
                </a:lnTo>
                <a:lnTo>
                  <a:pt x="1536" y="3"/>
                </a:lnTo>
                <a:lnTo>
                  <a:pt x="1530" y="2"/>
                </a:lnTo>
                <a:lnTo>
                  <a:pt x="1524" y="1"/>
                </a:lnTo>
                <a:lnTo>
                  <a:pt x="1518" y="1"/>
                </a:lnTo>
                <a:lnTo>
                  <a:pt x="1512" y="0"/>
                </a:lnTo>
                <a:lnTo>
                  <a:pt x="1512" y="1"/>
                </a:lnTo>
                <a:lnTo>
                  <a:pt x="1511" y="0"/>
                </a:lnTo>
                <a:lnTo>
                  <a:pt x="1499" y="1"/>
                </a:lnTo>
                <a:lnTo>
                  <a:pt x="1487" y="3"/>
                </a:lnTo>
                <a:lnTo>
                  <a:pt x="1476" y="6"/>
                </a:lnTo>
                <a:lnTo>
                  <a:pt x="1465" y="10"/>
                </a:lnTo>
                <a:lnTo>
                  <a:pt x="1455" y="15"/>
                </a:lnTo>
                <a:lnTo>
                  <a:pt x="1445" y="21"/>
                </a:lnTo>
                <a:lnTo>
                  <a:pt x="1441" y="24"/>
                </a:lnTo>
                <a:lnTo>
                  <a:pt x="1436" y="28"/>
                </a:lnTo>
                <a:lnTo>
                  <a:pt x="1428" y="36"/>
                </a:lnTo>
                <a:lnTo>
                  <a:pt x="1424" y="40"/>
                </a:lnTo>
                <a:lnTo>
                  <a:pt x="1420" y="44"/>
                </a:lnTo>
                <a:lnTo>
                  <a:pt x="1417" y="49"/>
                </a:lnTo>
                <a:lnTo>
                  <a:pt x="1413" y="54"/>
                </a:lnTo>
                <a:lnTo>
                  <a:pt x="1407" y="63"/>
                </a:lnTo>
                <a:lnTo>
                  <a:pt x="1402" y="74"/>
                </a:lnTo>
                <a:lnTo>
                  <a:pt x="1398" y="85"/>
                </a:lnTo>
                <a:lnTo>
                  <a:pt x="1396" y="97"/>
                </a:lnTo>
                <a:lnTo>
                  <a:pt x="1394" y="102"/>
                </a:lnTo>
                <a:lnTo>
                  <a:pt x="1394" y="109"/>
                </a:lnTo>
                <a:lnTo>
                  <a:pt x="1393" y="115"/>
                </a:lnTo>
                <a:lnTo>
                  <a:pt x="1393" y="121"/>
                </a:lnTo>
                <a:lnTo>
                  <a:pt x="1393" y="136"/>
                </a:lnTo>
                <a:lnTo>
                  <a:pt x="1392" y="151"/>
                </a:lnTo>
                <a:lnTo>
                  <a:pt x="1390" y="181"/>
                </a:lnTo>
                <a:lnTo>
                  <a:pt x="1388" y="196"/>
                </a:lnTo>
                <a:lnTo>
                  <a:pt x="1386" y="211"/>
                </a:lnTo>
                <a:lnTo>
                  <a:pt x="1381" y="240"/>
                </a:lnTo>
                <a:lnTo>
                  <a:pt x="1378" y="254"/>
                </a:lnTo>
                <a:lnTo>
                  <a:pt x="1375" y="268"/>
                </a:lnTo>
                <a:lnTo>
                  <a:pt x="1367" y="296"/>
                </a:lnTo>
                <a:lnTo>
                  <a:pt x="1363" y="310"/>
                </a:lnTo>
                <a:lnTo>
                  <a:pt x="1358" y="323"/>
                </a:lnTo>
                <a:lnTo>
                  <a:pt x="1348" y="350"/>
                </a:lnTo>
                <a:lnTo>
                  <a:pt x="1336" y="376"/>
                </a:lnTo>
                <a:lnTo>
                  <a:pt x="1323" y="402"/>
                </a:lnTo>
                <a:lnTo>
                  <a:pt x="1316" y="414"/>
                </a:lnTo>
                <a:lnTo>
                  <a:pt x="1309" y="426"/>
                </a:lnTo>
                <a:lnTo>
                  <a:pt x="1294" y="450"/>
                </a:lnTo>
                <a:lnTo>
                  <a:pt x="1286" y="462"/>
                </a:lnTo>
                <a:lnTo>
                  <a:pt x="1278" y="473"/>
                </a:lnTo>
                <a:lnTo>
                  <a:pt x="1270" y="486"/>
                </a:lnTo>
                <a:lnTo>
                  <a:pt x="1261" y="497"/>
                </a:lnTo>
                <a:lnTo>
                  <a:pt x="1243" y="518"/>
                </a:lnTo>
                <a:lnTo>
                  <a:pt x="1233" y="528"/>
                </a:lnTo>
                <a:lnTo>
                  <a:pt x="1224" y="538"/>
                </a:lnTo>
                <a:lnTo>
                  <a:pt x="1214" y="548"/>
                </a:lnTo>
                <a:lnTo>
                  <a:pt x="1204" y="558"/>
                </a:lnTo>
                <a:lnTo>
                  <a:pt x="1193" y="567"/>
                </a:lnTo>
                <a:lnTo>
                  <a:pt x="1183" y="577"/>
                </a:lnTo>
                <a:lnTo>
                  <a:pt x="1161" y="594"/>
                </a:lnTo>
                <a:lnTo>
                  <a:pt x="1150" y="602"/>
                </a:lnTo>
                <a:lnTo>
                  <a:pt x="1138" y="610"/>
                </a:lnTo>
                <a:lnTo>
                  <a:pt x="1126" y="618"/>
                </a:lnTo>
                <a:lnTo>
                  <a:pt x="1115" y="626"/>
                </a:lnTo>
                <a:lnTo>
                  <a:pt x="1103" y="633"/>
                </a:lnTo>
                <a:lnTo>
                  <a:pt x="1090" y="640"/>
                </a:lnTo>
                <a:lnTo>
                  <a:pt x="1078" y="647"/>
                </a:lnTo>
                <a:lnTo>
                  <a:pt x="1066" y="653"/>
                </a:lnTo>
                <a:lnTo>
                  <a:pt x="1053" y="659"/>
                </a:lnTo>
                <a:lnTo>
                  <a:pt x="1040" y="665"/>
                </a:lnTo>
                <a:lnTo>
                  <a:pt x="1014" y="675"/>
                </a:lnTo>
                <a:lnTo>
                  <a:pt x="1000" y="680"/>
                </a:lnTo>
                <a:lnTo>
                  <a:pt x="987" y="685"/>
                </a:lnTo>
                <a:lnTo>
                  <a:pt x="959" y="693"/>
                </a:lnTo>
                <a:lnTo>
                  <a:pt x="946" y="696"/>
                </a:lnTo>
                <a:lnTo>
                  <a:pt x="931" y="699"/>
                </a:lnTo>
                <a:lnTo>
                  <a:pt x="903" y="704"/>
                </a:lnTo>
                <a:lnTo>
                  <a:pt x="889" y="707"/>
                </a:lnTo>
                <a:lnTo>
                  <a:pt x="874" y="708"/>
                </a:lnTo>
                <a:lnTo>
                  <a:pt x="845" y="711"/>
                </a:lnTo>
                <a:lnTo>
                  <a:pt x="815" y="711"/>
                </a:lnTo>
                <a:lnTo>
                  <a:pt x="785" y="711"/>
                </a:lnTo>
                <a:lnTo>
                  <a:pt x="756" y="708"/>
                </a:lnTo>
                <a:lnTo>
                  <a:pt x="727" y="704"/>
                </a:lnTo>
                <a:lnTo>
                  <a:pt x="698" y="699"/>
                </a:lnTo>
                <a:lnTo>
                  <a:pt x="670" y="693"/>
                </a:lnTo>
                <a:lnTo>
                  <a:pt x="656" y="689"/>
                </a:lnTo>
                <a:lnTo>
                  <a:pt x="642" y="685"/>
                </a:lnTo>
                <a:lnTo>
                  <a:pt x="629" y="680"/>
                </a:lnTo>
                <a:lnTo>
                  <a:pt x="616" y="675"/>
                </a:lnTo>
                <a:lnTo>
                  <a:pt x="589" y="665"/>
                </a:lnTo>
                <a:lnTo>
                  <a:pt x="564" y="653"/>
                </a:lnTo>
                <a:lnTo>
                  <a:pt x="539" y="640"/>
                </a:lnTo>
                <a:lnTo>
                  <a:pt x="527" y="633"/>
                </a:lnTo>
                <a:lnTo>
                  <a:pt x="515" y="626"/>
                </a:lnTo>
                <a:lnTo>
                  <a:pt x="491" y="610"/>
                </a:lnTo>
                <a:lnTo>
                  <a:pt x="480" y="602"/>
                </a:lnTo>
                <a:lnTo>
                  <a:pt x="469" y="594"/>
                </a:lnTo>
                <a:lnTo>
                  <a:pt x="458" y="585"/>
                </a:lnTo>
                <a:lnTo>
                  <a:pt x="447" y="577"/>
                </a:lnTo>
                <a:lnTo>
                  <a:pt x="436" y="567"/>
                </a:lnTo>
                <a:lnTo>
                  <a:pt x="426" y="558"/>
                </a:lnTo>
                <a:lnTo>
                  <a:pt x="416" y="548"/>
                </a:lnTo>
                <a:lnTo>
                  <a:pt x="406" y="538"/>
                </a:lnTo>
                <a:lnTo>
                  <a:pt x="387" y="518"/>
                </a:lnTo>
                <a:lnTo>
                  <a:pt x="377" y="507"/>
                </a:lnTo>
                <a:lnTo>
                  <a:pt x="368" y="497"/>
                </a:lnTo>
                <a:lnTo>
                  <a:pt x="360" y="486"/>
                </a:lnTo>
                <a:lnTo>
                  <a:pt x="351" y="473"/>
                </a:lnTo>
                <a:lnTo>
                  <a:pt x="335" y="450"/>
                </a:lnTo>
                <a:lnTo>
                  <a:pt x="327" y="438"/>
                </a:lnTo>
                <a:lnTo>
                  <a:pt x="320" y="426"/>
                </a:lnTo>
                <a:lnTo>
                  <a:pt x="306" y="402"/>
                </a:lnTo>
                <a:lnTo>
                  <a:pt x="300" y="389"/>
                </a:lnTo>
                <a:lnTo>
                  <a:pt x="293" y="376"/>
                </a:lnTo>
                <a:lnTo>
                  <a:pt x="287" y="363"/>
                </a:lnTo>
                <a:lnTo>
                  <a:pt x="282" y="350"/>
                </a:lnTo>
                <a:lnTo>
                  <a:pt x="276" y="337"/>
                </a:lnTo>
                <a:lnTo>
                  <a:pt x="271" y="323"/>
                </a:lnTo>
                <a:lnTo>
                  <a:pt x="262" y="296"/>
                </a:lnTo>
                <a:lnTo>
                  <a:pt x="258" y="282"/>
                </a:lnTo>
                <a:lnTo>
                  <a:pt x="254" y="268"/>
                </a:lnTo>
                <a:lnTo>
                  <a:pt x="251" y="254"/>
                </a:lnTo>
                <a:lnTo>
                  <a:pt x="248" y="240"/>
                </a:lnTo>
                <a:lnTo>
                  <a:pt x="245" y="225"/>
                </a:lnTo>
                <a:lnTo>
                  <a:pt x="243" y="211"/>
                </a:lnTo>
                <a:lnTo>
                  <a:pt x="241" y="196"/>
                </a:lnTo>
                <a:lnTo>
                  <a:pt x="239" y="181"/>
                </a:lnTo>
                <a:lnTo>
                  <a:pt x="238" y="166"/>
                </a:lnTo>
                <a:lnTo>
                  <a:pt x="237" y="151"/>
                </a:lnTo>
                <a:lnTo>
                  <a:pt x="236" y="121"/>
                </a:lnTo>
                <a:lnTo>
                  <a:pt x="236" y="109"/>
                </a:lnTo>
                <a:lnTo>
                  <a:pt x="234" y="97"/>
                </a:lnTo>
                <a:lnTo>
                  <a:pt x="232" y="91"/>
                </a:lnTo>
                <a:lnTo>
                  <a:pt x="231" y="85"/>
                </a:lnTo>
                <a:lnTo>
                  <a:pt x="227" y="74"/>
                </a:lnTo>
                <a:lnTo>
                  <a:pt x="222" y="63"/>
                </a:lnTo>
                <a:lnTo>
                  <a:pt x="219" y="58"/>
                </a:lnTo>
                <a:lnTo>
                  <a:pt x="216" y="54"/>
                </a:lnTo>
                <a:lnTo>
                  <a:pt x="213" y="49"/>
                </a:lnTo>
                <a:lnTo>
                  <a:pt x="209" y="44"/>
                </a:lnTo>
                <a:lnTo>
                  <a:pt x="202" y="36"/>
                </a:lnTo>
                <a:lnTo>
                  <a:pt x="193" y="28"/>
                </a:lnTo>
                <a:lnTo>
                  <a:pt x="184" y="21"/>
                </a:lnTo>
                <a:lnTo>
                  <a:pt x="174" y="15"/>
                </a:lnTo>
                <a:lnTo>
                  <a:pt x="164" y="10"/>
                </a:lnTo>
                <a:lnTo>
                  <a:pt x="159" y="8"/>
                </a:lnTo>
                <a:lnTo>
                  <a:pt x="153" y="6"/>
                </a:lnTo>
                <a:lnTo>
                  <a:pt x="142" y="3"/>
                </a:lnTo>
                <a:lnTo>
                  <a:pt x="136" y="2"/>
                </a:lnTo>
                <a:lnTo>
                  <a:pt x="130" y="1"/>
                </a:lnTo>
                <a:lnTo>
                  <a:pt x="124" y="1"/>
                </a:lnTo>
                <a:lnTo>
                  <a:pt x="118" y="0"/>
                </a:lnTo>
                <a:lnTo>
                  <a:pt x="106" y="1"/>
                </a:lnTo>
                <a:lnTo>
                  <a:pt x="94" y="3"/>
                </a:lnTo>
                <a:lnTo>
                  <a:pt x="83" y="6"/>
                </a:lnTo>
                <a:lnTo>
                  <a:pt x="72" y="10"/>
                </a:lnTo>
                <a:lnTo>
                  <a:pt x="62" y="15"/>
                </a:lnTo>
                <a:lnTo>
                  <a:pt x="52" y="21"/>
                </a:lnTo>
                <a:lnTo>
                  <a:pt x="48" y="24"/>
                </a:lnTo>
                <a:lnTo>
                  <a:pt x="43" y="28"/>
                </a:lnTo>
                <a:lnTo>
                  <a:pt x="35" y="36"/>
                </a:lnTo>
                <a:lnTo>
                  <a:pt x="31" y="40"/>
                </a:lnTo>
                <a:lnTo>
                  <a:pt x="27" y="44"/>
                </a:lnTo>
                <a:lnTo>
                  <a:pt x="24" y="49"/>
                </a:lnTo>
                <a:lnTo>
                  <a:pt x="20" y="54"/>
                </a:lnTo>
                <a:lnTo>
                  <a:pt x="14" y="63"/>
                </a:lnTo>
                <a:lnTo>
                  <a:pt x="9" y="74"/>
                </a:lnTo>
                <a:lnTo>
                  <a:pt x="5" y="85"/>
                </a:lnTo>
                <a:lnTo>
                  <a:pt x="3" y="97"/>
                </a:lnTo>
                <a:lnTo>
                  <a:pt x="1" y="102"/>
                </a:lnTo>
                <a:lnTo>
                  <a:pt x="1" y="109"/>
                </a:lnTo>
                <a:lnTo>
                  <a:pt x="0" y="115"/>
                </a:lnTo>
                <a:lnTo>
                  <a:pt x="0" y="121"/>
                </a:lnTo>
                <a:lnTo>
                  <a:pt x="0" y="142"/>
                </a:lnTo>
                <a:lnTo>
                  <a:pt x="1" y="164"/>
                </a:lnTo>
                <a:lnTo>
                  <a:pt x="3" y="185"/>
                </a:lnTo>
                <a:lnTo>
                  <a:pt x="4" y="206"/>
                </a:lnTo>
                <a:lnTo>
                  <a:pt x="7" y="226"/>
                </a:lnTo>
                <a:lnTo>
                  <a:pt x="10" y="247"/>
                </a:lnTo>
                <a:lnTo>
                  <a:pt x="13" y="268"/>
                </a:lnTo>
                <a:lnTo>
                  <a:pt x="17" y="288"/>
                </a:lnTo>
                <a:lnTo>
                  <a:pt x="21" y="308"/>
                </a:lnTo>
                <a:lnTo>
                  <a:pt x="26" y="328"/>
                </a:lnTo>
                <a:lnTo>
                  <a:pt x="31" y="348"/>
                </a:lnTo>
                <a:lnTo>
                  <a:pt x="37" y="367"/>
                </a:lnTo>
                <a:lnTo>
                  <a:pt x="43" y="387"/>
                </a:lnTo>
                <a:lnTo>
                  <a:pt x="50" y="406"/>
                </a:lnTo>
                <a:lnTo>
                  <a:pt x="57" y="425"/>
                </a:lnTo>
                <a:lnTo>
                  <a:pt x="64" y="444"/>
                </a:lnTo>
                <a:lnTo>
                  <a:pt x="72" y="462"/>
                </a:lnTo>
                <a:lnTo>
                  <a:pt x="81" y="481"/>
                </a:lnTo>
                <a:lnTo>
                  <a:pt x="89" y="499"/>
                </a:lnTo>
                <a:lnTo>
                  <a:pt x="99" y="517"/>
                </a:lnTo>
                <a:lnTo>
                  <a:pt x="108" y="535"/>
                </a:lnTo>
                <a:lnTo>
                  <a:pt x="118" y="552"/>
                </a:lnTo>
                <a:lnTo>
                  <a:pt x="129" y="569"/>
                </a:lnTo>
                <a:lnTo>
                  <a:pt x="139" y="586"/>
                </a:lnTo>
                <a:lnTo>
                  <a:pt x="151" y="602"/>
                </a:lnTo>
                <a:lnTo>
                  <a:pt x="162" y="618"/>
                </a:lnTo>
                <a:lnTo>
                  <a:pt x="174" y="634"/>
                </a:lnTo>
                <a:lnTo>
                  <a:pt x="186" y="650"/>
                </a:lnTo>
                <a:lnTo>
                  <a:pt x="199" y="665"/>
                </a:lnTo>
                <a:lnTo>
                  <a:pt x="212" y="680"/>
                </a:lnTo>
                <a:lnTo>
                  <a:pt x="225" y="694"/>
                </a:lnTo>
                <a:lnTo>
                  <a:pt x="239" y="709"/>
                </a:lnTo>
                <a:lnTo>
                  <a:pt x="253" y="723"/>
                </a:lnTo>
                <a:lnTo>
                  <a:pt x="267" y="736"/>
                </a:lnTo>
                <a:lnTo>
                  <a:pt x="282" y="749"/>
                </a:lnTo>
                <a:lnTo>
                  <a:pt x="297" y="762"/>
                </a:lnTo>
                <a:lnTo>
                  <a:pt x="312" y="775"/>
                </a:lnTo>
                <a:lnTo>
                  <a:pt x="327" y="787"/>
                </a:lnTo>
                <a:lnTo>
                  <a:pt x="343" y="799"/>
                </a:lnTo>
                <a:lnTo>
                  <a:pt x="359" y="810"/>
                </a:lnTo>
                <a:lnTo>
                  <a:pt x="376" y="821"/>
                </a:lnTo>
                <a:lnTo>
                  <a:pt x="392" y="832"/>
                </a:lnTo>
                <a:lnTo>
                  <a:pt x="409" y="842"/>
                </a:lnTo>
                <a:lnTo>
                  <a:pt x="426" y="852"/>
                </a:lnTo>
                <a:lnTo>
                  <a:pt x="444" y="861"/>
                </a:lnTo>
                <a:lnTo>
                  <a:pt x="462" y="870"/>
                </a:lnTo>
                <a:lnTo>
                  <a:pt x="479" y="879"/>
                </a:lnTo>
                <a:lnTo>
                  <a:pt x="498" y="887"/>
                </a:lnTo>
                <a:lnTo>
                  <a:pt x="516" y="894"/>
                </a:lnTo>
                <a:lnTo>
                  <a:pt x="535" y="902"/>
                </a:lnTo>
                <a:lnTo>
                  <a:pt x="553" y="908"/>
                </a:lnTo>
                <a:lnTo>
                  <a:pt x="572" y="915"/>
                </a:lnTo>
                <a:lnTo>
                  <a:pt x="592" y="921"/>
                </a:lnTo>
                <a:lnTo>
                  <a:pt x="611" y="926"/>
                </a:lnTo>
                <a:lnTo>
                  <a:pt x="631" y="931"/>
                </a:lnTo>
                <a:lnTo>
                  <a:pt x="650" y="935"/>
                </a:lnTo>
                <a:lnTo>
                  <a:pt x="670" y="939"/>
                </a:lnTo>
                <a:lnTo>
                  <a:pt x="690" y="943"/>
                </a:lnTo>
                <a:lnTo>
                  <a:pt x="711" y="945"/>
                </a:lnTo>
                <a:lnTo>
                  <a:pt x="732" y="948"/>
                </a:lnTo>
                <a:lnTo>
                  <a:pt x="753" y="950"/>
                </a:lnTo>
                <a:lnTo>
                  <a:pt x="773" y="951"/>
                </a:lnTo>
                <a:lnTo>
                  <a:pt x="794" y="952"/>
                </a:lnTo>
                <a:lnTo>
                  <a:pt x="815" y="952"/>
                </a:lnTo>
                <a:lnTo>
                  <a:pt x="843" y="952"/>
                </a:lnTo>
                <a:lnTo>
                  <a:pt x="856" y="951"/>
                </a:lnTo>
                <a:lnTo>
                  <a:pt x="870" y="950"/>
                </a:lnTo>
                <a:lnTo>
                  <a:pt x="897" y="948"/>
                </a:lnTo>
                <a:lnTo>
                  <a:pt x="924" y="945"/>
                </a:lnTo>
                <a:lnTo>
                  <a:pt x="951" y="941"/>
                </a:lnTo>
                <a:lnTo>
                  <a:pt x="977" y="936"/>
                </a:lnTo>
                <a:lnTo>
                  <a:pt x="1003" y="930"/>
                </a:lnTo>
                <a:lnTo>
                  <a:pt x="1028" y="923"/>
                </a:lnTo>
                <a:lnTo>
                  <a:pt x="1041" y="919"/>
                </a:lnTo>
                <a:lnTo>
                  <a:pt x="1054" y="916"/>
                </a:lnTo>
                <a:lnTo>
                  <a:pt x="1079" y="907"/>
                </a:lnTo>
                <a:lnTo>
                  <a:pt x="1103" y="898"/>
                </a:lnTo>
                <a:lnTo>
                  <a:pt x="1128" y="888"/>
                </a:lnTo>
                <a:lnTo>
                  <a:pt x="1151" y="878"/>
                </a:lnTo>
                <a:lnTo>
                  <a:pt x="1175" y="866"/>
                </a:lnTo>
                <a:lnTo>
                  <a:pt x="1198" y="854"/>
                </a:lnTo>
                <a:lnTo>
                  <a:pt x="1221" y="841"/>
                </a:lnTo>
                <a:lnTo>
                  <a:pt x="1243" y="828"/>
                </a:lnTo>
                <a:lnTo>
                  <a:pt x="1264" y="813"/>
                </a:lnTo>
                <a:lnTo>
                  <a:pt x="1275" y="806"/>
                </a:lnTo>
                <a:lnTo>
                  <a:pt x="1286" y="798"/>
                </a:lnTo>
                <a:lnTo>
                  <a:pt x="1306" y="783"/>
                </a:lnTo>
                <a:lnTo>
                  <a:pt x="1327" y="767"/>
                </a:lnTo>
                <a:lnTo>
                  <a:pt x="1346" y="750"/>
                </a:lnTo>
                <a:lnTo>
                  <a:pt x="1365" y="732"/>
                </a:lnTo>
                <a:lnTo>
                  <a:pt x="1384" y="714"/>
                </a:lnTo>
                <a:lnTo>
                  <a:pt x="1393" y="705"/>
                </a:lnTo>
                <a:lnTo>
                  <a:pt x="1402" y="695"/>
                </a:lnTo>
                <a:lnTo>
                  <a:pt x="1420" y="676"/>
                </a:lnTo>
                <a:lnTo>
                  <a:pt x="1436" y="656"/>
                </a:lnTo>
                <a:lnTo>
                  <a:pt x="1453" y="636"/>
                </a:lnTo>
                <a:lnTo>
                  <a:pt x="1468" y="615"/>
                </a:lnTo>
                <a:lnTo>
                  <a:pt x="1483" y="594"/>
                </a:lnTo>
                <a:lnTo>
                  <a:pt x="1498" y="572"/>
                </a:lnTo>
                <a:lnTo>
                  <a:pt x="1512" y="550"/>
                </a:lnTo>
                <a:lnTo>
                  <a:pt x="1525" y="572"/>
                </a:lnTo>
                <a:lnTo>
                  <a:pt x="1540" y="594"/>
                </a:lnTo>
                <a:lnTo>
                  <a:pt x="1555" y="615"/>
                </a:lnTo>
                <a:lnTo>
                  <a:pt x="1562" y="626"/>
                </a:lnTo>
                <a:lnTo>
                  <a:pt x="1570" y="636"/>
                </a:lnTo>
                <a:lnTo>
                  <a:pt x="1587" y="656"/>
                </a:lnTo>
                <a:lnTo>
                  <a:pt x="1603" y="676"/>
                </a:lnTo>
                <a:lnTo>
                  <a:pt x="1621" y="695"/>
                </a:lnTo>
                <a:lnTo>
                  <a:pt x="1639" y="714"/>
                </a:lnTo>
                <a:lnTo>
                  <a:pt x="1648" y="723"/>
                </a:lnTo>
                <a:lnTo>
                  <a:pt x="1658" y="732"/>
                </a:lnTo>
                <a:lnTo>
                  <a:pt x="1677" y="750"/>
                </a:lnTo>
                <a:lnTo>
                  <a:pt x="1696" y="767"/>
                </a:lnTo>
                <a:lnTo>
                  <a:pt x="1717" y="783"/>
                </a:lnTo>
                <a:lnTo>
                  <a:pt x="1737" y="798"/>
                </a:lnTo>
                <a:lnTo>
                  <a:pt x="1759" y="813"/>
                </a:lnTo>
                <a:lnTo>
                  <a:pt x="1780" y="828"/>
                </a:lnTo>
                <a:lnTo>
                  <a:pt x="1791" y="834"/>
                </a:lnTo>
                <a:lnTo>
                  <a:pt x="1802" y="841"/>
                </a:lnTo>
                <a:lnTo>
                  <a:pt x="1825" y="854"/>
                </a:lnTo>
                <a:lnTo>
                  <a:pt x="1848" y="866"/>
                </a:lnTo>
                <a:lnTo>
                  <a:pt x="1872" y="878"/>
                </a:lnTo>
                <a:lnTo>
                  <a:pt x="1895" y="888"/>
                </a:lnTo>
                <a:lnTo>
                  <a:pt x="1920" y="898"/>
                </a:lnTo>
                <a:lnTo>
                  <a:pt x="1944" y="907"/>
                </a:lnTo>
                <a:lnTo>
                  <a:pt x="1957" y="912"/>
                </a:lnTo>
                <a:lnTo>
                  <a:pt x="1969" y="916"/>
                </a:lnTo>
                <a:lnTo>
                  <a:pt x="1994" y="923"/>
                </a:lnTo>
                <a:lnTo>
                  <a:pt x="2020" y="930"/>
                </a:lnTo>
                <a:lnTo>
                  <a:pt x="2046" y="936"/>
                </a:lnTo>
                <a:lnTo>
                  <a:pt x="2072" y="941"/>
                </a:lnTo>
                <a:lnTo>
                  <a:pt x="2086" y="943"/>
                </a:lnTo>
                <a:lnTo>
                  <a:pt x="2099" y="945"/>
                </a:lnTo>
                <a:lnTo>
                  <a:pt x="2126" y="948"/>
                </a:lnTo>
                <a:lnTo>
                  <a:pt x="2153" y="950"/>
                </a:lnTo>
                <a:lnTo>
                  <a:pt x="2181" y="952"/>
                </a:lnTo>
                <a:lnTo>
                  <a:pt x="2209" y="952"/>
                </a:lnTo>
                <a:lnTo>
                  <a:pt x="2236" y="952"/>
                </a:lnTo>
                <a:lnTo>
                  <a:pt x="2250" y="951"/>
                </a:lnTo>
                <a:lnTo>
                  <a:pt x="2264" y="950"/>
                </a:lnTo>
                <a:lnTo>
                  <a:pt x="2291" y="948"/>
                </a:lnTo>
                <a:lnTo>
                  <a:pt x="2317" y="945"/>
                </a:lnTo>
                <a:lnTo>
                  <a:pt x="2344" y="941"/>
                </a:lnTo>
                <a:lnTo>
                  <a:pt x="2370" y="936"/>
                </a:lnTo>
                <a:lnTo>
                  <a:pt x="2396" y="930"/>
                </a:lnTo>
                <a:lnTo>
                  <a:pt x="2422" y="923"/>
                </a:lnTo>
                <a:lnTo>
                  <a:pt x="2434" y="920"/>
                </a:lnTo>
                <a:lnTo>
                  <a:pt x="2447" y="916"/>
                </a:lnTo>
                <a:lnTo>
                  <a:pt x="2472" y="907"/>
                </a:lnTo>
                <a:lnTo>
                  <a:pt x="2496" y="898"/>
                </a:lnTo>
                <a:lnTo>
                  <a:pt x="2521" y="889"/>
                </a:lnTo>
                <a:lnTo>
                  <a:pt x="2544" y="878"/>
                </a:lnTo>
                <a:lnTo>
                  <a:pt x="2568" y="867"/>
                </a:lnTo>
                <a:lnTo>
                  <a:pt x="2591" y="854"/>
                </a:lnTo>
                <a:lnTo>
                  <a:pt x="2613" y="842"/>
                </a:lnTo>
                <a:lnTo>
                  <a:pt x="2635" y="828"/>
                </a:lnTo>
                <a:lnTo>
                  <a:pt x="2657" y="814"/>
                </a:lnTo>
                <a:lnTo>
                  <a:pt x="2668" y="807"/>
                </a:lnTo>
                <a:lnTo>
                  <a:pt x="2678" y="799"/>
                </a:lnTo>
                <a:lnTo>
                  <a:pt x="2699" y="784"/>
                </a:lnTo>
                <a:lnTo>
                  <a:pt x="2719" y="767"/>
                </a:lnTo>
                <a:lnTo>
                  <a:pt x="2739" y="751"/>
                </a:lnTo>
                <a:lnTo>
                  <a:pt x="2758" y="733"/>
                </a:lnTo>
                <a:lnTo>
                  <a:pt x="2777" y="715"/>
                </a:lnTo>
                <a:lnTo>
                  <a:pt x="2795" y="697"/>
                </a:lnTo>
                <a:lnTo>
                  <a:pt x="2812" y="677"/>
                </a:lnTo>
                <a:lnTo>
                  <a:pt x="2829" y="658"/>
                </a:lnTo>
                <a:lnTo>
                  <a:pt x="2845" y="637"/>
                </a:lnTo>
                <a:lnTo>
                  <a:pt x="2861" y="617"/>
                </a:lnTo>
                <a:lnTo>
                  <a:pt x="2869" y="606"/>
                </a:lnTo>
                <a:lnTo>
                  <a:pt x="2876" y="595"/>
                </a:lnTo>
                <a:lnTo>
                  <a:pt x="2890" y="574"/>
                </a:lnTo>
                <a:lnTo>
                  <a:pt x="2904" y="551"/>
                </a:lnTo>
                <a:lnTo>
                  <a:pt x="2918" y="574"/>
                </a:lnTo>
                <a:lnTo>
                  <a:pt x="2932" y="595"/>
                </a:lnTo>
                <a:lnTo>
                  <a:pt x="2947" y="617"/>
                </a:lnTo>
                <a:lnTo>
                  <a:pt x="2955" y="627"/>
                </a:lnTo>
                <a:lnTo>
                  <a:pt x="2963" y="637"/>
                </a:lnTo>
                <a:lnTo>
                  <a:pt x="2979" y="658"/>
                </a:lnTo>
                <a:lnTo>
                  <a:pt x="2996" y="677"/>
                </a:lnTo>
                <a:lnTo>
                  <a:pt x="3014" y="697"/>
                </a:lnTo>
                <a:lnTo>
                  <a:pt x="3032" y="715"/>
                </a:lnTo>
                <a:lnTo>
                  <a:pt x="3050" y="733"/>
                </a:lnTo>
                <a:lnTo>
                  <a:pt x="3069" y="751"/>
                </a:lnTo>
                <a:lnTo>
                  <a:pt x="3089" y="767"/>
                </a:lnTo>
                <a:lnTo>
                  <a:pt x="3109" y="784"/>
                </a:lnTo>
                <a:lnTo>
                  <a:pt x="3130" y="799"/>
                </a:lnTo>
                <a:lnTo>
                  <a:pt x="3151" y="814"/>
                </a:lnTo>
                <a:lnTo>
                  <a:pt x="3173" y="828"/>
                </a:lnTo>
                <a:lnTo>
                  <a:pt x="3195" y="842"/>
                </a:lnTo>
                <a:lnTo>
                  <a:pt x="3217" y="854"/>
                </a:lnTo>
                <a:lnTo>
                  <a:pt x="3229" y="861"/>
                </a:lnTo>
                <a:lnTo>
                  <a:pt x="3240" y="867"/>
                </a:lnTo>
                <a:lnTo>
                  <a:pt x="3252" y="872"/>
                </a:lnTo>
                <a:lnTo>
                  <a:pt x="3264" y="878"/>
                </a:lnTo>
                <a:lnTo>
                  <a:pt x="3276" y="883"/>
                </a:lnTo>
                <a:lnTo>
                  <a:pt x="3288" y="889"/>
                </a:lnTo>
                <a:lnTo>
                  <a:pt x="3300" y="894"/>
                </a:lnTo>
                <a:lnTo>
                  <a:pt x="3312" y="898"/>
                </a:lnTo>
                <a:lnTo>
                  <a:pt x="3336" y="907"/>
                </a:lnTo>
                <a:lnTo>
                  <a:pt x="3349" y="912"/>
                </a:lnTo>
                <a:lnTo>
                  <a:pt x="3361" y="916"/>
                </a:lnTo>
                <a:lnTo>
                  <a:pt x="3374" y="920"/>
                </a:lnTo>
                <a:lnTo>
                  <a:pt x="3387" y="923"/>
                </a:lnTo>
                <a:lnTo>
                  <a:pt x="3412" y="930"/>
                </a:lnTo>
                <a:lnTo>
                  <a:pt x="3438" y="936"/>
                </a:lnTo>
                <a:lnTo>
                  <a:pt x="3464" y="941"/>
                </a:lnTo>
                <a:lnTo>
                  <a:pt x="3491" y="945"/>
                </a:lnTo>
                <a:lnTo>
                  <a:pt x="3518" y="948"/>
                </a:lnTo>
                <a:lnTo>
                  <a:pt x="3545" y="950"/>
                </a:lnTo>
                <a:lnTo>
                  <a:pt x="3572" y="952"/>
                </a:lnTo>
                <a:lnTo>
                  <a:pt x="3600" y="952"/>
                </a:lnTo>
                <a:lnTo>
                  <a:pt x="3628" y="952"/>
                </a:lnTo>
                <a:lnTo>
                  <a:pt x="3642" y="951"/>
                </a:lnTo>
                <a:lnTo>
                  <a:pt x="3655" y="950"/>
                </a:lnTo>
                <a:lnTo>
                  <a:pt x="3682" y="948"/>
                </a:lnTo>
                <a:lnTo>
                  <a:pt x="3709" y="945"/>
                </a:lnTo>
                <a:lnTo>
                  <a:pt x="3736" y="941"/>
                </a:lnTo>
                <a:lnTo>
                  <a:pt x="3762" y="936"/>
                </a:lnTo>
                <a:lnTo>
                  <a:pt x="3788" y="930"/>
                </a:lnTo>
                <a:lnTo>
                  <a:pt x="3814" y="923"/>
                </a:lnTo>
                <a:lnTo>
                  <a:pt x="3826" y="920"/>
                </a:lnTo>
                <a:lnTo>
                  <a:pt x="3839" y="916"/>
                </a:lnTo>
                <a:lnTo>
                  <a:pt x="3864" y="907"/>
                </a:lnTo>
                <a:lnTo>
                  <a:pt x="3888" y="898"/>
                </a:lnTo>
                <a:lnTo>
                  <a:pt x="3913" y="888"/>
                </a:lnTo>
                <a:lnTo>
                  <a:pt x="3936" y="878"/>
                </a:lnTo>
                <a:lnTo>
                  <a:pt x="3960" y="866"/>
                </a:lnTo>
                <a:lnTo>
                  <a:pt x="3983" y="854"/>
                </a:lnTo>
                <a:lnTo>
                  <a:pt x="4005" y="841"/>
                </a:lnTo>
                <a:lnTo>
                  <a:pt x="4028" y="828"/>
                </a:lnTo>
                <a:lnTo>
                  <a:pt x="4049" y="814"/>
                </a:lnTo>
                <a:lnTo>
                  <a:pt x="4060" y="806"/>
                </a:lnTo>
                <a:lnTo>
                  <a:pt x="4070" y="799"/>
                </a:lnTo>
                <a:lnTo>
                  <a:pt x="4091" y="783"/>
                </a:lnTo>
                <a:lnTo>
                  <a:pt x="4111" y="767"/>
                </a:lnTo>
                <a:lnTo>
                  <a:pt x="4131" y="750"/>
                </a:lnTo>
                <a:lnTo>
                  <a:pt x="4150" y="733"/>
                </a:lnTo>
                <a:lnTo>
                  <a:pt x="4169" y="715"/>
                </a:lnTo>
                <a:lnTo>
                  <a:pt x="4178" y="705"/>
                </a:lnTo>
                <a:lnTo>
                  <a:pt x="4187" y="696"/>
                </a:lnTo>
                <a:lnTo>
                  <a:pt x="4204" y="677"/>
                </a:lnTo>
                <a:lnTo>
                  <a:pt x="4221" y="657"/>
                </a:lnTo>
                <a:lnTo>
                  <a:pt x="4238" y="637"/>
                </a:lnTo>
                <a:lnTo>
                  <a:pt x="4253" y="616"/>
                </a:lnTo>
                <a:lnTo>
                  <a:pt x="4268" y="595"/>
                </a:lnTo>
                <a:lnTo>
                  <a:pt x="4283" y="573"/>
                </a:lnTo>
                <a:lnTo>
                  <a:pt x="4296" y="550"/>
                </a:lnTo>
                <a:lnTo>
                  <a:pt x="4310" y="573"/>
                </a:lnTo>
                <a:lnTo>
                  <a:pt x="4324" y="595"/>
                </a:lnTo>
                <a:lnTo>
                  <a:pt x="4339" y="616"/>
                </a:lnTo>
                <a:lnTo>
                  <a:pt x="4347" y="626"/>
                </a:lnTo>
                <a:lnTo>
                  <a:pt x="4355" y="637"/>
                </a:lnTo>
                <a:lnTo>
                  <a:pt x="4371" y="657"/>
                </a:lnTo>
                <a:lnTo>
                  <a:pt x="4388" y="677"/>
                </a:lnTo>
                <a:lnTo>
                  <a:pt x="4406" y="696"/>
                </a:lnTo>
                <a:lnTo>
                  <a:pt x="4424" y="715"/>
                </a:lnTo>
                <a:lnTo>
                  <a:pt x="4442" y="733"/>
                </a:lnTo>
                <a:lnTo>
                  <a:pt x="4462" y="750"/>
                </a:lnTo>
                <a:lnTo>
                  <a:pt x="4481" y="767"/>
                </a:lnTo>
                <a:lnTo>
                  <a:pt x="4501" y="783"/>
                </a:lnTo>
                <a:lnTo>
                  <a:pt x="4522" y="799"/>
                </a:lnTo>
                <a:lnTo>
                  <a:pt x="4543" y="814"/>
                </a:lnTo>
                <a:lnTo>
                  <a:pt x="4565" y="828"/>
                </a:lnTo>
                <a:lnTo>
                  <a:pt x="4576" y="835"/>
                </a:lnTo>
                <a:lnTo>
                  <a:pt x="4587" y="841"/>
                </a:lnTo>
                <a:lnTo>
                  <a:pt x="4610" y="854"/>
                </a:lnTo>
                <a:lnTo>
                  <a:pt x="4621" y="860"/>
                </a:lnTo>
                <a:lnTo>
                  <a:pt x="4633" y="866"/>
                </a:lnTo>
                <a:lnTo>
                  <a:pt x="4656" y="878"/>
                </a:lnTo>
                <a:lnTo>
                  <a:pt x="4680" y="888"/>
                </a:lnTo>
                <a:lnTo>
                  <a:pt x="4704" y="898"/>
                </a:lnTo>
                <a:lnTo>
                  <a:pt x="4729" y="907"/>
                </a:lnTo>
                <a:lnTo>
                  <a:pt x="4741" y="912"/>
                </a:lnTo>
                <a:lnTo>
                  <a:pt x="4754" y="916"/>
                </a:lnTo>
                <a:lnTo>
                  <a:pt x="4779" y="923"/>
                </a:lnTo>
                <a:lnTo>
                  <a:pt x="4805" y="930"/>
                </a:lnTo>
                <a:lnTo>
                  <a:pt x="4831" y="936"/>
                </a:lnTo>
                <a:lnTo>
                  <a:pt x="4857" y="941"/>
                </a:lnTo>
                <a:lnTo>
                  <a:pt x="4870" y="943"/>
                </a:lnTo>
                <a:lnTo>
                  <a:pt x="4883" y="945"/>
                </a:lnTo>
                <a:lnTo>
                  <a:pt x="4910" y="948"/>
                </a:lnTo>
                <a:lnTo>
                  <a:pt x="4937" y="950"/>
                </a:lnTo>
                <a:lnTo>
                  <a:pt x="4965" y="952"/>
                </a:lnTo>
                <a:lnTo>
                  <a:pt x="4992" y="952"/>
                </a:lnTo>
                <a:lnTo>
                  <a:pt x="5020" y="952"/>
                </a:lnTo>
                <a:lnTo>
                  <a:pt x="5033" y="951"/>
                </a:lnTo>
                <a:lnTo>
                  <a:pt x="5048" y="950"/>
                </a:lnTo>
                <a:lnTo>
                  <a:pt x="5075" y="948"/>
                </a:lnTo>
                <a:lnTo>
                  <a:pt x="5102" y="945"/>
                </a:lnTo>
                <a:lnTo>
                  <a:pt x="5128" y="941"/>
                </a:lnTo>
                <a:lnTo>
                  <a:pt x="5155" y="936"/>
                </a:lnTo>
                <a:lnTo>
                  <a:pt x="5181" y="930"/>
                </a:lnTo>
                <a:lnTo>
                  <a:pt x="5193" y="927"/>
                </a:lnTo>
                <a:lnTo>
                  <a:pt x="5206" y="923"/>
                </a:lnTo>
                <a:lnTo>
                  <a:pt x="5219" y="920"/>
                </a:lnTo>
                <a:lnTo>
                  <a:pt x="5232" y="916"/>
                </a:lnTo>
                <a:lnTo>
                  <a:pt x="5256" y="907"/>
                </a:lnTo>
                <a:lnTo>
                  <a:pt x="5281" y="898"/>
                </a:lnTo>
                <a:lnTo>
                  <a:pt x="5305" y="888"/>
                </a:lnTo>
                <a:lnTo>
                  <a:pt x="5329" y="878"/>
                </a:lnTo>
                <a:lnTo>
                  <a:pt x="5353" y="866"/>
                </a:lnTo>
                <a:lnTo>
                  <a:pt x="5376" y="854"/>
                </a:lnTo>
                <a:lnTo>
                  <a:pt x="5398" y="841"/>
                </a:lnTo>
                <a:lnTo>
                  <a:pt x="5420" y="828"/>
                </a:lnTo>
                <a:lnTo>
                  <a:pt x="5442" y="814"/>
                </a:lnTo>
                <a:lnTo>
                  <a:pt x="5453" y="806"/>
                </a:lnTo>
                <a:lnTo>
                  <a:pt x="5463" y="799"/>
                </a:lnTo>
                <a:lnTo>
                  <a:pt x="5484" y="783"/>
                </a:lnTo>
                <a:lnTo>
                  <a:pt x="5504" y="767"/>
                </a:lnTo>
                <a:lnTo>
                  <a:pt x="5524" y="750"/>
                </a:lnTo>
                <a:lnTo>
                  <a:pt x="5543" y="733"/>
                </a:lnTo>
                <a:lnTo>
                  <a:pt x="5561" y="715"/>
                </a:lnTo>
                <a:lnTo>
                  <a:pt x="5571" y="705"/>
                </a:lnTo>
                <a:lnTo>
                  <a:pt x="5579" y="696"/>
                </a:lnTo>
                <a:lnTo>
                  <a:pt x="5597" y="677"/>
                </a:lnTo>
                <a:lnTo>
                  <a:pt x="5614" y="657"/>
                </a:lnTo>
                <a:lnTo>
                  <a:pt x="5630" y="637"/>
                </a:lnTo>
                <a:lnTo>
                  <a:pt x="5646" y="616"/>
                </a:lnTo>
                <a:lnTo>
                  <a:pt x="5661" y="595"/>
                </a:lnTo>
                <a:lnTo>
                  <a:pt x="5675" y="573"/>
                </a:lnTo>
                <a:lnTo>
                  <a:pt x="5689" y="551"/>
                </a:lnTo>
                <a:lnTo>
                  <a:pt x="5703" y="573"/>
                </a:lnTo>
                <a:lnTo>
                  <a:pt x="5717" y="595"/>
                </a:lnTo>
                <a:lnTo>
                  <a:pt x="5732" y="616"/>
                </a:lnTo>
                <a:lnTo>
                  <a:pt x="5740" y="626"/>
                </a:lnTo>
                <a:lnTo>
                  <a:pt x="5748" y="637"/>
                </a:lnTo>
                <a:lnTo>
                  <a:pt x="5764" y="657"/>
                </a:lnTo>
                <a:lnTo>
                  <a:pt x="5781" y="677"/>
                </a:lnTo>
                <a:lnTo>
                  <a:pt x="5798" y="696"/>
                </a:lnTo>
                <a:lnTo>
                  <a:pt x="5816" y="715"/>
                </a:lnTo>
                <a:lnTo>
                  <a:pt x="5835" y="733"/>
                </a:lnTo>
                <a:lnTo>
                  <a:pt x="5854" y="750"/>
                </a:lnTo>
                <a:lnTo>
                  <a:pt x="5874" y="767"/>
                </a:lnTo>
                <a:lnTo>
                  <a:pt x="5894" y="783"/>
                </a:lnTo>
                <a:lnTo>
                  <a:pt x="5915" y="799"/>
                </a:lnTo>
                <a:lnTo>
                  <a:pt x="5936" y="814"/>
                </a:lnTo>
                <a:lnTo>
                  <a:pt x="5958" y="828"/>
                </a:lnTo>
                <a:lnTo>
                  <a:pt x="5969" y="835"/>
                </a:lnTo>
                <a:lnTo>
                  <a:pt x="5980" y="841"/>
                </a:lnTo>
                <a:lnTo>
                  <a:pt x="6002" y="854"/>
                </a:lnTo>
                <a:lnTo>
                  <a:pt x="6014" y="860"/>
                </a:lnTo>
                <a:lnTo>
                  <a:pt x="6025" y="866"/>
                </a:lnTo>
                <a:lnTo>
                  <a:pt x="6049" y="878"/>
                </a:lnTo>
                <a:lnTo>
                  <a:pt x="6073" y="888"/>
                </a:lnTo>
                <a:lnTo>
                  <a:pt x="6085" y="893"/>
                </a:lnTo>
                <a:lnTo>
                  <a:pt x="6097" y="898"/>
                </a:lnTo>
                <a:lnTo>
                  <a:pt x="6121" y="907"/>
                </a:lnTo>
                <a:lnTo>
                  <a:pt x="6134" y="912"/>
                </a:lnTo>
                <a:lnTo>
                  <a:pt x="6146" y="916"/>
                </a:lnTo>
                <a:lnTo>
                  <a:pt x="6159" y="920"/>
                </a:lnTo>
                <a:lnTo>
                  <a:pt x="6172" y="923"/>
                </a:lnTo>
                <a:lnTo>
                  <a:pt x="6197" y="930"/>
                </a:lnTo>
                <a:lnTo>
                  <a:pt x="6223" y="936"/>
                </a:lnTo>
                <a:lnTo>
                  <a:pt x="6249" y="941"/>
                </a:lnTo>
                <a:lnTo>
                  <a:pt x="6263" y="943"/>
                </a:lnTo>
                <a:lnTo>
                  <a:pt x="6276" y="945"/>
                </a:lnTo>
                <a:lnTo>
                  <a:pt x="6303" y="948"/>
                </a:lnTo>
                <a:lnTo>
                  <a:pt x="6330" y="950"/>
                </a:lnTo>
                <a:lnTo>
                  <a:pt x="6357" y="952"/>
                </a:lnTo>
                <a:lnTo>
                  <a:pt x="6385" y="952"/>
                </a:lnTo>
                <a:lnTo>
                  <a:pt x="6406" y="952"/>
                </a:lnTo>
                <a:lnTo>
                  <a:pt x="6427" y="951"/>
                </a:lnTo>
                <a:lnTo>
                  <a:pt x="6447" y="950"/>
                </a:lnTo>
                <a:lnTo>
                  <a:pt x="6468" y="948"/>
                </a:lnTo>
                <a:lnTo>
                  <a:pt x="6489" y="945"/>
                </a:lnTo>
                <a:lnTo>
                  <a:pt x="6510" y="943"/>
                </a:lnTo>
                <a:lnTo>
                  <a:pt x="6530" y="939"/>
                </a:lnTo>
                <a:lnTo>
                  <a:pt x="6550" y="935"/>
                </a:lnTo>
                <a:lnTo>
                  <a:pt x="6569" y="931"/>
                </a:lnTo>
                <a:lnTo>
                  <a:pt x="6589" y="926"/>
                </a:lnTo>
                <a:lnTo>
                  <a:pt x="6608" y="921"/>
                </a:lnTo>
                <a:lnTo>
                  <a:pt x="6628" y="915"/>
                </a:lnTo>
                <a:lnTo>
                  <a:pt x="6647" y="908"/>
                </a:lnTo>
                <a:lnTo>
                  <a:pt x="6665" y="902"/>
                </a:lnTo>
                <a:lnTo>
                  <a:pt x="6684" y="894"/>
                </a:lnTo>
                <a:lnTo>
                  <a:pt x="6702" y="887"/>
                </a:lnTo>
                <a:lnTo>
                  <a:pt x="6720" y="879"/>
                </a:lnTo>
                <a:lnTo>
                  <a:pt x="6738" y="870"/>
                </a:lnTo>
                <a:lnTo>
                  <a:pt x="6756" y="861"/>
                </a:lnTo>
                <a:lnTo>
                  <a:pt x="6773" y="852"/>
                </a:lnTo>
                <a:lnTo>
                  <a:pt x="6791" y="842"/>
                </a:lnTo>
                <a:lnTo>
                  <a:pt x="6808" y="832"/>
                </a:lnTo>
                <a:lnTo>
                  <a:pt x="6841" y="810"/>
                </a:lnTo>
                <a:lnTo>
                  <a:pt x="6857" y="799"/>
                </a:lnTo>
                <a:lnTo>
                  <a:pt x="6872" y="787"/>
                </a:lnTo>
                <a:lnTo>
                  <a:pt x="6888" y="775"/>
                </a:lnTo>
                <a:lnTo>
                  <a:pt x="6903" y="762"/>
                </a:lnTo>
                <a:lnTo>
                  <a:pt x="6918" y="749"/>
                </a:lnTo>
                <a:lnTo>
                  <a:pt x="6933" y="736"/>
                </a:lnTo>
                <a:lnTo>
                  <a:pt x="6947" y="723"/>
                </a:lnTo>
                <a:lnTo>
                  <a:pt x="6961" y="709"/>
                </a:lnTo>
                <a:lnTo>
                  <a:pt x="6975" y="694"/>
                </a:lnTo>
                <a:lnTo>
                  <a:pt x="6988" y="680"/>
                </a:lnTo>
                <a:lnTo>
                  <a:pt x="7001" y="665"/>
                </a:lnTo>
                <a:lnTo>
                  <a:pt x="7014" y="650"/>
                </a:lnTo>
                <a:lnTo>
                  <a:pt x="7026" y="634"/>
                </a:lnTo>
                <a:lnTo>
                  <a:pt x="7038" y="618"/>
                </a:lnTo>
                <a:lnTo>
                  <a:pt x="7049" y="602"/>
                </a:lnTo>
                <a:lnTo>
                  <a:pt x="7061" y="586"/>
                </a:lnTo>
                <a:lnTo>
                  <a:pt x="7071" y="569"/>
                </a:lnTo>
                <a:lnTo>
                  <a:pt x="7082" y="552"/>
                </a:lnTo>
                <a:lnTo>
                  <a:pt x="7092" y="535"/>
                </a:lnTo>
                <a:lnTo>
                  <a:pt x="7101" y="517"/>
                </a:lnTo>
                <a:lnTo>
                  <a:pt x="7111" y="499"/>
                </a:lnTo>
                <a:lnTo>
                  <a:pt x="7119" y="481"/>
                </a:lnTo>
                <a:lnTo>
                  <a:pt x="7128" y="462"/>
                </a:lnTo>
                <a:lnTo>
                  <a:pt x="7136" y="444"/>
                </a:lnTo>
                <a:lnTo>
                  <a:pt x="7143" y="425"/>
                </a:lnTo>
                <a:lnTo>
                  <a:pt x="7150" y="406"/>
                </a:lnTo>
                <a:lnTo>
                  <a:pt x="7157" y="387"/>
                </a:lnTo>
                <a:lnTo>
                  <a:pt x="7163" y="367"/>
                </a:lnTo>
                <a:lnTo>
                  <a:pt x="7169" y="348"/>
                </a:lnTo>
                <a:lnTo>
                  <a:pt x="7174" y="328"/>
                </a:lnTo>
                <a:lnTo>
                  <a:pt x="7179" y="308"/>
                </a:lnTo>
                <a:lnTo>
                  <a:pt x="7183" y="288"/>
                </a:lnTo>
                <a:lnTo>
                  <a:pt x="7187" y="268"/>
                </a:lnTo>
                <a:lnTo>
                  <a:pt x="7190" y="247"/>
                </a:lnTo>
                <a:lnTo>
                  <a:pt x="7193" y="226"/>
                </a:lnTo>
                <a:lnTo>
                  <a:pt x="7196" y="206"/>
                </a:lnTo>
                <a:lnTo>
                  <a:pt x="7197" y="185"/>
                </a:lnTo>
                <a:lnTo>
                  <a:pt x="7199" y="164"/>
                </a:lnTo>
                <a:lnTo>
                  <a:pt x="7200" y="142"/>
                </a:lnTo>
                <a:lnTo>
                  <a:pt x="7200" y="121"/>
                </a:lnTo>
                <a:close/>
              </a:path>
            </a:pathLst>
          </a:custGeom>
          <a:solidFill>
            <a:srgbClr val="000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496620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hasCustomPrompt="1"/>
          </p:nvPr>
        </p:nvSpPr>
        <p:spPr>
          <a:xfrm>
            <a:off x="6816724" y="2002631"/>
            <a:ext cx="4530725" cy="2852737"/>
          </a:xfrm>
        </p:spPr>
        <p:txBody>
          <a:bodyPr anchor="t" anchorCtr="0"/>
          <a:lstStyle>
            <a:lvl1pPr>
              <a:lnSpc>
                <a:spcPct val="100000"/>
              </a:lnSpc>
              <a:defRPr sz="3000"/>
            </a:lvl1pPr>
          </a:lstStyle>
          <a:p>
            <a:r>
              <a:rPr lang="en-US"/>
              <a:t>Click to add Quote</a:t>
            </a:r>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3830005B-7B2D-47A2-ABC5-72B477741C24}" type="slidenum">
              <a:rPr lang="en-US" smtClean="0"/>
              <a:pPr/>
              <a:t>‹#›</a:t>
            </a:fld>
            <a:endParaRPr lang="en-US"/>
          </a:p>
        </p:txBody>
      </p:sp>
      <p:sp>
        <p:nvSpPr>
          <p:cNvPr id="10" name="Freeform 6"/>
          <p:cNvSpPr>
            <a:spLocks noEditPoints="1"/>
          </p:cNvSpPr>
          <p:nvPr userDrawn="1"/>
        </p:nvSpPr>
        <p:spPr bwMode="auto">
          <a:xfrm>
            <a:off x="6816725" y="692620"/>
            <a:ext cx="646113" cy="506413"/>
          </a:xfrm>
          <a:custGeom>
            <a:avLst/>
            <a:gdLst>
              <a:gd name="T0" fmla="*/ 3332 w 4887"/>
              <a:gd name="T1" fmla="*/ 2817 h 3825"/>
              <a:gd name="T2" fmla="*/ 2984 w 4887"/>
              <a:gd name="T3" fmla="*/ 3046 h 3825"/>
              <a:gd name="T4" fmla="*/ 2862 w 4887"/>
              <a:gd name="T5" fmla="*/ 3207 h 3825"/>
              <a:gd name="T6" fmla="*/ 2826 w 4887"/>
              <a:gd name="T7" fmla="*/ 3421 h 3825"/>
              <a:gd name="T8" fmla="*/ 2894 w 4887"/>
              <a:gd name="T9" fmla="*/ 3640 h 3825"/>
              <a:gd name="T10" fmla="*/ 3088 w 4887"/>
              <a:gd name="T11" fmla="*/ 3795 h 3825"/>
              <a:gd name="T12" fmla="*/ 3352 w 4887"/>
              <a:gd name="T13" fmla="*/ 3820 h 3825"/>
              <a:gd name="T14" fmla="*/ 3650 w 4887"/>
              <a:gd name="T15" fmla="*/ 3723 h 3825"/>
              <a:gd name="T16" fmla="*/ 3974 w 4887"/>
              <a:gd name="T17" fmla="*/ 3503 h 3825"/>
              <a:gd name="T18" fmla="*/ 4267 w 4887"/>
              <a:gd name="T19" fmla="*/ 3205 h 3825"/>
              <a:gd name="T20" fmla="*/ 4538 w 4887"/>
              <a:gd name="T21" fmla="*/ 2801 h 3825"/>
              <a:gd name="T22" fmla="*/ 4751 w 4887"/>
              <a:gd name="T23" fmla="*/ 2321 h 3825"/>
              <a:gd name="T24" fmla="*/ 4867 w 4887"/>
              <a:gd name="T25" fmla="*/ 1802 h 3825"/>
              <a:gd name="T26" fmla="*/ 4883 w 4887"/>
              <a:gd name="T27" fmla="*/ 1279 h 3825"/>
              <a:gd name="T28" fmla="*/ 4813 w 4887"/>
              <a:gd name="T29" fmla="*/ 832 h 3825"/>
              <a:gd name="T30" fmla="*/ 4642 w 4887"/>
              <a:gd name="T31" fmla="*/ 450 h 3825"/>
              <a:gd name="T32" fmla="*/ 4384 w 4887"/>
              <a:gd name="T33" fmla="*/ 178 h 3825"/>
              <a:gd name="T34" fmla="*/ 4090 w 4887"/>
              <a:gd name="T35" fmla="*/ 37 h 3825"/>
              <a:gd name="T36" fmla="*/ 3754 w 4887"/>
              <a:gd name="T37" fmla="*/ 1 h 3825"/>
              <a:gd name="T38" fmla="*/ 3439 w 4887"/>
              <a:gd name="T39" fmla="*/ 61 h 3825"/>
              <a:gd name="T40" fmla="*/ 3168 w 4887"/>
              <a:gd name="T41" fmla="*/ 212 h 3825"/>
              <a:gd name="T42" fmla="*/ 2951 w 4887"/>
              <a:gd name="T43" fmla="*/ 443 h 3825"/>
              <a:gd name="T44" fmla="*/ 2829 w 4887"/>
              <a:gd name="T45" fmla="*/ 717 h 3825"/>
              <a:gd name="T46" fmla="*/ 2803 w 4887"/>
              <a:gd name="T47" fmla="*/ 1031 h 3825"/>
              <a:gd name="T48" fmla="*/ 2874 w 4887"/>
              <a:gd name="T49" fmla="*/ 1329 h 3825"/>
              <a:gd name="T50" fmla="*/ 3043 w 4887"/>
              <a:gd name="T51" fmla="*/ 1589 h 3825"/>
              <a:gd name="T52" fmla="*/ 3287 w 4887"/>
              <a:gd name="T53" fmla="*/ 1796 h 3825"/>
              <a:gd name="T54" fmla="*/ 3556 w 4887"/>
              <a:gd name="T55" fmla="*/ 1909 h 3825"/>
              <a:gd name="T56" fmla="*/ 3822 w 4887"/>
              <a:gd name="T57" fmla="*/ 2025 h 3825"/>
              <a:gd name="T58" fmla="*/ 3747 w 4887"/>
              <a:gd name="T59" fmla="*/ 2331 h 3825"/>
              <a:gd name="T60" fmla="*/ 765 w 4887"/>
              <a:gd name="T61" fmla="*/ 2602 h 3825"/>
              <a:gd name="T62" fmla="*/ 407 w 4887"/>
              <a:gd name="T63" fmla="*/ 2902 h 3825"/>
              <a:gd name="T64" fmla="*/ 138 w 4887"/>
              <a:gd name="T65" fmla="*/ 3088 h 3825"/>
              <a:gd name="T66" fmla="*/ 42 w 4887"/>
              <a:gd name="T67" fmla="*/ 3264 h 3825"/>
              <a:gd name="T68" fmla="*/ 38 w 4887"/>
              <a:gd name="T69" fmla="*/ 3505 h 3825"/>
              <a:gd name="T70" fmla="*/ 165 w 4887"/>
              <a:gd name="T71" fmla="*/ 3716 h 3825"/>
              <a:gd name="T72" fmla="*/ 377 w 4887"/>
              <a:gd name="T73" fmla="*/ 3817 h 3825"/>
              <a:gd name="T74" fmla="*/ 631 w 4887"/>
              <a:gd name="T75" fmla="*/ 3804 h 3825"/>
              <a:gd name="T76" fmla="*/ 935 w 4887"/>
              <a:gd name="T77" fmla="*/ 3671 h 3825"/>
              <a:gd name="T78" fmla="*/ 1285 w 4887"/>
              <a:gd name="T79" fmla="*/ 3393 h 3825"/>
              <a:gd name="T80" fmla="*/ 1601 w 4887"/>
              <a:gd name="T81" fmla="*/ 3005 h 3825"/>
              <a:gd name="T82" fmla="*/ 1879 w 4887"/>
              <a:gd name="T83" fmla="*/ 2485 h 3825"/>
              <a:gd name="T84" fmla="*/ 2023 w 4887"/>
              <a:gd name="T85" fmla="*/ 2017 h 3825"/>
              <a:gd name="T86" fmla="*/ 2080 w 4887"/>
              <a:gd name="T87" fmla="*/ 1525 h 3825"/>
              <a:gd name="T88" fmla="*/ 2052 w 4887"/>
              <a:gd name="T89" fmla="*/ 1050 h 3825"/>
              <a:gd name="T90" fmla="*/ 1938 w 4887"/>
              <a:gd name="T91" fmla="*/ 651 h 3825"/>
              <a:gd name="T92" fmla="*/ 1720 w 4887"/>
              <a:gd name="T93" fmla="*/ 314 h 3825"/>
              <a:gd name="T94" fmla="*/ 1433 w 4887"/>
              <a:gd name="T95" fmla="*/ 96 h 3825"/>
              <a:gd name="T96" fmla="*/ 1087 w 4887"/>
              <a:gd name="T97" fmla="*/ 3 h 3825"/>
              <a:gd name="T98" fmla="*/ 750 w 4887"/>
              <a:gd name="T99" fmla="*/ 26 h 3825"/>
              <a:gd name="T100" fmla="*/ 443 w 4887"/>
              <a:gd name="T101" fmla="*/ 154 h 3825"/>
              <a:gd name="T102" fmla="*/ 206 w 4887"/>
              <a:gd name="T103" fmla="*/ 363 h 3825"/>
              <a:gd name="T104" fmla="*/ 48 w 4887"/>
              <a:gd name="T105" fmla="*/ 647 h 3825"/>
              <a:gd name="T106" fmla="*/ 0 w 4887"/>
              <a:gd name="T107" fmla="*/ 956 h 3825"/>
              <a:gd name="T108" fmla="*/ 48 w 4887"/>
              <a:gd name="T109" fmla="*/ 1260 h 3825"/>
              <a:gd name="T110" fmla="*/ 177 w 4887"/>
              <a:gd name="T111" fmla="*/ 1509 h 3825"/>
              <a:gd name="T112" fmla="*/ 401 w 4887"/>
              <a:gd name="T113" fmla="*/ 1740 h 3825"/>
              <a:gd name="T114" fmla="*/ 698 w 4887"/>
              <a:gd name="T115" fmla="*/ 1897 h 3825"/>
              <a:gd name="T116" fmla="*/ 1028 w 4887"/>
              <a:gd name="T117" fmla="*/ 1978 h 3825"/>
              <a:gd name="T118" fmla="*/ 950 w 4887"/>
              <a:gd name="T119" fmla="*/ 2310 h 3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7" h="3825">
                <a:moveTo>
                  <a:pt x="3627" y="2540"/>
                </a:moveTo>
                <a:lnTo>
                  <a:pt x="3615" y="2554"/>
                </a:lnTo>
                <a:lnTo>
                  <a:pt x="3605" y="2569"/>
                </a:lnTo>
                <a:lnTo>
                  <a:pt x="3580" y="2596"/>
                </a:lnTo>
                <a:lnTo>
                  <a:pt x="3567" y="2610"/>
                </a:lnTo>
                <a:lnTo>
                  <a:pt x="3554" y="2624"/>
                </a:lnTo>
                <a:lnTo>
                  <a:pt x="3527" y="2653"/>
                </a:lnTo>
                <a:lnTo>
                  <a:pt x="3498" y="2681"/>
                </a:lnTo>
                <a:lnTo>
                  <a:pt x="3467" y="2708"/>
                </a:lnTo>
                <a:lnTo>
                  <a:pt x="3436" y="2736"/>
                </a:lnTo>
                <a:lnTo>
                  <a:pt x="3403" y="2763"/>
                </a:lnTo>
                <a:lnTo>
                  <a:pt x="3368" y="2790"/>
                </a:lnTo>
                <a:lnTo>
                  <a:pt x="3332" y="2817"/>
                </a:lnTo>
                <a:lnTo>
                  <a:pt x="3296" y="2844"/>
                </a:lnTo>
                <a:lnTo>
                  <a:pt x="3257" y="2871"/>
                </a:lnTo>
                <a:lnTo>
                  <a:pt x="3216" y="2897"/>
                </a:lnTo>
                <a:lnTo>
                  <a:pt x="3195" y="2911"/>
                </a:lnTo>
                <a:lnTo>
                  <a:pt x="3175" y="2924"/>
                </a:lnTo>
                <a:lnTo>
                  <a:pt x="3131" y="2951"/>
                </a:lnTo>
                <a:lnTo>
                  <a:pt x="3086" y="2977"/>
                </a:lnTo>
                <a:lnTo>
                  <a:pt x="3055" y="2996"/>
                </a:lnTo>
                <a:lnTo>
                  <a:pt x="3040" y="3004"/>
                </a:lnTo>
                <a:lnTo>
                  <a:pt x="3025" y="3014"/>
                </a:lnTo>
                <a:lnTo>
                  <a:pt x="3011" y="3025"/>
                </a:lnTo>
                <a:lnTo>
                  <a:pt x="2997" y="3035"/>
                </a:lnTo>
                <a:lnTo>
                  <a:pt x="2984" y="3046"/>
                </a:lnTo>
                <a:lnTo>
                  <a:pt x="2973" y="3056"/>
                </a:lnTo>
                <a:lnTo>
                  <a:pt x="2961" y="3067"/>
                </a:lnTo>
                <a:lnTo>
                  <a:pt x="2949" y="3079"/>
                </a:lnTo>
                <a:lnTo>
                  <a:pt x="2938" y="3090"/>
                </a:lnTo>
                <a:lnTo>
                  <a:pt x="2927" y="3102"/>
                </a:lnTo>
                <a:lnTo>
                  <a:pt x="2917" y="3115"/>
                </a:lnTo>
                <a:lnTo>
                  <a:pt x="2908" y="3127"/>
                </a:lnTo>
                <a:lnTo>
                  <a:pt x="2899" y="3140"/>
                </a:lnTo>
                <a:lnTo>
                  <a:pt x="2890" y="3153"/>
                </a:lnTo>
                <a:lnTo>
                  <a:pt x="2883" y="3166"/>
                </a:lnTo>
                <a:lnTo>
                  <a:pt x="2875" y="3180"/>
                </a:lnTo>
                <a:lnTo>
                  <a:pt x="2869" y="3193"/>
                </a:lnTo>
                <a:lnTo>
                  <a:pt x="2862" y="3207"/>
                </a:lnTo>
                <a:lnTo>
                  <a:pt x="2856" y="3222"/>
                </a:lnTo>
                <a:lnTo>
                  <a:pt x="2850" y="3236"/>
                </a:lnTo>
                <a:lnTo>
                  <a:pt x="2846" y="3251"/>
                </a:lnTo>
                <a:lnTo>
                  <a:pt x="2842" y="3266"/>
                </a:lnTo>
                <a:lnTo>
                  <a:pt x="2837" y="3282"/>
                </a:lnTo>
                <a:lnTo>
                  <a:pt x="2834" y="3298"/>
                </a:lnTo>
                <a:lnTo>
                  <a:pt x="2832" y="3314"/>
                </a:lnTo>
                <a:lnTo>
                  <a:pt x="2830" y="3330"/>
                </a:lnTo>
                <a:lnTo>
                  <a:pt x="2828" y="3347"/>
                </a:lnTo>
                <a:lnTo>
                  <a:pt x="2827" y="3364"/>
                </a:lnTo>
                <a:lnTo>
                  <a:pt x="2826" y="3380"/>
                </a:lnTo>
                <a:lnTo>
                  <a:pt x="2826" y="3398"/>
                </a:lnTo>
                <a:lnTo>
                  <a:pt x="2826" y="3421"/>
                </a:lnTo>
                <a:lnTo>
                  <a:pt x="2828" y="3443"/>
                </a:lnTo>
                <a:lnTo>
                  <a:pt x="2830" y="3466"/>
                </a:lnTo>
                <a:lnTo>
                  <a:pt x="2831" y="3475"/>
                </a:lnTo>
                <a:lnTo>
                  <a:pt x="2833" y="3486"/>
                </a:lnTo>
                <a:lnTo>
                  <a:pt x="2837" y="3508"/>
                </a:lnTo>
                <a:lnTo>
                  <a:pt x="2843" y="3527"/>
                </a:lnTo>
                <a:lnTo>
                  <a:pt x="2848" y="3548"/>
                </a:lnTo>
                <a:lnTo>
                  <a:pt x="2856" y="3567"/>
                </a:lnTo>
                <a:lnTo>
                  <a:pt x="2859" y="3576"/>
                </a:lnTo>
                <a:lnTo>
                  <a:pt x="2863" y="3586"/>
                </a:lnTo>
                <a:lnTo>
                  <a:pt x="2873" y="3604"/>
                </a:lnTo>
                <a:lnTo>
                  <a:pt x="2883" y="3623"/>
                </a:lnTo>
                <a:lnTo>
                  <a:pt x="2894" y="3640"/>
                </a:lnTo>
                <a:lnTo>
                  <a:pt x="2906" y="3656"/>
                </a:lnTo>
                <a:lnTo>
                  <a:pt x="2919" y="3672"/>
                </a:lnTo>
                <a:lnTo>
                  <a:pt x="2931" y="3689"/>
                </a:lnTo>
                <a:lnTo>
                  <a:pt x="2947" y="3704"/>
                </a:lnTo>
                <a:lnTo>
                  <a:pt x="2962" y="3719"/>
                </a:lnTo>
                <a:lnTo>
                  <a:pt x="2978" y="3732"/>
                </a:lnTo>
                <a:lnTo>
                  <a:pt x="2994" y="3745"/>
                </a:lnTo>
                <a:lnTo>
                  <a:pt x="3013" y="3757"/>
                </a:lnTo>
                <a:lnTo>
                  <a:pt x="3030" y="3768"/>
                </a:lnTo>
                <a:lnTo>
                  <a:pt x="3048" y="3777"/>
                </a:lnTo>
                <a:lnTo>
                  <a:pt x="3058" y="3783"/>
                </a:lnTo>
                <a:lnTo>
                  <a:pt x="3068" y="3787"/>
                </a:lnTo>
                <a:lnTo>
                  <a:pt x="3088" y="3795"/>
                </a:lnTo>
                <a:lnTo>
                  <a:pt x="3109" y="3802"/>
                </a:lnTo>
                <a:lnTo>
                  <a:pt x="3130" y="3808"/>
                </a:lnTo>
                <a:lnTo>
                  <a:pt x="3152" y="3813"/>
                </a:lnTo>
                <a:lnTo>
                  <a:pt x="3175" y="3817"/>
                </a:lnTo>
                <a:lnTo>
                  <a:pt x="3185" y="3820"/>
                </a:lnTo>
                <a:lnTo>
                  <a:pt x="3197" y="3821"/>
                </a:lnTo>
                <a:lnTo>
                  <a:pt x="3221" y="3823"/>
                </a:lnTo>
                <a:lnTo>
                  <a:pt x="3246" y="3825"/>
                </a:lnTo>
                <a:lnTo>
                  <a:pt x="3271" y="3825"/>
                </a:lnTo>
                <a:lnTo>
                  <a:pt x="3291" y="3825"/>
                </a:lnTo>
                <a:lnTo>
                  <a:pt x="3311" y="3824"/>
                </a:lnTo>
                <a:lnTo>
                  <a:pt x="3331" y="3823"/>
                </a:lnTo>
                <a:lnTo>
                  <a:pt x="3352" y="3820"/>
                </a:lnTo>
                <a:lnTo>
                  <a:pt x="3372" y="3817"/>
                </a:lnTo>
                <a:lnTo>
                  <a:pt x="3393" y="3814"/>
                </a:lnTo>
                <a:lnTo>
                  <a:pt x="3413" y="3810"/>
                </a:lnTo>
                <a:lnTo>
                  <a:pt x="3434" y="3806"/>
                </a:lnTo>
                <a:lnTo>
                  <a:pt x="3456" y="3800"/>
                </a:lnTo>
                <a:lnTo>
                  <a:pt x="3476" y="3794"/>
                </a:lnTo>
                <a:lnTo>
                  <a:pt x="3498" y="3787"/>
                </a:lnTo>
                <a:lnTo>
                  <a:pt x="3519" y="3780"/>
                </a:lnTo>
                <a:lnTo>
                  <a:pt x="3563" y="3763"/>
                </a:lnTo>
                <a:lnTo>
                  <a:pt x="3584" y="3755"/>
                </a:lnTo>
                <a:lnTo>
                  <a:pt x="3606" y="3745"/>
                </a:lnTo>
                <a:lnTo>
                  <a:pt x="3627" y="3734"/>
                </a:lnTo>
                <a:lnTo>
                  <a:pt x="3650" y="3723"/>
                </a:lnTo>
                <a:lnTo>
                  <a:pt x="3673" y="3711"/>
                </a:lnTo>
                <a:lnTo>
                  <a:pt x="3694" y="3699"/>
                </a:lnTo>
                <a:lnTo>
                  <a:pt x="3717" y="3686"/>
                </a:lnTo>
                <a:lnTo>
                  <a:pt x="3740" y="3673"/>
                </a:lnTo>
                <a:lnTo>
                  <a:pt x="3762" y="3659"/>
                </a:lnTo>
                <a:lnTo>
                  <a:pt x="3786" y="3644"/>
                </a:lnTo>
                <a:lnTo>
                  <a:pt x="3809" y="3629"/>
                </a:lnTo>
                <a:lnTo>
                  <a:pt x="3832" y="3613"/>
                </a:lnTo>
                <a:lnTo>
                  <a:pt x="3879" y="3578"/>
                </a:lnTo>
                <a:lnTo>
                  <a:pt x="3903" y="3561"/>
                </a:lnTo>
                <a:lnTo>
                  <a:pt x="3927" y="3542"/>
                </a:lnTo>
                <a:lnTo>
                  <a:pt x="3950" y="3523"/>
                </a:lnTo>
                <a:lnTo>
                  <a:pt x="3974" y="3503"/>
                </a:lnTo>
                <a:lnTo>
                  <a:pt x="3998" y="3483"/>
                </a:lnTo>
                <a:lnTo>
                  <a:pt x="4022" y="3462"/>
                </a:lnTo>
                <a:lnTo>
                  <a:pt x="4046" y="3441"/>
                </a:lnTo>
                <a:lnTo>
                  <a:pt x="4068" y="3419"/>
                </a:lnTo>
                <a:lnTo>
                  <a:pt x="4092" y="3397"/>
                </a:lnTo>
                <a:lnTo>
                  <a:pt x="4115" y="3375"/>
                </a:lnTo>
                <a:lnTo>
                  <a:pt x="4136" y="3352"/>
                </a:lnTo>
                <a:lnTo>
                  <a:pt x="4159" y="3328"/>
                </a:lnTo>
                <a:lnTo>
                  <a:pt x="4181" y="3304"/>
                </a:lnTo>
                <a:lnTo>
                  <a:pt x="4203" y="3280"/>
                </a:lnTo>
                <a:lnTo>
                  <a:pt x="4225" y="3256"/>
                </a:lnTo>
                <a:lnTo>
                  <a:pt x="4245" y="3231"/>
                </a:lnTo>
                <a:lnTo>
                  <a:pt x="4267" y="3205"/>
                </a:lnTo>
                <a:lnTo>
                  <a:pt x="4288" y="3179"/>
                </a:lnTo>
                <a:lnTo>
                  <a:pt x="4308" y="3153"/>
                </a:lnTo>
                <a:lnTo>
                  <a:pt x="4329" y="3126"/>
                </a:lnTo>
                <a:lnTo>
                  <a:pt x="4349" y="3099"/>
                </a:lnTo>
                <a:lnTo>
                  <a:pt x="4369" y="3070"/>
                </a:lnTo>
                <a:lnTo>
                  <a:pt x="4389" y="3042"/>
                </a:lnTo>
                <a:lnTo>
                  <a:pt x="4409" y="3013"/>
                </a:lnTo>
                <a:lnTo>
                  <a:pt x="4427" y="2985"/>
                </a:lnTo>
                <a:lnTo>
                  <a:pt x="4446" y="2955"/>
                </a:lnTo>
                <a:lnTo>
                  <a:pt x="4465" y="2925"/>
                </a:lnTo>
                <a:lnTo>
                  <a:pt x="4483" y="2895"/>
                </a:lnTo>
                <a:lnTo>
                  <a:pt x="4520" y="2832"/>
                </a:lnTo>
                <a:lnTo>
                  <a:pt x="4538" y="2801"/>
                </a:lnTo>
                <a:lnTo>
                  <a:pt x="4556" y="2768"/>
                </a:lnTo>
                <a:lnTo>
                  <a:pt x="4573" y="2736"/>
                </a:lnTo>
                <a:lnTo>
                  <a:pt x="4590" y="2703"/>
                </a:lnTo>
                <a:lnTo>
                  <a:pt x="4624" y="2636"/>
                </a:lnTo>
                <a:lnTo>
                  <a:pt x="4640" y="2602"/>
                </a:lnTo>
                <a:lnTo>
                  <a:pt x="4655" y="2567"/>
                </a:lnTo>
                <a:lnTo>
                  <a:pt x="4670" y="2533"/>
                </a:lnTo>
                <a:lnTo>
                  <a:pt x="4685" y="2498"/>
                </a:lnTo>
                <a:lnTo>
                  <a:pt x="4699" y="2463"/>
                </a:lnTo>
                <a:lnTo>
                  <a:pt x="4713" y="2428"/>
                </a:lnTo>
                <a:lnTo>
                  <a:pt x="4726" y="2393"/>
                </a:lnTo>
                <a:lnTo>
                  <a:pt x="4739" y="2357"/>
                </a:lnTo>
                <a:lnTo>
                  <a:pt x="4751" y="2321"/>
                </a:lnTo>
                <a:lnTo>
                  <a:pt x="4762" y="2286"/>
                </a:lnTo>
                <a:lnTo>
                  <a:pt x="4774" y="2250"/>
                </a:lnTo>
                <a:lnTo>
                  <a:pt x="4785" y="2213"/>
                </a:lnTo>
                <a:lnTo>
                  <a:pt x="4794" y="2177"/>
                </a:lnTo>
                <a:lnTo>
                  <a:pt x="4804" y="2141"/>
                </a:lnTo>
                <a:lnTo>
                  <a:pt x="4813" y="2104"/>
                </a:lnTo>
                <a:lnTo>
                  <a:pt x="4821" y="2066"/>
                </a:lnTo>
                <a:lnTo>
                  <a:pt x="4836" y="1991"/>
                </a:lnTo>
                <a:lnTo>
                  <a:pt x="4844" y="1954"/>
                </a:lnTo>
                <a:lnTo>
                  <a:pt x="4851" y="1916"/>
                </a:lnTo>
                <a:lnTo>
                  <a:pt x="4856" y="1879"/>
                </a:lnTo>
                <a:lnTo>
                  <a:pt x="4861" y="1840"/>
                </a:lnTo>
                <a:lnTo>
                  <a:pt x="4867" y="1802"/>
                </a:lnTo>
                <a:lnTo>
                  <a:pt x="4871" y="1763"/>
                </a:lnTo>
                <a:lnTo>
                  <a:pt x="4874" y="1724"/>
                </a:lnTo>
                <a:lnTo>
                  <a:pt x="4878" y="1685"/>
                </a:lnTo>
                <a:lnTo>
                  <a:pt x="4881" y="1646"/>
                </a:lnTo>
                <a:lnTo>
                  <a:pt x="4883" y="1607"/>
                </a:lnTo>
                <a:lnTo>
                  <a:pt x="4885" y="1567"/>
                </a:lnTo>
                <a:lnTo>
                  <a:pt x="4886" y="1527"/>
                </a:lnTo>
                <a:lnTo>
                  <a:pt x="4887" y="1488"/>
                </a:lnTo>
                <a:lnTo>
                  <a:pt x="4887" y="1447"/>
                </a:lnTo>
                <a:lnTo>
                  <a:pt x="4887" y="1404"/>
                </a:lnTo>
                <a:lnTo>
                  <a:pt x="4886" y="1361"/>
                </a:lnTo>
                <a:lnTo>
                  <a:pt x="4885" y="1320"/>
                </a:lnTo>
                <a:lnTo>
                  <a:pt x="4883" y="1279"/>
                </a:lnTo>
                <a:lnTo>
                  <a:pt x="4880" y="1238"/>
                </a:lnTo>
                <a:lnTo>
                  <a:pt x="4876" y="1198"/>
                </a:lnTo>
                <a:lnTo>
                  <a:pt x="4873" y="1159"/>
                </a:lnTo>
                <a:lnTo>
                  <a:pt x="4869" y="1120"/>
                </a:lnTo>
                <a:lnTo>
                  <a:pt x="4863" y="1082"/>
                </a:lnTo>
                <a:lnTo>
                  <a:pt x="4861" y="1062"/>
                </a:lnTo>
                <a:lnTo>
                  <a:pt x="4858" y="1044"/>
                </a:lnTo>
                <a:lnTo>
                  <a:pt x="4852" y="1007"/>
                </a:lnTo>
                <a:lnTo>
                  <a:pt x="4845" y="970"/>
                </a:lnTo>
                <a:lnTo>
                  <a:pt x="4838" y="936"/>
                </a:lnTo>
                <a:lnTo>
                  <a:pt x="4830" y="900"/>
                </a:lnTo>
                <a:lnTo>
                  <a:pt x="4821" y="865"/>
                </a:lnTo>
                <a:lnTo>
                  <a:pt x="4813" y="832"/>
                </a:lnTo>
                <a:lnTo>
                  <a:pt x="4803" y="799"/>
                </a:lnTo>
                <a:lnTo>
                  <a:pt x="4792" y="766"/>
                </a:lnTo>
                <a:lnTo>
                  <a:pt x="4781" y="734"/>
                </a:lnTo>
                <a:lnTo>
                  <a:pt x="4771" y="703"/>
                </a:lnTo>
                <a:lnTo>
                  <a:pt x="4759" y="673"/>
                </a:lnTo>
                <a:lnTo>
                  <a:pt x="4746" y="642"/>
                </a:lnTo>
                <a:lnTo>
                  <a:pt x="4733" y="613"/>
                </a:lnTo>
                <a:lnTo>
                  <a:pt x="4719" y="584"/>
                </a:lnTo>
                <a:lnTo>
                  <a:pt x="4705" y="556"/>
                </a:lnTo>
                <a:lnTo>
                  <a:pt x="4690" y="529"/>
                </a:lnTo>
                <a:lnTo>
                  <a:pt x="4674" y="501"/>
                </a:lnTo>
                <a:lnTo>
                  <a:pt x="4658" y="476"/>
                </a:lnTo>
                <a:lnTo>
                  <a:pt x="4642" y="450"/>
                </a:lnTo>
                <a:lnTo>
                  <a:pt x="4625" y="425"/>
                </a:lnTo>
                <a:lnTo>
                  <a:pt x="4606" y="400"/>
                </a:lnTo>
                <a:lnTo>
                  <a:pt x="4588" y="376"/>
                </a:lnTo>
                <a:lnTo>
                  <a:pt x="4570" y="353"/>
                </a:lnTo>
                <a:lnTo>
                  <a:pt x="4550" y="330"/>
                </a:lnTo>
                <a:lnTo>
                  <a:pt x="4531" y="309"/>
                </a:lnTo>
                <a:lnTo>
                  <a:pt x="4510" y="288"/>
                </a:lnTo>
                <a:lnTo>
                  <a:pt x="4491" y="268"/>
                </a:lnTo>
                <a:lnTo>
                  <a:pt x="4469" y="248"/>
                </a:lnTo>
                <a:lnTo>
                  <a:pt x="4449" y="230"/>
                </a:lnTo>
                <a:lnTo>
                  <a:pt x="4427" y="211"/>
                </a:lnTo>
                <a:lnTo>
                  <a:pt x="4405" y="194"/>
                </a:lnTo>
                <a:lnTo>
                  <a:pt x="4384" y="178"/>
                </a:lnTo>
                <a:lnTo>
                  <a:pt x="4361" y="162"/>
                </a:lnTo>
                <a:lnTo>
                  <a:pt x="4338" y="146"/>
                </a:lnTo>
                <a:lnTo>
                  <a:pt x="4315" y="132"/>
                </a:lnTo>
                <a:lnTo>
                  <a:pt x="4291" y="119"/>
                </a:lnTo>
                <a:lnTo>
                  <a:pt x="4267" y="106"/>
                </a:lnTo>
                <a:lnTo>
                  <a:pt x="4243" y="93"/>
                </a:lnTo>
                <a:lnTo>
                  <a:pt x="4218" y="83"/>
                </a:lnTo>
                <a:lnTo>
                  <a:pt x="4205" y="77"/>
                </a:lnTo>
                <a:lnTo>
                  <a:pt x="4194" y="72"/>
                </a:lnTo>
                <a:lnTo>
                  <a:pt x="4168" y="62"/>
                </a:lnTo>
                <a:lnTo>
                  <a:pt x="4142" y="52"/>
                </a:lnTo>
                <a:lnTo>
                  <a:pt x="4116" y="45"/>
                </a:lnTo>
                <a:lnTo>
                  <a:pt x="4090" y="37"/>
                </a:lnTo>
                <a:lnTo>
                  <a:pt x="4063" y="29"/>
                </a:lnTo>
                <a:lnTo>
                  <a:pt x="4036" y="23"/>
                </a:lnTo>
                <a:lnTo>
                  <a:pt x="4008" y="18"/>
                </a:lnTo>
                <a:lnTo>
                  <a:pt x="3981" y="13"/>
                </a:lnTo>
                <a:lnTo>
                  <a:pt x="3953" y="9"/>
                </a:lnTo>
                <a:lnTo>
                  <a:pt x="3937" y="7"/>
                </a:lnTo>
                <a:lnTo>
                  <a:pt x="3923" y="6"/>
                </a:lnTo>
                <a:lnTo>
                  <a:pt x="3894" y="3"/>
                </a:lnTo>
                <a:lnTo>
                  <a:pt x="3865" y="1"/>
                </a:lnTo>
                <a:lnTo>
                  <a:pt x="3836" y="0"/>
                </a:lnTo>
                <a:lnTo>
                  <a:pt x="3806" y="0"/>
                </a:lnTo>
                <a:lnTo>
                  <a:pt x="3780" y="0"/>
                </a:lnTo>
                <a:lnTo>
                  <a:pt x="3754" y="1"/>
                </a:lnTo>
                <a:lnTo>
                  <a:pt x="3728" y="2"/>
                </a:lnTo>
                <a:lnTo>
                  <a:pt x="3703" y="5"/>
                </a:lnTo>
                <a:lnTo>
                  <a:pt x="3677" y="7"/>
                </a:lnTo>
                <a:lnTo>
                  <a:pt x="3652" y="10"/>
                </a:lnTo>
                <a:lnTo>
                  <a:pt x="3627" y="13"/>
                </a:lnTo>
                <a:lnTo>
                  <a:pt x="3604" y="18"/>
                </a:lnTo>
                <a:lnTo>
                  <a:pt x="3580" y="22"/>
                </a:lnTo>
                <a:lnTo>
                  <a:pt x="3555" y="27"/>
                </a:lnTo>
                <a:lnTo>
                  <a:pt x="3532" y="33"/>
                </a:lnTo>
                <a:lnTo>
                  <a:pt x="3508" y="39"/>
                </a:lnTo>
                <a:lnTo>
                  <a:pt x="3485" y="46"/>
                </a:lnTo>
                <a:lnTo>
                  <a:pt x="3462" y="53"/>
                </a:lnTo>
                <a:lnTo>
                  <a:pt x="3439" y="61"/>
                </a:lnTo>
                <a:lnTo>
                  <a:pt x="3418" y="70"/>
                </a:lnTo>
                <a:lnTo>
                  <a:pt x="3395" y="78"/>
                </a:lnTo>
                <a:lnTo>
                  <a:pt x="3373" y="88"/>
                </a:lnTo>
                <a:lnTo>
                  <a:pt x="3352" y="98"/>
                </a:lnTo>
                <a:lnTo>
                  <a:pt x="3330" y="109"/>
                </a:lnTo>
                <a:lnTo>
                  <a:pt x="3309" y="119"/>
                </a:lnTo>
                <a:lnTo>
                  <a:pt x="3288" y="131"/>
                </a:lnTo>
                <a:lnTo>
                  <a:pt x="3268" y="143"/>
                </a:lnTo>
                <a:lnTo>
                  <a:pt x="3247" y="156"/>
                </a:lnTo>
                <a:lnTo>
                  <a:pt x="3226" y="169"/>
                </a:lnTo>
                <a:lnTo>
                  <a:pt x="3207" y="183"/>
                </a:lnTo>
                <a:lnTo>
                  <a:pt x="3188" y="197"/>
                </a:lnTo>
                <a:lnTo>
                  <a:pt x="3168" y="212"/>
                </a:lnTo>
                <a:lnTo>
                  <a:pt x="3149" y="228"/>
                </a:lnTo>
                <a:lnTo>
                  <a:pt x="3130" y="244"/>
                </a:lnTo>
                <a:lnTo>
                  <a:pt x="3111" y="260"/>
                </a:lnTo>
                <a:lnTo>
                  <a:pt x="3092" y="277"/>
                </a:lnTo>
                <a:lnTo>
                  <a:pt x="3075" y="295"/>
                </a:lnTo>
                <a:lnTo>
                  <a:pt x="3057" y="312"/>
                </a:lnTo>
                <a:lnTo>
                  <a:pt x="3041" y="330"/>
                </a:lnTo>
                <a:lnTo>
                  <a:pt x="3024" y="349"/>
                </a:lnTo>
                <a:lnTo>
                  <a:pt x="3008" y="367"/>
                </a:lnTo>
                <a:lnTo>
                  <a:pt x="2993" y="386"/>
                </a:lnTo>
                <a:lnTo>
                  <a:pt x="2979" y="404"/>
                </a:lnTo>
                <a:lnTo>
                  <a:pt x="2965" y="424"/>
                </a:lnTo>
                <a:lnTo>
                  <a:pt x="2951" y="443"/>
                </a:lnTo>
                <a:lnTo>
                  <a:pt x="2938" y="463"/>
                </a:lnTo>
                <a:lnTo>
                  <a:pt x="2926" y="482"/>
                </a:lnTo>
                <a:lnTo>
                  <a:pt x="2914" y="503"/>
                </a:lnTo>
                <a:lnTo>
                  <a:pt x="2903" y="523"/>
                </a:lnTo>
                <a:lnTo>
                  <a:pt x="2893" y="544"/>
                </a:lnTo>
                <a:lnTo>
                  <a:pt x="2883" y="564"/>
                </a:lnTo>
                <a:lnTo>
                  <a:pt x="2873" y="586"/>
                </a:lnTo>
                <a:lnTo>
                  <a:pt x="2864" y="606"/>
                </a:lnTo>
                <a:lnTo>
                  <a:pt x="2856" y="628"/>
                </a:lnTo>
                <a:lnTo>
                  <a:pt x="2848" y="650"/>
                </a:lnTo>
                <a:lnTo>
                  <a:pt x="2841" y="673"/>
                </a:lnTo>
                <a:lnTo>
                  <a:pt x="2834" y="694"/>
                </a:lnTo>
                <a:lnTo>
                  <a:pt x="2829" y="717"/>
                </a:lnTo>
                <a:lnTo>
                  <a:pt x="2823" y="740"/>
                </a:lnTo>
                <a:lnTo>
                  <a:pt x="2818" y="763"/>
                </a:lnTo>
                <a:lnTo>
                  <a:pt x="2814" y="786"/>
                </a:lnTo>
                <a:lnTo>
                  <a:pt x="2810" y="810"/>
                </a:lnTo>
                <a:lnTo>
                  <a:pt x="2807" y="834"/>
                </a:lnTo>
                <a:lnTo>
                  <a:pt x="2805" y="858"/>
                </a:lnTo>
                <a:lnTo>
                  <a:pt x="2803" y="881"/>
                </a:lnTo>
                <a:lnTo>
                  <a:pt x="2801" y="906"/>
                </a:lnTo>
                <a:lnTo>
                  <a:pt x="2801" y="931"/>
                </a:lnTo>
                <a:lnTo>
                  <a:pt x="2800" y="956"/>
                </a:lnTo>
                <a:lnTo>
                  <a:pt x="2801" y="981"/>
                </a:lnTo>
                <a:lnTo>
                  <a:pt x="2801" y="1006"/>
                </a:lnTo>
                <a:lnTo>
                  <a:pt x="2803" y="1031"/>
                </a:lnTo>
                <a:lnTo>
                  <a:pt x="2805" y="1055"/>
                </a:lnTo>
                <a:lnTo>
                  <a:pt x="2807" y="1078"/>
                </a:lnTo>
                <a:lnTo>
                  <a:pt x="2810" y="1102"/>
                </a:lnTo>
                <a:lnTo>
                  <a:pt x="2814" y="1126"/>
                </a:lnTo>
                <a:lnTo>
                  <a:pt x="2819" y="1150"/>
                </a:lnTo>
                <a:lnTo>
                  <a:pt x="2823" y="1173"/>
                </a:lnTo>
                <a:lnTo>
                  <a:pt x="2829" y="1196"/>
                </a:lnTo>
                <a:lnTo>
                  <a:pt x="2835" y="1219"/>
                </a:lnTo>
                <a:lnTo>
                  <a:pt x="2842" y="1241"/>
                </a:lnTo>
                <a:lnTo>
                  <a:pt x="2849" y="1264"/>
                </a:lnTo>
                <a:lnTo>
                  <a:pt x="2857" y="1285"/>
                </a:lnTo>
                <a:lnTo>
                  <a:pt x="2866" y="1308"/>
                </a:lnTo>
                <a:lnTo>
                  <a:pt x="2874" y="1329"/>
                </a:lnTo>
                <a:lnTo>
                  <a:pt x="2884" y="1350"/>
                </a:lnTo>
                <a:lnTo>
                  <a:pt x="2894" y="1372"/>
                </a:lnTo>
                <a:lnTo>
                  <a:pt x="2904" y="1392"/>
                </a:lnTo>
                <a:lnTo>
                  <a:pt x="2915" y="1413"/>
                </a:lnTo>
                <a:lnTo>
                  <a:pt x="2927" y="1434"/>
                </a:lnTo>
                <a:lnTo>
                  <a:pt x="2940" y="1454"/>
                </a:lnTo>
                <a:lnTo>
                  <a:pt x="2953" y="1475"/>
                </a:lnTo>
                <a:lnTo>
                  <a:pt x="2966" y="1494"/>
                </a:lnTo>
                <a:lnTo>
                  <a:pt x="2981" y="1514"/>
                </a:lnTo>
                <a:lnTo>
                  <a:pt x="2995" y="1533"/>
                </a:lnTo>
                <a:lnTo>
                  <a:pt x="3010" y="1553"/>
                </a:lnTo>
                <a:lnTo>
                  <a:pt x="3027" y="1571"/>
                </a:lnTo>
                <a:lnTo>
                  <a:pt x="3043" y="1589"/>
                </a:lnTo>
                <a:lnTo>
                  <a:pt x="3060" y="1608"/>
                </a:lnTo>
                <a:lnTo>
                  <a:pt x="3077" y="1626"/>
                </a:lnTo>
                <a:lnTo>
                  <a:pt x="3096" y="1645"/>
                </a:lnTo>
                <a:lnTo>
                  <a:pt x="3114" y="1662"/>
                </a:lnTo>
                <a:lnTo>
                  <a:pt x="3134" y="1679"/>
                </a:lnTo>
                <a:lnTo>
                  <a:pt x="3152" y="1696"/>
                </a:lnTo>
                <a:lnTo>
                  <a:pt x="3171" y="1712"/>
                </a:lnTo>
                <a:lnTo>
                  <a:pt x="3190" y="1727"/>
                </a:lnTo>
                <a:lnTo>
                  <a:pt x="3209" y="1742"/>
                </a:lnTo>
                <a:lnTo>
                  <a:pt x="3229" y="1756"/>
                </a:lnTo>
                <a:lnTo>
                  <a:pt x="3248" y="1770"/>
                </a:lnTo>
                <a:lnTo>
                  <a:pt x="3268" y="1783"/>
                </a:lnTo>
                <a:lnTo>
                  <a:pt x="3287" y="1796"/>
                </a:lnTo>
                <a:lnTo>
                  <a:pt x="3308" y="1808"/>
                </a:lnTo>
                <a:lnTo>
                  <a:pt x="3327" y="1819"/>
                </a:lnTo>
                <a:lnTo>
                  <a:pt x="3347" y="1831"/>
                </a:lnTo>
                <a:lnTo>
                  <a:pt x="3368" y="1841"/>
                </a:lnTo>
                <a:lnTo>
                  <a:pt x="3389" y="1850"/>
                </a:lnTo>
                <a:lnTo>
                  <a:pt x="3409" y="1860"/>
                </a:lnTo>
                <a:lnTo>
                  <a:pt x="3430" y="1869"/>
                </a:lnTo>
                <a:lnTo>
                  <a:pt x="3450" y="1876"/>
                </a:lnTo>
                <a:lnTo>
                  <a:pt x="3471" y="1884"/>
                </a:lnTo>
                <a:lnTo>
                  <a:pt x="3492" y="1892"/>
                </a:lnTo>
                <a:lnTo>
                  <a:pt x="3513" y="1898"/>
                </a:lnTo>
                <a:lnTo>
                  <a:pt x="3534" y="1903"/>
                </a:lnTo>
                <a:lnTo>
                  <a:pt x="3556" y="1909"/>
                </a:lnTo>
                <a:lnTo>
                  <a:pt x="3578" y="1913"/>
                </a:lnTo>
                <a:lnTo>
                  <a:pt x="3599" y="1917"/>
                </a:lnTo>
                <a:lnTo>
                  <a:pt x="3621" y="1922"/>
                </a:lnTo>
                <a:lnTo>
                  <a:pt x="3642" y="1925"/>
                </a:lnTo>
                <a:lnTo>
                  <a:pt x="3654" y="1926"/>
                </a:lnTo>
                <a:lnTo>
                  <a:pt x="3665" y="1927"/>
                </a:lnTo>
                <a:lnTo>
                  <a:pt x="3687" y="1929"/>
                </a:lnTo>
                <a:lnTo>
                  <a:pt x="3709" y="1930"/>
                </a:lnTo>
                <a:lnTo>
                  <a:pt x="3732" y="1932"/>
                </a:lnTo>
                <a:lnTo>
                  <a:pt x="3755" y="1932"/>
                </a:lnTo>
                <a:lnTo>
                  <a:pt x="3830" y="1932"/>
                </a:lnTo>
                <a:lnTo>
                  <a:pt x="3827" y="1979"/>
                </a:lnTo>
                <a:lnTo>
                  <a:pt x="3822" y="2025"/>
                </a:lnTo>
                <a:lnTo>
                  <a:pt x="3820" y="2047"/>
                </a:lnTo>
                <a:lnTo>
                  <a:pt x="3816" y="2069"/>
                </a:lnTo>
                <a:lnTo>
                  <a:pt x="3812" y="2092"/>
                </a:lnTo>
                <a:lnTo>
                  <a:pt x="3809" y="2113"/>
                </a:lnTo>
                <a:lnTo>
                  <a:pt x="3805" y="2134"/>
                </a:lnTo>
                <a:lnTo>
                  <a:pt x="3800" y="2156"/>
                </a:lnTo>
                <a:lnTo>
                  <a:pt x="3796" y="2176"/>
                </a:lnTo>
                <a:lnTo>
                  <a:pt x="3791" y="2197"/>
                </a:lnTo>
                <a:lnTo>
                  <a:pt x="3780" y="2237"/>
                </a:lnTo>
                <a:lnTo>
                  <a:pt x="3773" y="2256"/>
                </a:lnTo>
                <a:lnTo>
                  <a:pt x="3768" y="2275"/>
                </a:lnTo>
                <a:lnTo>
                  <a:pt x="3754" y="2313"/>
                </a:lnTo>
                <a:lnTo>
                  <a:pt x="3747" y="2331"/>
                </a:lnTo>
                <a:lnTo>
                  <a:pt x="3740" y="2348"/>
                </a:lnTo>
                <a:lnTo>
                  <a:pt x="3724" y="2384"/>
                </a:lnTo>
                <a:lnTo>
                  <a:pt x="3716" y="2400"/>
                </a:lnTo>
                <a:lnTo>
                  <a:pt x="3707" y="2418"/>
                </a:lnTo>
                <a:lnTo>
                  <a:pt x="3689" y="2450"/>
                </a:lnTo>
                <a:lnTo>
                  <a:pt x="3669" y="2482"/>
                </a:lnTo>
                <a:lnTo>
                  <a:pt x="3660" y="2497"/>
                </a:lnTo>
                <a:lnTo>
                  <a:pt x="3649" y="2512"/>
                </a:lnTo>
                <a:lnTo>
                  <a:pt x="3627" y="2540"/>
                </a:lnTo>
                <a:close/>
                <a:moveTo>
                  <a:pt x="815" y="2543"/>
                </a:moveTo>
                <a:lnTo>
                  <a:pt x="790" y="2572"/>
                </a:lnTo>
                <a:lnTo>
                  <a:pt x="778" y="2588"/>
                </a:lnTo>
                <a:lnTo>
                  <a:pt x="765" y="2602"/>
                </a:lnTo>
                <a:lnTo>
                  <a:pt x="751" y="2617"/>
                </a:lnTo>
                <a:lnTo>
                  <a:pt x="738" y="2631"/>
                </a:lnTo>
                <a:lnTo>
                  <a:pt x="710" y="2659"/>
                </a:lnTo>
                <a:lnTo>
                  <a:pt x="681" y="2687"/>
                </a:lnTo>
                <a:lnTo>
                  <a:pt x="650" y="2715"/>
                </a:lnTo>
                <a:lnTo>
                  <a:pt x="619" y="2742"/>
                </a:lnTo>
                <a:lnTo>
                  <a:pt x="587" y="2769"/>
                </a:lnTo>
                <a:lnTo>
                  <a:pt x="553" y="2797"/>
                </a:lnTo>
                <a:lnTo>
                  <a:pt x="536" y="2811"/>
                </a:lnTo>
                <a:lnTo>
                  <a:pt x="519" y="2824"/>
                </a:lnTo>
                <a:lnTo>
                  <a:pt x="483" y="2850"/>
                </a:lnTo>
                <a:lnTo>
                  <a:pt x="446" y="2876"/>
                </a:lnTo>
                <a:lnTo>
                  <a:pt x="407" y="2902"/>
                </a:lnTo>
                <a:lnTo>
                  <a:pt x="368" y="2928"/>
                </a:lnTo>
                <a:lnTo>
                  <a:pt x="328" y="2952"/>
                </a:lnTo>
                <a:lnTo>
                  <a:pt x="286" y="2977"/>
                </a:lnTo>
                <a:lnTo>
                  <a:pt x="255" y="2995"/>
                </a:lnTo>
                <a:lnTo>
                  <a:pt x="240" y="3003"/>
                </a:lnTo>
                <a:lnTo>
                  <a:pt x="226" y="3013"/>
                </a:lnTo>
                <a:lnTo>
                  <a:pt x="212" y="3023"/>
                </a:lnTo>
                <a:lnTo>
                  <a:pt x="198" y="3033"/>
                </a:lnTo>
                <a:lnTo>
                  <a:pt x="185" y="3043"/>
                </a:lnTo>
                <a:lnTo>
                  <a:pt x="172" y="3054"/>
                </a:lnTo>
                <a:lnTo>
                  <a:pt x="160" y="3065"/>
                </a:lnTo>
                <a:lnTo>
                  <a:pt x="149" y="3076"/>
                </a:lnTo>
                <a:lnTo>
                  <a:pt x="138" y="3088"/>
                </a:lnTo>
                <a:lnTo>
                  <a:pt x="128" y="3099"/>
                </a:lnTo>
                <a:lnTo>
                  <a:pt x="118" y="3112"/>
                </a:lnTo>
                <a:lnTo>
                  <a:pt x="108" y="3123"/>
                </a:lnTo>
                <a:lnTo>
                  <a:pt x="99" y="3136"/>
                </a:lnTo>
                <a:lnTo>
                  <a:pt x="91" y="3149"/>
                </a:lnTo>
                <a:lnTo>
                  <a:pt x="83" y="3162"/>
                </a:lnTo>
                <a:lnTo>
                  <a:pt x="76" y="3177"/>
                </a:lnTo>
                <a:lnTo>
                  <a:pt x="69" y="3191"/>
                </a:lnTo>
                <a:lnTo>
                  <a:pt x="63" y="3205"/>
                </a:lnTo>
                <a:lnTo>
                  <a:pt x="56" y="3219"/>
                </a:lnTo>
                <a:lnTo>
                  <a:pt x="51" y="3234"/>
                </a:lnTo>
                <a:lnTo>
                  <a:pt x="46" y="3249"/>
                </a:lnTo>
                <a:lnTo>
                  <a:pt x="42" y="3264"/>
                </a:lnTo>
                <a:lnTo>
                  <a:pt x="38" y="3279"/>
                </a:lnTo>
                <a:lnTo>
                  <a:pt x="35" y="3296"/>
                </a:lnTo>
                <a:lnTo>
                  <a:pt x="32" y="3312"/>
                </a:lnTo>
                <a:lnTo>
                  <a:pt x="29" y="3328"/>
                </a:lnTo>
                <a:lnTo>
                  <a:pt x="28" y="3345"/>
                </a:lnTo>
                <a:lnTo>
                  <a:pt x="27" y="3363"/>
                </a:lnTo>
                <a:lnTo>
                  <a:pt x="26" y="3380"/>
                </a:lnTo>
                <a:lnTo>
                  <a:pt x="26" y="3398"/>
                </a:lnTo>
                <a:lnTo>
                  <a:pt x="26" y="3420"/>
                </a:lnTo>
                <a:lnTo>
                  <a:pt x="27" y="3442"/>
                </a:lnTo>
                <a:lnTo>
                  <a:pt x="30" y="3463"/>
                </a:lnTo>
                <a:lnTo>
                  <a:pt x="33" y="3484"/>
                </a:lnTo>
                <a:lnTo>
                  <a:pt x="38" y="3505"/>
                </a:lnTo>
                <a:lnTo>
                  <a:pt x="43" y="3524"/>
                </a:lnTo>
                <a:lnTo>
                  <a:pt x="50" y="3544"/>
                </a:lnTo>
                <a:lnTo>
                  <a:pt x="56" y="3563"/>
                </a:lnTo>
                <a:lnTo>
                  <a:pt x="65" y="3581"/>
                </a:lnTo>
                <a:lnTo>
                  <a:pt x="75" y="3600"/>
                </a:lnTo>
                <a:lnTo>
                  <a:pt x="84" y="3618"/>
                </a:lnTo>
                <a:lnTo>
                  <a:pt x="95" y="3636"/>
                </a:lnTo>
                <a:lnTo>
                  <a:pt x="107" y="3652"/>
                </a:lnTo>
                <a:lnTo>
                  <a:pt x="121" y="3669"/>
                </a:lnTo>
                <a:lnTo>
                  <a:pt x="135" y="3685"/>
                </a:lnTo>
                <a:lnTo>
                  <a:pt x="142" y="3693"/>
                </a:lnTo>
                <a:lnTo>
                  <a:pt x="150" y="3701"/>
                </a:lnTo>
                <a:lnTo>
                  <a:pt x="165" y="3716"/>
                </a:lnTo>
                <a:lnTo>
                  <a:pt x="182" y="3730"/>
                </a:lnTo>
                <a:lnTo>
                  <a:pt x="190" y="3736"/>
                </a:lnTo>
                <a:lnTo>
                  <a:pt x="199" y="3743"/>
                </a:lnTo>
                <a:lnTo>
                  <a:pt x="207" y="3749"/>
                </a:lnTo>
                <a:lnTo>
                  <a:pt x="216" y="3756"/>
                </a:lnTo>
                <a:lnTo>
                  <a:pt x="234" y="3767"/>
                </a:lnTo>
                <a:lnTo>
                  <a:pt x="253" y="3776"/>
                </a:lnTo>
                <a:lnTo>
                  <a:pt x="272" y="3786"/>
                </a:lnTo>
                <a:lnTo>
                  <a:pt x="292" y="3794"/>
                </a:lnTo>
                <a:lnTo>
                  <a:pt x="312" y="3801"/>
                </a:lnTo>
                <a:lnTo>
                  <a:pt x="334" y="3808"/>
                </a:lnTo>
                <a:lnTo>
                  <a:pt x="354" y="3813"/>
                </a:lnTo>
                <a:lnTo>
                  <a:pt x="377" y="3817"/>
                </a:lnTo>
                <a:lnTo>
                  <a:pt x="400" y="3821"/>
                </a:lnTo>
                <a:lnTo>
                  <a:pt x="412" y="3822"/>
                </a:lnTo>
                <a:lnTo>
                  <a:pt x="422" y="3823"/>
                </a:lnTo>
                <a:lnTo>
                  <a:pt x="446" y="3825"/>
                </a:lnTo>
                <a:lnTo>
                  <a:pt x="471" y="3825"/>
                </a:lnTo>
                <a:lnTo>
                  <a:pt x="491" y="3825"/>
                </a:lnTo>
                <a:lnTo>
                  <a:pt x="510" y="3824"/>
                </a:lnTo>
                <a:lnTo>
                  <a:pt x="531" y="3822"/>
                </a:lnTo>
                <a:lnTo>
                  <a:pt x="550" y="3820"/>
                </a:lnTo>
                <a:lnTo>
                  <a:pt x="571" y="3817"/>
                </a:lnTo>
                <a:lnTo>
                  <a:pt x="591" y="3814"/>
                </a:lnTo>
                <a:lnTo>
                  <a:pt x="611" y="3810"/>
                </a:lnTo>
                <a:lnTo>
                  <a:pt x="631" y="3804"/>
                </a:lnTo>
                <a:lnTo>
                  <a:pt x="673" y="3794"/>
                </a:lnTo>
                <a:lnTo>
                  <a:pt x="694" y="3787"/>
                </a:lnTo>
                <a:lnTo>
                  <a:pt x="715" y="3780"/>
                </a:lnTo>
                <a:lnTo>
                  <a:pt x="737" y="3772"/>
                </a:lnTo>
                <a:lnTo>
                  <a:pt x="757" y="3763"/>
                </a:lnTo>
                <a:lnTo>
                  <a:pt x="779" y="3754"/>
                </a:lnTo>
                <a:lnTo>
                  <a:pt x="801" y="3744"/>
                </a:lnTo>
                <a:lnTo>
                  <a:pt x="823" y="3733"/>
                </a:lnTo>
                <a:lnTo>
                  <a:pt x="845" y="3722"/>
                </a:lnTo>
                <a:lnTo>
                  <a:pt x="867" y="3710"/>
                </a:lnTo>
                <a:lnTo>
                  <a:pt x="889" y="3698"/>
                </a:lnTo>
                <a:lnTo>
                  <a:pt x="912" y="3685"/>
                </a:lnTo>
                <a:lnTo>
                  <a:pt x="935" y="3671"/>
                </a:lnTo>
                <a:lnTo>
                  <a:pt x="957" y="3657"/>
                </a:lnTo>
                <a:lnTo>
                  <a:pt x="980" y="3642"/>
                </a:lnTo>
                <a:lnTo>
                  <a:pt x="1027" y="3611"/>
                </a:lnTo>
                <a:lnTo>
                  <a:pt x="1049" y="3593"/>
                </a:lnTo>
                <a:lnTo>
                  <a:pt x="1073" y="3576"/>
                </a:lnTo>
                <a:lnTo>
                  <a:pt x="1121" y="3539"/>
                </a:lnTo>
                <a:lnTo>
                  <a:pt x="1144" y="3520"/>
                </a:lnTo>
                <a:lnTo>
                  <a:pt x="1168" y="3500"/>
                </a:lnTo>
                <a:lnTo>
                  <a:pt x="1192" y="3480"/>
                </a:lnTo>
                <a:lnTo>
                  <a:pt x="1216" y="3458"/>
                </a:lnTo>
                <a:lnTo>
                  <a:pt x="1239" y="3437"/>
                </a:lnTo>
                <a:lnTo>
                  <a:pt x="1262" y="3415"/>
                </a:lnTo>
                <a:lnTo>
                  <a:pt x="1285" y="3393"/>
                </a:lnTo>
                <a:lnTo>
                  <a:pt x="1307" y="3370"/>
                </a:lnTo>
                <a:lnTo>
                  <a:pt x="1330" y="3347"/>
                </a:lnTo>
                <a:lnTo>
                  <a:pt x="1353" y="3324"/>
                </a:lnTo>
                <a:lnTo>
                  <a:pt x="1374" y="3299"/>
                </a:lnTo>
                <a:lnTo>
                  <a:pt x="1397" y="3275"/>
                </a:lnTo>
                <a:lnTo>
                  <a:pt x="1419" y="3250"/>
                </a:lnTo>
                <a:lnTo>
                  <a:pt x="1439" y="3224"/>
                </a:lnTo>
                <a:lnTo>
                  <a:pt x="1461" y="3198"/>
                </a:lnTo>
                <a:lnTo>
                  <a:pt x="1481" y="3172"/>
                </a:lnTo>
                <a:lnTo>
                  <a:pt x="1522" y="3118"/>
                </a:lnTo>
                <a:lnTo>
                  <a:pt x="1543" y="3091"/>
                </a:lnTo>
                <a:lnTo>
                  <a:pt x="1562" y="3063"/>
                </a:lnTo>
                <a:lnTo>
                  <a:pt x="1601" y="3005"/>
                </a:lnTo>
                <a:lnTo>
                  <a:pt x="1621" y="2976"/>
                </a:lnTo>
                <a:lnTo>
                  <a:pt x="1640" y="2946"/>
                </a:lnTo>
                <a:lnTo>
                  <a:pt x="1659" y="2916"/>
                </a:lnTo>
                <a:lnTo>
                  <a:pt x="1677" y="2885"/>
                </a:lnTo>
                <a:lnTo>
                  <a:pt x="1695" y="2854"/>
                </a:lnTo>
                <a:lnTo>
                  <a:pt x="1714" y="2823"/>
                </a:lnTo>
                <a:lnTo>
                  <a:pt x="1749" y="2758"/>
                </a:lnTo>
                <a:lnTo>
                  <a:pt x="1767" y="2725"/>
                </a:lnTo>
                <a:lnTo>
                  <a:pt x="1784" y="2692"/>
                </a:lnTo>
                <a:lnTo>
                  <a:pt x="1817" y="2623"/>
                </a:lnTo>
                <a:lnTo>
                  <a:pt x="1834" y="2589"/>
                </a:lnTo>
                <a:lnTo>
                  <a:pt x="1849" y="2554"/>
                </a:lnTo>
                <a:lnTo>
                  <a:pt x="1879" y="2485"/>
                </a:lnTo>
                <a:lnTo>
                  <a:pt x="1893" y="2449"/>
                </a:lnTo>
                <a:lnTo>
                  <a:pt x="1907" y="2414"/>
                </a:lnTo>
                <a:lnTo>
                  <a:pt x="1920" y="2379"/>
                </a:lnTo>
                <a:lnTo>
                  <a:pt x="1932" y="2343"/>
                </a:lnTo>
                <a:lnTo>
                  <a:pt x="1945" y="2307"/>
                </a:lnTo>
                <a:lnTo>
                  <a:pt x="1956" y="2271"/>
                </a:lnTo>
                <a:lnTo>
                  <a:pt x="1968" y="2236"/>
                </a:lnTo>
                <a:lnTo>
                  <a:pt x="1977" y="2199"/>
                </a:lnTo>
                <a:lnTo>
                  <a:pt x="1988" y="2163"/>
                </a:lnTo>
                <a:lnTo>
                  <a:pt x="1998" y="2126"/>
                </a:lnTo>
                <a:lnTo>
                  <a:pt x="2007" y="2091"/>
                </a:lnTo>
                <a:lnTo>
                  <a:pt x="2015" y="2054"/>
                </a:lnTo>
                <a:lnTo>
                  <a:pt x="2023" y="2017"/>
                </a:lnTo>
                <a:lnTo>
                  <a:pt x="2030" y="1980"/>
                </a:lnTo>
                <a:lnTo>
                  <a:pt x="2038" y="1942"/>
                </a:lnTo>
                <a:lnTo>
                  <a:pt x="2044" y="1906"/>
                </a:lnTo>
                <a:lnTo>
                  <a:pt x="2050" y="1868"/>
                </a:lnTo>
                <a:lnTo>
                  <a:pt x="2055" y="1831"/>
                </a:lnTo>
                <a:lnTo>
                  <a:pt x="2061" y="1793"/>
                </a:lnTo>
                <a:lnTo>
                  <a:pt x="2065" y="1755"/>
                </a:lnTo>
                <a:lnTo>
                  <a:pt x="2068" y="1717"/>
                </a:lnTo>
                <a:lnTo>
                  <a:pt x="2071" y="1679"/>
                </a:lnTo>
                <a:lnTo>
                  <a:pt x="2075" y="1640"/>
                </a:lnTo>
                <a:lnTo>
                  <a:pt x="2077" y="1602"/>
                </a:lnTo>
                <a:lnTo>
                  <a:pt x="2079" y="1563"/>
                </a:lnTo>
                <a:lnTo>
                  <a:pt x="2080" y="1525"/>
                </a:lnTo>
                <a:lnTo>
                  <a:pt x="2081" y="1486"/>
                </a:lnTo>
                <a:lnTo>
                  <a:pt x="2081" y="1447"/>
                </a:lnTo>
                <a:lnTo>
                  <a:pt x="2081" y="1404"/>
                </a:lnTo>
                <a:lnTo>
                  <a:pt x="2080" y="1363"/>
                </a:lnTo>
                <a:lnTo>
                  <a:pt x="2078" y="1322"/>
                </a:lnTo>
                <a:lnTo>
                  <a:pt x="2077" y="1281"/>
                </a:lnTo>
                <a:lnTo>
                  <a:pt x="2074" y="1241"/>
                </a:lnTo>
                <a:lnTo>
                  <a:pt x="2070" y="1202"/>
                </a:lnTo>
                <a:lnTo>
                  <a:pt x="2067" y="1163"/>
                </a:lnTo>
                <a:lnTo>
                  <a:pt x="2062" y="1125"/>
                </a:lnTo>
                <a:lnTo>
                  <a:pt x="2057" y="1087"/>
                </a:lnTo>
                <a:lnTo>
                  <a:pt x="2054" y="1069"/>
                </a:lnTo>
                <a:lnTo>
                  <a:pt x="2052" y="1050"/>
                </a:lnTo>
                <a:lnTo>
                  <a:pt x="2045" y="1014"/>
                </a:lnTo>
                <a:lnTo>
                  <a:pt x="2039" y="978"/>
                </a:lnTo>
                <a:lnTo>
                  <a:pt x="2031" y="942"/>
                </a:lnTo>
                <a:lnTo>
                  <a:pt x="2027" y="925"/>
                </a:lnTo>
                <a:lnTo>
                  <a:pt x="2023" y="907"/>
                </a:lnTo>
                <a:lnTo>
                  <a:pt x="2014" y="874"/>
                </a:lnTo>
                <a:lnTo>
                  <a:pt x="2005" y="840"/>
                </a:lnTo>
                <a:lnTo>
                  <a:pt x="1996" y="807"/>
                </a:lnTo>
                <a:lnTo>
                  <a:pt x="1985" y="774"/>
                </a:lnTo>
                <a:lnTo>
                  <a:pt x="1974" y="743"/>
                </a:lnTo>
                <a:lnTo>
                  <a:pt x="1963" y="712"/>
                </a:lnTo>
                <a:lnTo>
                  <a:pt x="1950" y="681"/>
                </a:lnTo>
                <a:lnTo>
                  <a:pt x="1938" y="651"/>
                </a:lnTo>
                <a:lnTo>
                  <a:pt x="1924" y="622"/>
                </a:lnTo>
                <a:lnTo>
                  <a:pt x="1911" y="592"/>
                </a:lnTo>
                <a:lnTo>
                  <a:pt x="1896" y="564"/>
                </a:lnTo>
                <a:lnTo>
                  <a:pt x="1881" y="536"/>
                </a:lnTo>
                <a:lnTo>
                  <a:pt x="1866" y="509"/>
                </a:lnTo>
                <a:lnTo>
                  <a:pt x="1850" y="483"/>
                </a:lnTo>
                <a:lnTo>
                  <a:pt x="1833" y="457"/>
                </a:lnTo>
                <a:lnTo>
                  <a:pt x="1815" y="431"/>
                </a:lnTo>
                <a:lnTo>
                  <a:pt x="1797" y="406"/>
                </a:lnTo>
                <a:lnTo>
                  <a:pt x="1779" y="382"/>
                </a:lnTo>
                <a:lnTo>
                  <a:pt x="1760" y="359"/>
                </a:lnTo>
                <a:lnTo>
                  <a:pt x="1741" y="336"/>
                </a:lnTo>
                <a:lnTo>
                  <a:pt x="1720" y="314"/>
                </a:lnTo>
                <a:lnTo>
                  <a:pt x="1701" y="293"/>
                </a:lnTo>
                <a:lnTo>
                  <a:pt x="1680" y="272"/>
                </a:lnTo>
                <a:lnTo>
                  <a:pt x="1660" y="252"/>
                </a:lnTo>
                <a:lnTo>
                  <a:pt x="1638" y="233"/>
                </a:lnTo>
                <a:lnTo>
                  <a:pt x="1616" y="215"/>
                </a:lnTo>
                <a:lnTo>
                  <a:pt x="1595" y="197"/>
                </a:lnTo>
                <a:lnTo>
                  <a:pt x="1572" y="181"/>
                </a:lnTo>
                <a:lnTo>
                  <a:pt x="1551" y="165"/>
                </a:lnTo>
                <a:lnTo>
                  <a:pt x="1528" y="150"/>
                </a:lnTo>
                <a:lnTo>
                  <a:pt x="1504" y="134"/>
                </a:lnTo>
                <a:lnTo>
                  <a:pt x="1480" y="120"/>
                </a:lnTo>
                <a:lnTo>
                  <a:pt x="1457" y="107"/>
                </a:lnTo>
                <a:lnTo>
                  <a:pt x="1433" y="96"/>
                </a:lnTo>
                <a:lnTo>
                  <a:pt x="1408" y="84"/>
                </a:lnTo>
                <a:lnTo>
                  <a:pt x="1383" y="73"/>
                </a:lnTo>
                <a:lnTo>
                  <a:pt x="1358" y="63"/>
                </a:lnTo>
                <a:lnTo>
                  <a:pt x="1332" y="53"/>
                </a:lnTo>
                <a:lnTo>
                  <a:pt x="1306" y="45"/>
                </a:lnTo>
                <a:lnTo>
                  <a:pt x="1280" y="37"/>
                </a:lnTo>
                <a:lnTo>
                  <a:pt x="1253" y="31"/>
                </a:lnTo>
                <a:lnTo>
                  <a:pt x="1226" y="24"/>
                </a:lnTo>
                <a:lnTo>
                  <a:pt x="1199" y="18"/>
                </a:lnTo>
                <a:lnTo>
                  <a:pt x="1172" y="13"/>
                </a:lnTo>
                <a:lnTo>
                  <a:pt x="1144" y="9"/>
                </a:lnTo>
                <a:lnTo>
                  <a:pt x="1116" y="6"/>
                </a:lnTo>
                <a:lnTo>
                  <a:pt x="1087" y="3"/>
                </a:lnTo>
                <a:lnTo>
                  <a:pt x="1058" y="1"/>
                </a:lnTo>
                <a:lnTo>
                  <a:pt x="1029" y="0"/>
                </a:lnTo>
                <a:lnTo>
                  <a:pt x="999" y="0"/>
                </a:lnTo>
                <a:lnTo>
                  <a:pt x="974" y="0"/>
                </a:lnTo>
                <a:lnTo>
                  <a:pt x="948" y="1"/>
                </a:lnTo>
                <a:lnTo>
                  <a:pt x="922" y="2"/>
                </a:lnTo>
                <a:lnTo>
                  <a:pt x="896" y="5"/>
                </a:lnTo>
                <a:lnTo>
                  <a:pt x="871" y="7"/>
                </a:lnTo>
                <a:lnTo>
                  <a:pt x="846" y="9"/>
                </a:lnTo>
                <a:lnTo>
                  <a:pt x="821" y="13"/>
                </a:lnTo>
                <a:lnTo>
                  <a:pt x="797" y="16"/>
                </a:lnTo>
                <a:lnTo>
                  <a:pt x="774" y="22"/>
                </a:lnTo>
                <a:lnTo>
                  <a:pt x="750" y="26"/>
                </a:lnTo>
                <a:lnTo>
                  <a:pt x="726" y="33"/>
                </a:lnTo>
                <a:lnTo>
                  <a:pt x="702" y="38"/>
                </a:lnTo>
                <a:lnTo>
                  <a:pt x="680" y="45"/>
                </a:lnTo>
                <a:lnTo>
                  <a:pt x="657" y="52"/>
                </a:lnTo>
                <a:lnTo>
                  <a:pt x="634" y="60"/>
                </a:lnTo>
                <a:lnTo>
                  <a:pt x="612" y="68"/>
                </a:lnTo>
                <a:lnTo>
                  <a:pt x="590" y="77"/>
                </a:lnTo>
                <a:lnTo>
                  <a:pt x="568" y="87"/>
                </a:lnTo>
                <a:lnTo>
                  <a:pt x="525" y="107"/>
                </a:lnTo>
                <a:lnTo>
                  <a:pt x="505" y="118"/>
                </a:lnTo>
                <a:lnTo>
                  <a:pt x="483" y="129"/>
                </a:lnTo>
                <a:lnTo>
                  <a:pt x="462" y="141"/>
                </a:lnTo>
                <a:lnTo>
                  <a:pt x="443" y="154"/>
                </a:lnTo>
                <a:lnTo>
                  <a:pt x="422" y="167"/>
                </a:lnTo>
                <a:lnTo>
                  <a:pt x="403" y="181"/>
                </a:lnTo>
                <a:lnTo>
                  <a:pt x="384" y="195"/>
                </a:lnTo>
                <a:lnTo>
                  <a:pt x="364" y="209"/>
                </a:lnTo>
                <a:lnTo>
                  <a:pt x="345" y="225"/>
                </a:lnTo>
                <a:lnTo>
                  <a:pt x="326" y="241"/>
                </a:lnTo>
                <a:lnTo>
                  <a:pt x="308" y="257"/>
                </a:lnTo>
                <a:lnTo>
                  <a:pt x="290" y="274"/>
                </a:lnTo>
                <a:lnTo>
                  <a:pt x="272" y="291"/>
                </a:lnTo>
                <a:lnTo>
                  <a:pt x="255" y="309"/>
                </a:lnTo>
                <a:lnTo>
                  <a:pt x="238" y="326"/>
                </a:lnTo>
                <a:lnTo>
                  <a:pt x="222" y="345"/>
                </a:lnTo>
                <a:lnTo>
                  <a:pt x="206" y="363"/>
                </a:lnTo>
                <a:lnTo>
                  <a:pt x="191" y="381"/>
                </a:lnTo>
                <a:lnTo>
                  <a:pt x="177" y="401"/>
                </a:lnTo>
                <a:lnTo>
                  <a:pt x="163" y="419"/>
                </a:lnTo>
                <a:lnTo>
                  <a:pt x="150" y="439"/>
                </a:lnTo>
                <a:lnTo>
                  <a:pt x="137" y="458"/>
                </a:lnTo>
                <a:lnTo>
                  <a:pt x="124" y="479"/>
                </a:lnTo>
                <a:lnTo>
                  <a:pt x="113" y="498"/>
                </a:lnTo>
                <a:lnTo>
                  <a:pt x="103" y="519"/>
                </a:lnTo>
                <a:lnTo>
                  <a:pt x="92" y="539"/>
                </a:lnTo>
                <a:lnTo>
                  <a:pt x="82" y="560"/>
                </a:lnTo>
                <a:lnTo>
                  <a:pt x="72" y="582"/>
                </a:lnTo>
                <a:lnTo>
                  <a:pt x="55" y="625"/>
                </a:lnTo>
                <a:lnTo>
                  <a:pt x="48" y="647"/>
                </a:lnTo>
                <a:lnTo>
                  <a:pt x="41" y="669"/>
                </a:lnTo>
                <a:lnTo>
                  <a:pt x="35" y="691"/>
                </a:lnTo>
                <a:lnTo>
                  <a:pt x="28" y="715"/>
                </a:lnTo>
                <a:lnTo>
                  <a:pt x="23" y="737"/>
                </a:lnTo>
                <a:lnTo>
                  <a:pt x="18" y="760"/>
                </a:lnTo>
                <a:lnTo>
                  <a:pt x="14" y="784"/>
                </a:lnTo>
                <a:lnTo>
                  <a:pt x="11" y="808"/>
                </a:lnTo>
                <a:lnTo>
                  <a:pt x="8" y="832"/>
                </a:lnTo>
                <a:lnTo>
                  <a:pt x="4" y="857"/>
                </a:lnTo>
                <a:lnTo>
                  <a:pt x="2" y="880"/>
                </a:lnTo>
                <a:lnTo>
                  <a:pt x="1" y="905"/>
                </a:lnTo>
                <a:lnTo>
                  <a:pt x="0" y="931"/>
                </a:lnTo>
                <a:lnTo>
                  <a:pt x="0" y="956"/>
                </a:lnTo>
                <a:lnTo>
                  <a:pt x="0" y="981"/>
                </a:lnTo>
                <a:lnTo>
                  <a:pt x="1" y="1005"/>
                </a:lnTo>
                <a:lnTo>
                  <a:pt x="2" y="1030"/>
                </a:lnTo>
                <a:lnTo>
                  <a:pt x="4" y="1054"/>
                </a:lnTo>
                <a:lnTo>
                  <a:pt x="8" y="1077"/>
                </a:lnTo>
                <a:lnTo>
                  <a:pt x="11" y="1101"/>
                </a:lnTo>
                <a:lnTo>
                  <a:pt x="14" y="1124"/>
                </a:lnTo>
                <a:lnTo>
                  <a:pt x="18" y="1148"/>
                </a:lnTo>
                <a:lnTo>
                  <a:pt x="23" y="1171"/>
                </a:lnTo>
                <a:lnTo>
                  <a:pt x="28" y="1193"/>
                </a:lnTo>
                <a:lnTo>
                  <a:pt x="35" y="1216"/>
                </a:lnTo>
                <a:lnTo>
                  <a:pt x="41" y="1238"/>
                </a:lnTo>
                <a:lnTo>
                  <a:pt x="48" y="1260"/>
                </a:lnTo>
                <a:lnTo>
                  <a:pt x="55" y="1282"/>
                </a:lnTo>
                <a:lnTo>
                  <a:pt x="64" y="1304"/>
                </a:lnTo>
                <a:lnTo>
                  <a:pt x="72" y="1325"/>
                </a:lnTo>
                <a:lnTo>
                  <a:pt x="82" y="1347"/>
                </a:lnTo>
                <a:lnTo>
                  <a:pt x="92" y="1368"/>
                </a:lnTo>
                <a:lnTo>
                  <a:pt x="97" y="1378"/>
                </a:lnTo>
                <a:lnTo>
                  <a:pt x="103" y="1388"/>
                </a:lnTo>
                <a:lnTo>
                  <a:pt x="113" y="1409"/>
                </a:lnTo>
                <a:lnTo>
                  <a:pt x="124" y="1429"/>
                </a:lnTo>
                <a:lnTo>
                  <a:pt x="137" y="1450"/>
                </a:lnTo>
                <a:lnTo>
                  <a:pt x="150" y="1470"/>
                </a:lnTo>
                <a:lnTo>
                  <a:pt x="163" y="1490"/>
                </a:lnTo>
                <a:lnTo>
                  <a:pt x="177" y="1509"/>
                </a:lnTo>
                <a:lnTo>
                  <a:pt x="191" y="1529"/>
                </a:lnTo>
                <a:lnTo>
                  <a:pt x="206" y="1548"/>
                </a:lnTo>
                <a:lnTo>
                  <a:pt x="222" y="1568"/>
                </a:lnTo>
                <a:lnTo>
                  <a:pt x="238" y="1586"/>
                </a:lnTo>
                <a:lnTo>
                  <a:pt x="255" y="1605"/>
                </a:lnTo>
                <a:lnTo>
                  <a:pt x="272" y="1623"/>
                </a:lnTo>
                <a:lnTo>
                  <a:pt x="290" y="1641"/>
                </a:lnTo>
                <a:lnTo>
                  <a:pt x="308" y="1660"/>
                </a:lnTo>
                <a:lnTo>
                  <a:pt x="326" y="1677"/>
                </a:lnTo>
                <a:lnTo>
                  <a:pt x="345" y="1693"/>
                </a:lnTo>
                <a:lnTo>
                  <a:pt x="363" y="1710"/>
                </a:lnTo>
                <a:lnTo>
                  <a:pt x="381" y="1725"/>
                </a:lnTo>
                <a:lnTo>
                  <a:pt x="401" y="1740"/>
                </a:lnTo>
                <a:lnTo>
                  <a:pt x="439" y="1768"/>
                </a:lnTo>
                <a:lnTo>
                  <a:pt x="458" y="1782"/>
                </a:lnTo>
                <a:lnTo>
                  <a:pt x="478" y="1794"/>
                </a:lnTo>
                <a:lnTo>
                  <a:pt x="497" y="1807"/>
                </a:lnTo>
                <a:lnTo>
                  <a:pt x="516" y="1818"/>
                </a:lnTo>
                <a:lnTo>
                  <a:pt x="536" y="1830"/>
                </a:lnTo>
                <a:lnTo>
                  <a:pt x="555" y="1840"/>
                </a:lnTo>
                <a:lnTo>
                  <a:pt x="576" y="1849"/>
                </a:lnTo>
                <a:lnTo>
                  <a:pt x="595" y="1859"/>
                </a:lnTo>
                <a:lnTo>
                  <a:pt x="636" y="1876"/>
                </a:lnTo>
                <a:lnTo>
                  <a:pt x="657" y="1884"/>
                </a:lnTo>
                <a:lnTo>
                  <a:pt x="677" y="1890"/>
                </a:lnTo>
                <a:lnTo>
                  <a:pt x="698" y="1897"/>
                </a:lnTo>
                <a:lnTo>
                  <a:pt x="720" y="1903"/>
                </a:lnTo>
                <a:lnTo>
                  <a:pt x="740" y="1909"/>
                </a:lnTo>
                <a:lnTo>
                  <a:pt x="762" y="1913"/>
                </a:lnTo>
                <a:lnTo>
                  <a:pt x="782" y="1917"/>
                </a:lnTo>
                <a:lnTo>
                  <a:pt x="804" y="1922"/>
                </a:lnTo>
                <a:lnTo>
                  <a:pt x="826" y="1924"/>
                </a:lnTo>
                <a:lnTo>
                  <a:pt x="847" y="1927"/>
                </a:lnTo>
                <a:lnTo>
                  <a:pt x="870" y="1929"/>
                </a:lnTo>
                <a:lnTo>
                  <a:pt x="891" y="1930"/>
                </a:lnTo>
                <a:lnTo>
                  <a:pt x="913" y="1932"/>
                </a:lnTo>
                <a:lnTo>
                  <a:pt x="936" y="1932"/>
                </a:lnTo>
                <a:lnTo>
                  <a:pt x="1031" y="1932"/>
                </a:lnTo>
                <a:lnTo>
                  <a:pt x="1028" y="1978"/>
                </a:lnTo>
                <a:lnTo>
                  <a:pt x="1022" y="2024"/>
                </a:lnTo>
                <a:lnTo>
                  <a:pt x="1019" y="2045"/>
                </a:lnTo>
                <a:lnTo>
                  <a:pt x="1016" y="2068"/>
                </a:lnTo>
                <a:lnTo>
                  <a:pt x="1012" y="2090"/>
                </a:lnTo>
                <a:lnTo>
                  <a:pt x="1008" y="2111"/>
                </a:lnTo>
                <a:lnTo>
                  <a:pt x="1004" y="2132"/>
                </a:lnTo>
                <a:lnTo>
                  <a:pt x="998" y="2153"/>
                </a:lnTo>
                <a:lnTo>
                  <a:pt x="989" y="2194"/>
                </a:lnTo>
                <a:lnTo>
                  <a:pt x="983" y="2214"/>
                </a:lnTo>
                <a:lnTo>
                  <a:pt x="977" y="2234"/>
                </a:lnTo>
                <a:lnTo>
                  <a:pt x="970" y="2253"/>
                </a:lnTo>
                <a:lnTo>
                  <a:pt x="964" y="2273"/>
                </a:lnTo>
                <a:lnTo>
                  <a:pt x="950" y="2310"/>
                </a:lnTo>
                <a:lnTo>
                  <a:pt x="942" y="2329"/>
                </a:lnTo>
                <a:lnTo>
                  <a:pt x="935" y="2347"/>
                </a:lnTo>
                <a:lnTo>
                  <a:pt x="917" y="2383"/>
                </a:lnTo>
                <a:lnTo>
                  <a:pt x="909" y="2400"/>
                </a:lnTo>
                <a:lnTo>
                  <a:pt x="900" y="2417"/>
                </a:lnTo>
                <a:lnTo>
                  <a:pt x="890" y="2434"/>
                </a:lnTo>
                <a:lnTo>
                  <a:pt x="881" y="2450"/>
                </a:lnTo>
                <a:lnTo>
                  <a:pt x="860" y="2483"/>
                </a:lnTo>
                <a:lnTo>
                  <a:pt x="849" y="2498"/>
                </a:lnTo>
                <a:lnTo>
                  <a:pt x="837" y="2514"/>
                </a:lnTo>
                <a:lnTo>
                  <a:pt x="827" y="2529"/>
                </a:lnTo>
                <a:lnTo>
                  <a:pt x="815" y="25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7068604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ng 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91544" y="2420860"/>
            <a:ext cx="8208144" cy="3096430"/>
          </a:xfrm>
        </p:spPr>
        <p:txBody>
          <a:bodyPr anchor="t" anchorCtr="0"/>
          <a:lstStyle>
            <a:lvl1pPr algn="l">
              <a:lnSpc>
                <a:spcPct val="100000"/>
              </a:lnSpc>
              <a:defRPr sz="3200">
                <a:solidFill>
                  <a:schemeClr val="accent2"/>
                </a:solidFill>
              </a:defRPr>
            </a:lvl1pPr>
          </a:lstStyle>
          <a:p>
            <a:r>
              <a:rPr lang="en-US"/>
              <a:t>Click to add Quote</a:t>
            </a:r>
          </a:p>
        </p:txBody>
      </p:sp>
      <p:sp>
        <p:nvSpPr>
          <p:cNvPr id="3" name="Subtitle 2"/>
          <p:cNvSpPr>
            <a:spLocks noGrp="1"/>
          </p:cNvSpPr>
          <p:nvPr>
            <p:ph type="subTitle" idx="1" hasCustomPrompt="1"/>
          </p:nvPr>
        </p:nvSpPr>
        <p:spPr>
          <a:xfrm>
            <a:off x="1992313" y="5661310"/>
            <a:ext cx="5687864" cy="288640"/>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1992269" y="5949950"/>
            <a:ext cx="5688790" cy="287440"/>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0" name="Freeform 6"/>
          <p:cNvSpPr>
            <a:spLocks noEditPoints="1"/>
          </p:cNvSpPr>
          <p:nvPr userDrawn="1"/>
        </p:nvSpPr>
        <p:spPr bwMode="auto">
          <a:xfrm>
            <a:off x="1992313" y="1341438"/>
            <a:ext cx="646113" cy="506413"/>
          </a:xfrm>
          <a:custGeom>
            <a:avLst/>
            <a:gdLst>
              <a:gd name="T0" fmla="*/ 3332 w 4887"/>
              <a:gd name="T1" fmla="*/ 2817 h 3825"/>
              <a:gd name="T2" fmla="*/ 2984 w 4887"/>
              <a:gd name="T3" fmla="*/ 3046 h 3825"/>
              <a:gd name="T4" fmla="*/ 2862 w 4887"/>
              <a:gd name="T5" fmla="*/ 3207 h 3825"/>
              <a:gd name="T6" fmla="*/ 2826 w 4887"/>
              <a:gd name="T7" fmla="*/ 3421 h 3825"/>
              <a:gd name="T8" fmla="*/ 2894 w 4887"/>
              <a:gd name="T9" fmla="*/ 3640 h 3825"/>
              <a:gd name="T10" fmla="*/ 3088 w 4887"/>
              <a:gd name="T11" fmla="*/ 3795 h 3825"/>
              <a:gd name="T12" fmla="*/ 3352 w 4887"/>
              <a:gd name="T13" fmla="*/ 3820 h 3825"/>
              <a:gd name="T14" fmla="*/ 3650 w 4887"/>
              <a:gd name="T15" fmla="*/ 3723 h 3825"/>
              <a:gd name="T16" fmla="*/ 3974 w 4887"/>
              <a:gd name="T17" fmla="*/ 3503 h 3825"/>
              <a:gd name="T18" fmla="*/ 4267 w 4887"/>
              <a:gd name="T19" fmla="*/ 3205 h 3825"/>
              <a:gd name="T20" fmla="*/ 4538 w 4887"/>
              <a:gd name="T21" fmla="*/ 2801 h 3825"/>
              <a:gd name="T22" fmla="*/ 4751 w 4887"/>
              <a:gd name="T23" fmla="*/ 2321 h 3825"/>
              <a:gd name="T24" fmla="*/ 4867 w 4887"/>
              <a:gd name="T25" fmla="*/ 1802 h 3825"/>
              <a:gd name="T26" fmla="*/ 4883 w 4887"/>
              <a:gd name="T27" fmla="*/ 1279 h 3825"/>
              <a:gd name="T28" fmla="*/ 4813 w 4887"/>
              <a:gd name="T29" fmla="*/ 832 h 3825"/>
              <a:gd name="T30" fmla="*/ 4642 w 4887"/>
              <a:gd name="T31" fmla="*/ 450 h 3825"/>
              <a:gd name="T32" fmla="*/ 4384 w 4887"/>
              <a:gd name="T33" fmla="*/ 178 h 3825"/>
              <a:gd name="T34" fmla="*/ 4090 w 4887"/>
              <a:gd name="T35" fmla="*/ 37 h 3825"/>
              <a:gd name="T36" fmla="*/ 3754 w 4887"/>
              <a:gd name="T37" fmla="*/ 1 h 3825"/>
              <a:gd name="T38" fmla="*/ 3439 w 4887"/>
              <a:gd name="T39" fmla="*/ 61 h 3825"/>
              <a:gd name="T40" fmla="*/ 3168 w 4887"/>
              <a:gd name="T41" fmla="*/ 212 h 3825"/>
              <a:gd name="T42" fmla="*/ 2951 w 4887"/>
              <a:gd name="T43" fmla="*/ 443 h 3825"/>
              <a:gd name="T44" fmla="*/ 2829 w 4887"/>
              <a:gd name="T45" fmla="*/ 717 h 3825"/>
              <a:gd name="T46" fmla="*/ 2803 w 4887"/>
              <a:gd name="T47" fmla="*/ 1031 h 3825"/>
              <a:gd name="T48" fmla="*/ 2874 w 4887"/>
              <a:gd name="T49" fmla="*/ 1329 h 3825"/>
              <a:gd name="T50" fmla="*/ 3043 w 4887"/>
              <a:gd name="T51" fmla="*/ 1589 h 3825"/>
              <a:gd name="T52" fmla="*/ 3287 w 4887"/>
              <a:gd name="T53" fmla="*/ 1796 h 3825"/>
              <a:gd name="T54" fmla="*/ 3556 w 4887"/>
              <a:gd name="T55" fmla="*/ 1909 h 3825"/>
              <a:gd name="T56" fmla="*/ 3822 w 4887"/>
              <a:gd name="T57" fmla="*/ 2025 h 3825"/>
              <a:gd name="T58" fmla="*/ 3747 w 4887"/>
              <a:gd name="T59" fmla="*/ 2331 h 3825"/>
              <a:gd name="T60" fmla="*/ 765 w 4887"/>
              <a:gd name="T61" fmla="*/ 2602 h 3825"/>
              <a:gd name="T62" fmla="*/ 407 w 4887"/>
              <a:gd name="T63" fmla="*/ 2902 h 3825"/>
              <a:gd name="T64" fmla="*/ 138 w 4887"/>
              <a:gd name="T65" fmla="*/ 3088 h 3825"/>
              <a:gd name="T66" fmla="*/ 42 w 4887"/>
              <a:gd name="T67" fmla="*/ 3264 h 3825"/>
              <a:gd name="T68" fmla="*/ 38 w 4887"/>
              <a:gd name="T69" fmla="*/ 3505 h 3825"/>
              <a:gd name="T70" fmla="*/ 165 w 4887"/>
              <a:gd name="T71" fmla="*/ 3716 h 3825"/>
              <a:gd name="T72" fmla="*/ 377 w 4887"/>
              <a:gd name="T73" fmla="*/ 3817 h 3825"/>
              <a:gd name="T74" fmla="*/ 631 w 4887"/>
              <a:gd name="T75" fmla="*/ 3804 h 3825"/>
              <a:gd name="T76" fmla="*/ 935 w 4887"/>
              <a:gd name="T77" fmla="*/ 3671 h 3825"/>
              <a:gd name="T78" fmla="*/ 1285 w 4887"/>
              <a:gd name="T79" fmla="*/ 3393 h 3825"/>
              <a:gd name="T80" fmla="*/ 1601 w 4887"/>
              <a:gd name="T81" fmla="*/ 3005 h 3825"/>
              <a:gd name="T82" fmla="*/ 1879 w 4887"/>
              <a:gd name="T83" fmla="*/ 2485 h 3825"/>
              <a:gd name="T84" fmla="*/ 2023 w 4887"/>
              <a:gd name="T85" fmla="*/ 2017 h 3825"/>
              <a:gd name="T86" fmla="*/ 2080 w 4887"/>
              <a:gd name="T87" fmla="*/ 1525 h 3825"/>
              <a:gd name="T88" fmla="*/ 2052 w 4887"/>
              <a:gd name="T89" fmla="*/ 1050 h 3825"/>
              <a:gd name="T90" fmla="*/ 1938 w 4887"/>
              <a:gd name="T91" fmla="*/ 651 h 3825"/>
              <a:gd name="T92" fmla="*/ 1720 w 4887"/>
              <a:gd name="T93" fmla="*/ 314 h 3825"/>
              <a:gd name="T94" fmla="*/ 1433 w 4887"/>
              <a:gd name="T95" fmla="*/ 96 h 3825"/>
              <a:gd name="T96" fmla="*/ 1087 w 4887"/>
              <a:gd name="T97" fmla="*/ 3 h 3825"/>
              <a:gd name="T98" fmla="*/ 750 w 4887"/>
              <a:gd name="T99" fmla="*/ 26 h 3825"/>
              <a:gd name="T100" fmla="*/ 443 w 4887"/>
              <a:gd name="T101" fmla="*/ 154 h 3825"/>
              <a:gd name="T102" fmla="*/ 206 w 4887"/>
              <a:gd name="T103" fmla="*/ 363 h 3825"/>
              <a:gd name="T104" fmla="*/ 48 w 4887"/>
              <a:gd name="T105" fmla="*/ 647 h 3825"/>
              <a:gd name="T106" fmla="*/ 0 w 4887"/>
              <a:gd name="T107" fmla="*/ 956 h 3825"/>
              <a:gd name="T108" fmla="*/ 48 w 4887"/>
              <a:gd name="T109" fmla="*/ 1260 h 3825"/>
              <a:gd name="T110" fmla="*/ 177 w 4887"/>
              <a:gd name="T111" fmla="*/ 1509 h 3825"/>
              <a:gd name="T112" fmla="*/ 401 w 4887"/>
              <a:gd name="T113" fmla="*/ 1740 h 3825"/>
              <a:gd name="T114" fmla="*/ 698 w 4887"/>
              <a:gd name="T115" fmla="*/ 1897 h 3825"/>
              <a:gd name="T116" fmla="*/ 1028 w 4887"/>
              <a:gd name="T117" fmla="*/ 1978 h 3825"/>
              <a:gd name="T118" fmla="*/ 950 w 4887"/>
              <a:gd name="T119" fmla="*/ 2310 h 3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7" h="3825">
                <a:moveTo>
                  <a:pt x="3627" y="2540"/>
                </a:moveTo>
                <a:lnTo>
                  <a:pt x="3615" y="2554"/>
                </a:lnTo>
                <a:lnTo>
                  <a:pt x="3605" y="2569"/>
                </a:lnTo>
                <a:lnTo>
                  <a:pt x="3580" y="2596"/>
                </a:lnTo>
                <a:lnTo>
                  <a:pt x="3567" y="2610"/>
                </a:lnTo>
                <a:lnTo>
                  <a:pt x="3554" y="2624"/>
                </a:lnTo>
                <a:lnTo>
                  <a:pt x="3527" y="2653"/>
                </a:lnTo>
                <a:lnTo>
                  <a:pt x="3498" y="2681"/>
                </a:lnTo>
                <a:lnTo>
                  <a:pt x="3467" y="2708"/>
                </a:lnTo>
                <a:lnTo>
                  <a:pt x="3436" y="2736"/>
                </a:lnTo>
                <a:lnTo>
                  <a:pt x="3403" y="2763"/>
                </a:lnTo>
                <a:lnTo>
                  <a:pt x="3368" y="2790"/>
                </a:lnTo>
                <a:lnTo>
                  <a:pt x="3332" y="2817"/>
                </a:lnTo>
                <a:lnTo>
                  <a:pt x="3296" y="2844"/>
                </a:lnTo>
                <a:lnTo>
                  <a:pt x="3257" y="2871"/>
                </a:lnTo>
                <a:lnTo>
                  <a:pt x="3216" y="2897"/>
                </a:lnTo>
                <a:lnTo>
                  <a:pt x="3195" y="2911"/>
                </a:lnTo>
                <a:lnTo>
                  <a:pt x="3175" y="2924"/>
                </a:lnTo>
                <a:lnTo>
                  <a:pt x="3131" y="2951"/>
                </a:lnTo>
                <a:lnTo>
                  <a:pt x="3086" y="2977"/>
                </a:lnTo>
                <a:lnTo>
                  <a:pt x="3055" y="2996"/>
                </a:lnTo>
                <a:lnTo>
                  <a:pt x="3040" y="3004"/>
                </a:lnTo>
                <a:lnTo>
                  <a:pt x="3025" y="3014"/>
                </a:lnTo>
                <a:lnTo>
                  <a:pt x="3011" y="3025"/>
                </a:lnTo>
                <a:lnTo>
                  <a:pt x="2997" y="3035"/>
                </a:lnTo>
                <a:lnTo>
                  <a:pt x="2984" y="3046"/>
                </a:lnTo>
                <a:lnTo>
                  <a:pt x="2973" y="3056"/>
                </a:lnTo>
                <a:lnTo>
                  <a:pt x="2961" y="3067"/>
                </a:lnTo>
                <a:lnTo>
                  <a:pt x="2949" y="3079"/>
                </a:lnTo>
                <a:lnTo>
                  <a:pt x="2938" y="3090"/>
                </a:lnTo>
                <a:lnTo>
                  <a:pt x="2927" y="3102"/>
                </a:lnTo>
                <a:lnTo>
                  <a:pt x="2917" y="3115"/>
                </a:lnTo>
                <a:lnTo>
                  <a:pt x="2908" y="3127"/>
                </a:lnTo>
                <a:lnTo>
                  <a:pt x="2899" y="3140"/>
                </a:lnTo>
                <a:lnTo>
                  <a:pt x="2890" y="3153"/>
                </a:lnTo>
                <a:lnTo>
                  <a:pt x="2883" y="3166"/>
                </a:lnTo>
                <a:lnTo>
                  <a:pt x="2875" y="3180"/>
                </a:lnTo>
                <a:lnTo>
                  <a:pt x="2869" y="3193"/>
                </a:lnTo>
                <a:lnTo>
                  <a:pt x="2862" y="3207"/>
                </a:lnTo>
                <a:lnTo>
                  <a:pt x="2856" y="3222"/>
                </a:lnTo>
                <a:lnTo>
                  <a:pt x="2850" y="3236"/>
                </a:lnTo>
                <a:lnTo>
                  <a:pt x="2846" y="3251"/>
                </a:lnTo>
                <a:lnTo>
                  <a:pt x="2842" y="3266"/>
                </a:lnTo>
                <a:lnTo>
                  <a:pt x="2837" y="3282"/>
                </a:lnTo>
                <a:lnTo>
                  <a:pt x="2834" y="3298"/>
                </a:lnTo>
                <a:lnTo>
                  <a:pt x="2832" y="3314"/>
                </a:lnTo>
                <a:lnTo>
                  <a:pt x="2830" y="3330"/>
                </a:lnTo>
                <a:lnTo>
                  <a:pt x="2828" y="3347"/>
                </a:lnTo>
                <a:lnTo>
                  <a:pt x="2827" y="3364"/>
                </a:lnTo>
                <a:lnTo>
                  <a:pt x="2826" y="3380"/>
                </a:lnTo>
                <a:lnTo>
                  <a:pt x="2826" y="3398"/>
                </a:lnTo>
                <a:lnTo>
                  <a:pt x="2826" y="3421"/>
                </a:lnTo>
                <a:lnTo>
                  <a:pt x="2828" y="3443"/>
                </a:lnTo>
                <a:lnTo>
                  <a:pt x="2830" y="3466"/>
                </a:lnTo>
                <a:lnTo>
                  <a:pt x="2831" y="3475"/>
                </a:lnTo>
                <a:lnTo>
                  <a:pt x="2833" y="3486"/>
                </a:lnTo>
                <a:lnTo>
                  <a:pt x="2837" y="3508"/>
                </a:lnTo>
                <a:lnTo>
                  <a:pt x="2843" y="3527"/>
                </a:lnTo>
                <a:lnTo>
                  <a:pt x="2848" y="3548"/>
                </a:lnTo>
                <a:lnTo>
                  <a:pt x="2856" y="3567"/>
                </a:lnTo>
                <a:lnTo>
                  <a:pt x="2859" y="3576"/>
                </a:lnTo>
                <a:lnTo>
                  <a:pt x="2863" y="3586"/>
                </a:lnTo>
                <a:lnTo>
                  <a:pt x="2873" y="3604"/>
                </a:lnTo>
                <a:lnTo>
                  <a:pt x="2883" y="3623"/>
                </a:lnTo>
                <a:lnTo>
                  <a:pt x="2894" y="3640"/>
                </a:lnTo>
                <a:lnTo>
                  <a:pt x="2906" y="3656"/>
                </a:lnTo>
                <a:lnTo>
                  <a:pt x="2919" y="3672"/>
                </a:lnTo>
                <a:lnTo>
                  <a:pt x="2931" y="3689"/>
                </a:lnTo>
                <a:lnTo>
                  <a:pt x="2947" y="3704"/>
                </a:lnTo>
                <a:lnTo>
                  <a:pt x="2962" y="3719"/>
                </a:lnTo>
                <a:lnTo>
                  <a:pt x="2978" y="3732"/>
                </a:lnTo>
                <a:lnTo>
                  <a:pt x="2994" y="3745"/>
                </a:lnTo>
                <a:lnTo>
                  <a:pt x="3013" y="3757"/>
                </a:lnTo>
                <a:lnTo>
                  <a:pt x="3030" y="3768"/>
                </a:lnTo>
                <a:lnTo>
                  <a:pt x="3048" y="3777"/>
                </a:lnTo>
                <a:lnTo>
                  <a:pt x="3058" y="3783"/>
                </a:lnTo>
                <a:lnTo>
                  <a:pt x="3068" y="3787"/>
                </a:lnTo>
                <a:lnTo>
                  <a:pt x="3088" y="3795"/>
                </a:lnTo>
                <a:lnTo>
                  <a:pt x="3109" y="3802"/>
                </a:lnTo>
                <a:lnTo>
                  <a:pt x="3130" y="3808"/>
                </a:lnTo>
                <a:lnTo>
                  <a:pt x="3152" y="3813"/>
                </a:lnTo>
                <a:lnTo>
                  <a:pt x="3175" y="3817"/>
                </a:lnTo>
                <a:lnTo>
                  <a:pt x="3185" y="3820"/>
                </a:lnTo>
                <a:lnTo>
                  <a:pt x="3197" y="3821"/>
                </a:lnTo>
                <a:lnTo>
                  <a:pt x="3221" y="3823"/>
                </a:lnTo>
                <a:lnTo>
                  <a:pt x="3246" y="3825"/>
                </a:lnTo>
                <a:lnTo>
                  <a:pt x="3271" y="3825"/>
                </a:lnTo>
                <a:lnTo>
                  <a:pt x="3291" y="3825"/>
                </a:lnTo>
                <a:lnTo>
                  <a:pt x="3311" y="3824"/>
                </a:lnTo>
                <a:lnTo>
                  <a:pt x="3331" y="3823"/>
                </a:lnTo>
                <a:lnTo>
                  <a:pt x="3352" y="3820"/>
                </a:lnTo>
                <a:lnTo>
                  <a:pt x="3372" y="3817"/>
                </a:lnTo>
                <a:lnTo>
                  <a:pt x="3393" y="3814"/>
                </a:lnTo>
                <a:lnTo>
                  <a:pt x="3413" y="3810"/>
                </a:lnTo>
                <a:lnTo>
                  <a:pt x="3434" y="3806"/>
                </a:lnTo>
                <a:lnTo>
                  <a:pt x="3456" y="3800"/>
                </a:lnTo>
                <a:lnTo>
                  <a:pt x="3476" y="3794"/>
                </a:lnTo>
                <a:lnTo>
                  <a:pt x="3498" y="3787"/>
                </a:lnTo>
                <a:lnTo>
                  <a:pt x="3519" y="3780"/>
                </a:lnTo>
                <a:lnTo>
                  <a:pt x="3563" y="3763"/>
                </a:lnTo>
                <a:lnTo>
                  <a:pt x="3584" y="3755"/>
                </a:lnTo>
                <a:lnTo>
                  <a:pt x="3606" y="3745"/>
                </a:lnTo>
                <a:lnTo>
                  <a:pt x="3627" y="3734"/>
                </a:lnTo>
                <a:lnTo>
                  <a:pt x="3650" y="3723"/>
                </a:lnTo>
                <a:lnTo>
                  <a:pt x="3673" y="3711"/>
                </a:lnTo>
                <a:lnTo>
                  <a:pt x="3694" y="3699"/>
                </a:lnTo>
                <a:lnTo>
                  <a:pt x="3717" y="3686"/>
                </a:lnTo>
                <a:lnTo>
                  <a:pt x="3740" y="3673"/>
                </a:lnTo>
                <a:lnTo>
                  <a:pt x="3762" y="3659"/>
                </a:lnTo>
                <a:lnTo>
                  <a:pt x="3786" y="3644"/>
                </a:lnTo>
                <a:lnTo>
                  <a:pt x="3809" y="3629"/>
                </a:lnTo>
                <a:lnTo>
                  <a:pt x="3832" y="3613"/>
                </a:lnTo>
                <a:lnTo>
                  <a:pt x="3879" y="3578"/>
                </a:lnTo>
                <a:lnTo>
                  <a:pt x="3903" y="3561"/>
                </a:lnTo>
                <a:lnTo>
                  <a:pt x="3927" y="3542"/>
                </a:lnTo>
                <a:lnTo>
                  <a:pt x="3950" y="3523"/>
                </a:lnTo>
                <a:lnTo>
                  <a:pt x="3974" y="3503"/>
                </a:lnTo>
                <a:lnTo>
                  <a:pt x="3998" y="3483"/>
                </a:lnTo>
                <a:lnTo>
                  <a:pt x="4022" y="3462"/>
                </a:lnTo>
                <a:lnTo>
                  <a:pt x="4046" y="3441"/>
                </a:lnTo>
                <a:lnTo>
                  <a:pt x="4068" y="3419"/>
                </a:lnTo>
                <a:lnTo>
                  <a:pt x="4092" y="3397"/>
                </a:lnTo>
                <a:lnTo>
                  <a:pt x="4115" y="3375"/>
                </a:lnTo>
                <a:lnTo>
                  <a:pt x="4136" y="3352"/>
                </a:lnTo>
                <a:lnTo>
                  <a:pt x="4159" y="3328"/>
                </a:lnTo>
                <a:lnTo>
                  <a:pt x="4181" y="3304"/>
                </a:lnTo>
                <a:lnTo>
                  <a:pt x="4203" y="3280"/>
                </a:lnTo>
                <a:lnTo>
                  <a:pt x="4225" y="3256"/>
                </a:lnTo>
                <a:lnTo>
                  <a:pt x="4245" y="3231"/>
                </a:lnTo>
                <a:lnTo>
                  <a:pt x="4267" y="3205"/>
                </a:lnTo>
                <a:lnTo>
                  <a:pt x="4288" y="3179"/>
                </a:lnTo>
                <a:lnTo>
                  <a:pt x="4308" y="3153"/>
                </a:lnTo>
                <a:lnTo>
                  <a:pt x="4329" y="3126"/>
                </a:lnTo>
                <a:lnTo>
                  <a:pt x="4349" y="3099"/>
                </a:lnTo>
                <a:lnTo>
                  <a:pt x="4369" y="3070"/>
                </a:lnTo>
                <a:lnTo>
                  <a:pt x="4389" y="3042"/>
                </a:lnTo>
                <a:lnTo>
                  <a:pt x="4409" y="3013"/>
                </a:lnTo>
                <a:lnTo>
                  <a:pt x="4427" y="2985"/>
                </a:lnTo>
                <a:lnTo>
                  <a:pt x="4446" y="2955"/>
                </a:lnTo>
                <a:lnTo>
                  <a:pt x="4465" y="2925"/>
                </a:lnTo>
                <a:lnTo>
                  <a:pt x="4483" y="2895"/>
                </a:lnTo>
                <a:lnTo>
                  <a:pt x="4520" y="2832"/>
                </a:lnTo>
                <a:lnTo>
                  <a:pt x="4538" y="2801"/>
                </a:lnTo>
                <a:lnTo>
                  <a:pt x="4556" y="2768"/>
                </a:lnTo>
                <a:lnTo>
                  <a:pt x="4573" y="2736"/>
                </a:lnTo>
                <a:lnTo>
                  <a:pt x="4590" y="2703"/>
                </a:lnTo>
                <a:lnTo>
                  <a:pt x="4624" y="2636"/>
                </a:lnTo>
                <a:lnTo>
                  <a:pt x="4640" y="2602"/>
                </a:lnTo>
                <a:lnTo>
                  <a:pt x="4655" y="2567"/>
                </a:lnTo>
                <a:lnTo>
                  <a:pt x="4670" y="2533"/>
                </a:lnTo>
                <a:lnTo>
                  <a:pt x="4685" y="2498"/>
                </a:lnTo>
                <a:lnTo>
                  <a:pt x="4699" y="2463"/>
                </a:lnTo>
                <a:lnTo>
                  <a:pt x="4713" y="2428"/>
                </a:lnTo>
                <a:lnTo>
                  <a:pt x="4726" y="2393"/>
                </a:lnTo>
                <a:lnTo>
                  <a:pt x="4739" y="2357"/>
                </a:lnTo>
                <a:lnTo>
                  <a:pt x="4751" y="2321"/>
                </a:lnTo>
                <a:lnTo>
                  <a:pt x="4762" y="2286"/>
                </a:lnTo>
                <a:lnTo>
                  <a:pt x="4774" y="2250"/>
                </a:lnTo>
                <a:lnTo>
                  <a:pt x="4785" y="2213"/>
                </a:lnTo>
                <a:lnTo>
                  <a:pt x="4794" y="2177"/>
                </a:lnTo>
                <a:lnTo>
                  <a:pt x="4804" y="2141"/>
                </a:lnTo>
                <a:lnTo>
                  <a:pt x="4813" y="2104"/>
                </a:lnTo>
                <a:lnTo>
                  <a:pt x="4821" y="2066"/>
                </a:lnTo>
                <a:lnTo>
                  <a:pt x="4836" y="1991"/>
                </a:lnTo>
                <a:lnTo>
                  <a:pt x="4844" y="1954"/>
                </a:lnTo>
                <a:lnTo>
                  <a:pt x="4851" y="1916"/>
                </a:lnTo>
                <a:lnTo>
                  <a:pt x="4856" y="1879"/>
                </a:lnTo>
                <a:lnTo>
                  <a:pt x="4861" y="1840"/>
                </a:lnTo>
                <a:lnTo>
                  <a:pt x="4867" y="1802"/>
                </a:lnTo>
                <a:lnTo>
                  <a:pt x="4871" y="1763"/>
                </a:lnTo>
                <a:lnTo>
                  <a:pt x="4874" y="1724"/>
                </a:lnTo>
                <a:lnTo>
                  <a:pt x="4878" y="1685"/>
                </a:lnTo>
                <a:lnTo>
                  <a:pt x="4881" y="1646"/>
                </a:lnTo>
                <a:lnTo>
                  <a:pt x="4883" y="1607"/>
                </a:lnTo>
                <a:lnTo>
                  <a:pt x="4885" y="1567"/>
                </a:lnTo>
                <a:lnTo>
                  <a:pt x="4886" y="1527"/>
                </a:lnTo>
                <a:lnTo>
                  <a:pt x="4887" y="1488"/>
                </a:lnTo>
                <a:lnTo>
                  <a:pt x="4887" y="1447"/>
                </a:lnTo>
                <a:lnTo>
                  <a:pt x="4887" y="1404"/>
                </a:lnTo>
                <a:lnTo>
                  <a:pt x="4886" y="1361"/>
                </a:lnTo>
                <a:lnTo>
                  <a:pt x="4885" y="1320"/>
                </a:lnTo>
                <a:lnTo>
                  <a:pt x="4883" y="1279"/>
                </a:lnTo>
                <a:lnTo>
                  <a:pt x="4880" y="1238"/>
                </a:lnTo>
                <a:lnTo>
                  <a:pt x="4876" y="1198"/>
                </a:lnTo>
                <a:lnTo>
                  <a:pt x="4873" y="1159"/>
                </a:lnTo>
                <a:lnTo>
                  <a:pt x="4869" y="1120"/>
                </a:lnTo>
                <a:lnTo>
                  <a:pt x="4863" y="1082"/>
                </a:lnTo>
                <a:lnTo>
                  <a:pt x="4861" y="1062"/>
                </a:lnTo>
                <a:lnTo>
                  <a:pt x="4858" y="1044"/>
                </a:lnTo>
                <a:lnTo>
                  <a:pt x="4852" y="1007"/>
                </a:lnTo>
                <a:lnTo>
                  <a:pt x="4845" y="970"/>
                </a:lnTo>
                <a:lnTo>
                  <a:pt x="4838" y="936"/>
                </a:lnTo>
                <a:lnTo>
                  <a:pt x="4830" y="900"/>
                </a:lnTo>
                <a:lnTo>
                  <a:pt x="4821" y="865"/>
                </a:lnTo>
                <a:lnTo>
                  <a:pt x="4813" y="832"/>
                </a:lnTo>
                <a:lnTo>
                  <a:pt x="4803" y="799"/>
                </a:lnTo>
                <a:lnTo>
                  <a:pt x="4792" y="766"/>
                </a:lnTo>
                <a:lnTo>
                  <a:pt x="4781" y="734"/>
                </a:lnTo>
                <a:lnTo>
                  <a:pt x="4771" y="703"/>
                </a:lnTo>
                <a:lnTo>
                  <a:pt x="4759" y="673"/>
                </a:lnTo>
                <a:lnTo>
                  <a:pt x="4746" y="642"/>
                </a:lnTo>
                <a:lnTo>
                  <a:pt x="4733" y="613"/>
                </a:lnTo>
                <a:lnTo>
                  <a:pt x="4719" y="584"/>
                </a:lnTo>
                <a:lnTo>
                  <a:pt x="4705" y="556"/>
                </a:lnTo>
                <a:lnTo>
                  <a:pt x="4690" y="529"/>
                </a:lnTo>
                <a:lnTo>
                  <a:pt x="4674" y="501"/>
                </a:lnTo>
                <a:lnTo>
                  <a:pt x="4658" y="476"/>
                </a:lnTo>
                <a:lnTo>
                  <a:pt x="4642" y="450"/>
                </a:lnTo>
                <a:lnTo>
                  <a:pt x="4625" y="425"/>
                </a:lnTo>
                <a:lnTo>
                  <a:pt x="4606" y="400"/>
                </a:lnTo>
                <a:lnTo>
                  <a:pt x="4588" y="376"/>
                </a:lnTo>
                <a:lnTo>
                  <a:pt x="4570" y="353"/>
                </a:lnTo>
                <a:lnTo>
                  <a:pt x="4550" y="330"/>
                </a:lnTo>
                <a:lnTo>
                  <a:pt x="4531" y="309"/>
                </a:lnTo>
                <a:lnTo>
                  <a:pt x="4510" y="288"/>
                </a:lnTo>
                <a:lnTo>
                  <a:pt x="4491" y="268"/>
                </a:lnTo>
                <a:lnTo>
                  <a:pt x="4469" y="248"/>
                </a:lnTo>
                <a:lnTo>
                  <a:pt x="4449" y="230"/>
                </a:lnTo>
                <a:lnTo>
                  <a:pt x="4427" y="211"/>
                </a:lnTo>
                <a:lnTo>
                  <a:pt x="4405" y="194"/>
                </a:lnTo>
                <a:lnTo>
                  <a:pt x="4384" y="178"/>
                </a:lnTo>
                <a:lnTo>
                  <a:pt x="4361" y="162"/>
                </a:lnTo>
                <a:lnTo>
                  <a:pt x="4338" y="146"/>
                </a:lnTo>
                <a:lnTo>
                  <a:pt x="4315" y="132"/>
                </a:lnTo>
                <a:lnTo>
                  <a:pt x="4291" y="119"/>
                </a:lnTo>
                <a:lnTo>
                  <a:pt x="4267" y="106"/>
                </a:lnTo>
                <a:lnTo>
                  <a:pt x="4243" y="93"/>
                </a:lnTo>
                <a:lnTo>
                  <a:pt x="4218" y="83"/>
                </a:lnTo>
                <a:lnTo>
                  <a:pt x="4205" y="77"/>
                </a:lnTo>
                <a:lnTo>
                  <a:pt x="4194" y="72"/>
                </a:lnTo>
                <a:lnTo>
                  <a:pt x="4168" y="62"/>
                </a:lnTo>
                <a:lnTo>
                  <a:pt x="4142" y="52"/>
                </a:lnTo>
                <a:lnTo>
                  <a:pt x="4116" y="45"/>
                </a:lnTo>
                <a:lnTo>
                  <a:pt x="4090" y="37"/>
                </a:lnTo>
                <a:lnTo>
                  <a:pt x="4063" y="29"/>
                </a:lnTo>
                <a:lnTo>
                  <a:pt x="4036" y="23"/>
                </a:lnTo>
                <a:lnTo>
                  <a:pt x="4008" y="18"/>
                </a:lnTo>
                <a:lnTo>
                  <a:pt x="3981" y="13"/>
                </a:lnTo>
                <a:lnTo>
                  <a:pt x="3953" y="9"/>
                </a:lnTo>
                <a:lnTo>
                  <a:pt x="3937" y="7"/>
                </a:lnTo>
                <a:lnTo>
                  <a:pt x="3923" y="6"/>
                </a:lnTo>
                <a:lnTo>
                  <a:pt x="3894" y="3"/>
                </a:lnTo>
                <a:lnTo>
                  <a:pt x="3865" y="1"/>
                </a:lnTo>
                <a:lnTo>
                  <a:pt x="3836" y="0"/>
                </a:lnTo>
                <a:lnTo>
                  <a:pt x="3806" y="0"/>
                </a:lnTo>
                <a:lnTo>
                  <a:pt x="3780" y="0"/>
                </a:lnTo>
                <a:lnTo>
                  <a:pt x="3754" y="1"/>
                </a:lnTo>
                <a:lnTo>
                  <a:pt x="3728" y="2"/>
                </a:lnTo>
                <a:lnTo>
                  <a:pt x="3703" y="5"/>
                </a:lnTo>
                <a:lnTo>
                  <a:pt x="3677" y="7"/>
                </a:lnTo>
                <a:lnTo>
                  <a:pt x="3652" y="10"/>
                </a:lnTo>
                <a:lnTo>
                  <a:pt x="3627" y="13"/>
                </a:lnTo>
                <a:lnTo>
                  <a:pt x="3604" y="18"/>
                </a:lnTo>
                <a:lnTo>
                  <a:pt x="3580" y="22"/>
                </a:lnTo>
                <a:lnTo>
                  <a:pt x="3555" y="27"/>
                </a:lnTo>
                <a:lnTo>
                  <a:pt x="3532" y="33"/>
                </a:lnTo>
                <a:lnTo>
                  <a:pt x="3508" y="39"/>
                </a:lnTo>
                <a:lnTo>
                  <a:pt x="3485" y="46"/>
                </a:lnTo>
                <a:lnTo>
                  <a:pt x="3462" y="53"/>
                </a:lnTo>
                <a:lnTo>
                  <a:pt x="3439" y="61"/>
                </a:lnTo>
                <a:lnTo>
                  <a:pt x="3418" y="70"/>
                </a:lnTo>
                <a:lnTo>
                  <a:pt x="3395" y="78"/>
                </a:lnTo>
                <a:lnTo>
                  <a:pt x="3373" y="88"/>
                </a:lnTo>
                <a:lnTo>
                  <a:pt x="3352" y="98"/>
                </a:lnTo>
                <a:lnTo>
                  <a:pt x="3330" y="109"/>
                </a:lnTo>
                <a:lnTo>
                  <a:pt x="3309" y="119"/>
                </a:lnTo>
                <a:lnTo>
                  <a:pt x="3288" y="131"/>
                </a:lnTo>
                <a:lnTo>
                  <a:pt x="3268" y="143"/>
                </a:lnTo>
                <a:lnTo>
                  <a:pt x="3247" y="156"/>
                </a:lnTo>
                <a:lnTo>
                  <a:pt x="3226" y="169"/>
                </a:lnTo>
                <a:lnTo>
                  <a:pt x="3207" y="183"/>
                </a:lnTo>
                <a:lnTo>
                  <a:pt x="3188" y="197"/>
                </a:lnTo>
                <a:lnTo>
                  <a:pt x="3168" y="212"/>
                </a:lnTo>
                <a:lnTo>
                  <a:pt x="3149" y="228"/>
                </a:lnTo>
                <a:lnTo>
                  <a:pt x="3130" y="244"/>
                </a:lnTo>
                <a:lnTo>
                  <a:pt x="3111" y="260"/>
                </a:lnTo>
                <a:lnTo>
                  <a:pt x="3092" y="277"/>
                </a:lnTo>
                <a:lnTo>
                  <a:pt x="3075" y="295"/>
                </a:lnTo>
                <a:lnTo>
                  <a:pt x="3057" y="312"/>
                </a:lnTo>
                <a:lnTo>
                  <a:pt x="3041" y="330"/>
                </a:lnTo>
                <a:lnTo>
                  <a:pt x="3024" y="349"/>
                </a:lnTo>
                <a:lnTo>
                  <a:pt x="3008" y="367"/>
                </a:lnTo>
                <a:lnTo>
                  <a:pt x="2993" y="386"/>
                </a:lnTo>
                <a:lnTo>
                  <a:pt x="2979" y="404"/>
                </a:lnTo>
                <a:lnTo>
                  <a:pt x="2965" y="424"/>
                </a:lnTo>
                <a:lnTo>
                  <a:pt x="2951" y="443"/>
                </a:lnTo>
                <a:lnTo>
                  <a:pt x="2938" y="463"/>
                </a:lnTo>
                <a:lnTo>
                  <a:pt x="2926" y="482"/>
                </a:lnTo>
                <a:lnTo>
                  <a:pt x="2914" y="503"/>
                </a:lnTo>
                <a:lnTo>
                  <a:pt x="2903" y="523"/>
                </a:lnTo>
                <a:lnTo>
                  <a:pt x="2893" y="544"/>
                </a:lnTo>
                <a:lnTo>
                  <a:pt x="2883" y="564"/>
                </a:lnTo>
                <a:lnTo>
                  <a:pt x="2873" y="586"/>
                </a:lnTo>
                <a:lnTo>
                  <a:pt x="2864" y="606"/>
                </a:lnTo>
                <a:lnTo>
                  <a:pt x="2856" y="628"/>
                </a:lnTo>
                <a:lnTo>
                  <a:pt x="2848" y="650"/>
                </a:lnTo>
                <a:lnTo>
                  <a:pt x="2841" y="673"/>
                </a:lnTo>
                <a:lnTo>
                  <a:pt x="2834" y="694"/>
                </a:lnTo>
                <a:lnTo>
                  <a:pt x="2829" y="717"/>
                </a:lnTo>
                <a:lnTo>
                  <a:pt x="2823" y="740"/>
                </a:lnTo>
                <a:lnTo>
                  <a:pt x="2818" y="763"/>
                </a:lnTo>
                <a:lnTo>
                  <a:pt x="2814" y="786"/>
                </a:lnTo>
                <a:lnTo>
                  <a:pt x="2810" y="810"/>
                </a:lnTo>
                <a:lnTo>
                  <a:pt x="2807" y="834"/>
                </a:lnTo>
                <a:lnTo>
                  <a:pt x="2805" y="858"/>
                </a:lnTo>
                <a:lnTo>
                  <a:pt x="2803" y="881"/>
                </a:lnTo>
                <a:lnTo>
                  <a:pt x="2801" y="906"/>
                </a:lnTo>
                <a:lnTo>
                  <a:pt x="2801" y="931"/>
                </a:lnTo>
                <a:lnTo>
                  <a:pt x="2800" y="956"/>
                </a:lnTo>
                <a:lnTo>
                  <a:pt x="2801" y="981"/>
                </a:lnTo>
                <a:lnTo>
                  <a:pt x="2801" y="1006"/>
                </a:lnTo>
                <a:lnTo>
                  <a:pt x="2803" y="1031"/>
                </a:lnTo>
                <a:lnTo>
                  <a:pt x="2805" y="1055"/>
                </a:lnTo>
                <a:lnTo>
                  <a:pt x="2807" y="1078"/>
                </a:lnTo>
                <a:lnTo>
                  <a:pt x="2810" y="1102"/>
                </a:lnTo>
                <a:lnTo>
                  <a:pt x="2814" y="1126"/>
                </a:lnTo>
                <a:lnTo>
                  <a:pt x="2819" y="1150"/>
                </a:lnTo>
                <a:lnTo>
                  <a:pt x="2823" y="1173"/>
                </a:lnTo>
                <a:lnTo>
                  <a:pt x="2829" y="1196"/>
                </a:lnTo>
                <a:lnTo>
                  <a:pt x="2835" y="1219"/>
                </a:lnTo>
                <a:lnTo>
                  <a:pt x="2842" y="1241"/>
                </a:lnTo>
                <a:lnTo>
                  <a:pt x="2849" y="1264"/>
                </a:lnTo>
                <a:lnTo>
                  <a:pt x="2857" y="1285"/>
                </a:lnTo>
                <a:lnTo>
                  <a:pt x="2866" y="1308"/>
                </a:lnTo>
                <a:lnTo>
                  <a:pt x="2874" y="1329"/>
                </a:lnTo>
                <a:lnTo>
                  <a:pt x="2884" y="1350"/>
                </a:lnTo>
                <a:lnTo>
                  <a:pt x="2894" y="1372"/>
                </a:lnTo>
                <a:lnTo>
                  <a:pt x="2904" y="1392"/>
                </a:lnTo>
                <a:lnTo>
                  <a:pt x="2915" y="1413"/>
                </a:lnTo>
                <a:lnTo>
                  <a:pt x="2927" y="1434"/>
                </a:lnTo>
                <a:lnTo>
                  <a:pt x="2940" y="1454"/>
                </a:lnTo>
                <a:lnTo>
                  <a:pt x="2953" y="1475"/>
                </a:lnTo>
                <a:lnTo>
                  <a:pt x="2966" y="1494"/>
                </a:lnTo>
                <a:lnTo>
                  <a:pt x="2981" y="1514"/>
                </a:lnTo>
                <a:lnTo>
                  <a:pt x="2995" y="1533"/>
                </a:lnTo>
                <a:lnTo>
                  <a:pt x="3010" y="1553"/>
                </a:lnTo>
                <a:lnTo>
                  <a:pt x="3027" y="1571"/>
                </a:lnTo>
                <a:lnTo>
                  <a:pt x="3043" y="1589"/>
                </a:lnTo>
                <a:lnTo>
                  <a:pt x="3060" y="1608"/>
                </a:lnTo>
                <a:lnTo>
                  <a:pt x="3077" y="1626"/>
                </a:lnTo>
                <a:lnTo>
                  <a:pt x="3096" y="1645"/>
                </a:lnTo>
                <a:lnTo>
                  <a:pt x="3114" y="1662"/>
                </a:lnTo>
                <a:lnTo>
                  <a:pt x="3134" y="1679"/>
                </a:lnTo>
                <a:lnTo>
                  <a:pt x="3152" y="1696"/>
                </a:lnTo>
                <a:lnTo>
                  <a:pt x="3171" y="1712"/>
                </a:lnTo>
                <a:lnTo>
                  <a:pt x="3190" y="1727"/>
                </a:lnTo>
                <a:lnTo>
                  <a:pt x="3209" y="1742"/>
                </a:lnTo>
                <a:lnTo>
                  <a:pt x="3229" y="1756"/>
                </a:lnTo>
                <a:lnTo>
                  <a:pt x="3248" y="1770"/>
                </a:lnTo>
                <a:lnTo>
                  <a:pt x="3268" y="1783"/>
                </a:lnTo>
                <a:lnTo>
                  <a:pt x="3287" y="1796"/>
                </a:lnTo>
                <a:lnTo>
                  <a:pt x="3308" y="1808"/>
                </a:lnTo>
                <a:lnTo>
                  <a:pt x="3327" y="1819"/>
                </a:lnTo>
                <a:lnTo>
                  <a:pt x="3347" y="1831"/>
                </a:lnTo>
                <a:lnTo>
                  <a:pt x="3368" y="1841"/>
                </a:lnTo>
                <a:lnTo>
                  <a:pt x="3389" y="1850"/>
                </a:lnTo>
                <a:lnTo>
                  <a:pt x="3409" y="1860"/>
                </a:lnTo>
                <a:lnTo>
                  <a:pt x="3430" y="1869"/>
                </a:lnTo>
                <a:lnTo>
                  <a:pt x="3450" y="1876"/>
                </a:lnTo>
                <a:lnTo>
                  <a:pt x="3471" y="1884"/>
                </a:lnTo>
                <a:lnTo>
                  <a:pt x="3492" y="1892"/>
                </a:lnTo>
                <a:lnTo>
                  <a:pt x="3513" y="1898"/>
                </a:lnTo>
                <a:lnTo>
                  <a:pt x="3534" y="1903"/>
                </a:lnTo>
                <a:lnTo>
                  <a:pt x="3556" y="1909"/>
                </a:lnTo>
                <a:lnTo>
                  <a:pt x="3578" y="1913"/>
                </a:lnTo>
                <a:lnTo>
                  <a:pt x="3599" y="1917"/>
                </a:lnTo>
                <a:lnTo>
                  <a:pt x="3621" y="1922"/>
                </a:lnTo>
                <a:lnTo>
                  <a:pt x="3642" y="1925"/>
                </a:lnTo>
                <a:lnTo>
                  <a:pt x="3654" y="1926"/>
                </a:lnTo>
                <a:lnTo>
                  <a:pt x="3665" y="1927"/>
                </a:lnTo>
                <a:lnTo>
                  <a:pt x="3687" y="1929"/>
                </a:lnTo>
                <a:lnTo>
                  <a:pt x="3709" y="1930"/>
                </a:lnTo>
                <a:lnTo>
                  <a:pt x="3732" y="1932"/>
                </a:lnTo>
                <a:lnTo>
                  <a:pt x="3755" y="1932"/>
                </a:lnTo>
                <a:lnTo>
                  <a:pt x="3830" y="1932"/>
                </a:lnTo>
                <a:lnTo>
                  <a:pt x="3827" y="1979"/>
                </a:lnTo>
                <a:lnTo>
                  <a:pt x="3822" y="2025"/>
                </a:lnTo>
                <a:lnTo>
                  <a:pt x="3820" y="2047"/>
                </a:lnTo>
                <a:lnTo>
                  <a:pt x="3816" y="2069"/>
                </a:lnTo>
                <a:lnTo>
                  <a:pt x="3812" y="2092"/>
                </a:lnTo>
                <a:lnTo>
                  <a:pt x="3809" y="2113"/>
                </a:lnTo>
                <a:lnTo>
                  <a:pt x="3805" y="2134"/>
                </a:lnTo>
                <a:lnTo>
                  <a:pt x="3800" y="2156"/>
                </a:lnTo>
                <a:lnTo>
                  <a:pt x="3796" y="2176"/>
                </a:lnTo>
                <a:lnTo>
                  <a:pt x="3791" y="2197"/>
                </a:lnTo>
                <a:lnTo>
                  <a:pt x="3780" y="2237"/>
                </a:lnTo>
                <a:lnTo>
                  <a:pt x="3773" y="2256"/>
                </a:lnTo>
                <a:lnTo>
                  <a:pt x="3768" y="2275"/>
                </a:lnTo>
                <a:lnTo>
                  <a:pt x="3754" y="2313"/>
                </a:lnTo>
                <a:lnTo>
                  <a:pt x="3747" y="2331"/>
                </a:lnTo>
                <a:lnTo>
                  <a:pt x="3740" y="2348"/>
                </a:lnTo>
                <a:lnTo>
                  <a:pt x="3724" y="2384"/>
                </a:lnTo>
                <a:lnTo>
                  <a:pt x="3716" y="2400"/>
                </a:lnTo>
                <a:lnTo>
                  <a:pt x="3707" y="2418"/>
                </a:lnTo>
                <a:lnTo>
                  <a:pt x="3689" y="2450"/>
                </a:lnTo>
                <a:lnTo>
                  <a:pt x="3669" y="2482"/>
                </a:lnTo>
                <a:lnTo>
                  <a:pt x="3660" y="2497"/>
                </a:lnTo>
                <a:lnTo>
                  <a:pt x="3649" y="2512"/>
                </a:lnTo>
                <a:lnTo>
                  <a:pt x="3627" y="2540"/>
                </a:lnTo>
                <a:close/>
                <a:moveTo>
                  <a:pt x="815" y="2543"/>
                </a:moveTo>
                <a:lnTo>
                  <a:pt x="790" y="2572"/>
                </a:lnTo>
                <a:lnTo>
                  <a:pt x="778" y="2588"/>
                </a:lnTo>
                <a:lnTo>
                  <a:pt x="765" y="2602"/>
                </a:lnTo>
                <a:lnTo>
                  <a:pt x="751" y="2617"/>
                </a:lnTo>
                <a:lnTo>
                  <a:pt x="738" y="2631"/>
                </a:lnTo>
                <a:lnTo>
                  <a:pt x="710" y="2659"/>
                </a:lnTo>
                <a:lnTo>
                  <a:pt x="681" y="2687"/>
                </a:lnTo>
                <a:lnTo>
                  <a:pt x="650" y="2715"/>
                </a:lnTo>
                <a:lnTo>
                  <a:pt x="619" y="2742"/>
                </a:lnTo>
                <a:lnTo>
                  <a:pt x="587" y="2769"/>
                </a:lnTo>
                <a:lnTo>
                  <a:pt x="553" y="2797"/>
                </a:lnTo>
                <a:lnTo>
                  <a:pt x="536" y="2811"/>
                </a:lnTo>
                <a:lnTo>
                  <a:pt x="519" y="2824"/>
                </a:lnTo>
                <a:lnTo>
                  <a:pt x="483" y="2850"/>
                </a:lnTo>
                <a:lnTo>
                  <a:pt x="446" y="2876"/>
                </a:lnTo>
                <a:lnTo>
                  <a:pt x="407" y="2902"/>
                </a:lnTo>
                <a:lnTo>
                  <a:pt x="368" y="2928"/>
                </a:lnTo>
                <a:lnTo>
                  <a:pt x="328" y="2952"/>
                </a:lnTo>
                <a:lnTo>
                  <a:pt x="286" y="2977"/>
                </a:lnTo>
                <a:lnTo>
                  <a:pt x="255" y="2995"/>
                </a:lnTo>
                <a:lnTo>
                  <a:pt x="240" y="3003"/>
                </a:lnTo>
                <a:lnTo>
                  <a:pt x="226" y="3013"/>
                </a:lnTo>
                <a:lnTo>
                  <a:pt x="212" y="3023"/>
                </a:lnTo>
                <a:lnTo>
                  <a:pt x="198" y="3033"/>
                </a:lnTo>
                <a:lnTo>
                  <a:pt x="185" y="3043"/>
                </a:lnTo>
                <a:lnTo>
                  <a:pt x="172" y="3054"/>
                </a:lnTo>
                <a:lnTo>
                  <a:pt x="160" y="3065"/>
                </a:lnTo>
                <a:lnTo>
                  <a:pt x="149" y="3076"/>
                </a:lnTo>
                <a:lnTo>
                  <a:pt x="138" y="3088"/>
                </a:lnTo>
                <a:lnTo>
                  <a:pt x="128" y="3099"/>
                </a:lnTo>
                <a:lnTo>
                  <a:pt x="118" y="3112"/>
                </a:lnTo>
                <a:lnTo>
                  <a:pt x="108" y="3123"/>
                </a:lnTo>
                <a:lnTo>
                  <a:pt x="99" y="3136"/>
                </a:lnTo>
                <a:lnTo>
                  <a:pt x="91" y="3149"/>
                </a:lnTo>
                <a:lnTo>
                  <a:pt x="83" y="3162"/>
                </a:lnTo>
                <a:lnTo>
                  <a:pt x="76" y="3177"/>
                </a:lnTo>
                <a:lnTo>
                  <a:pt x="69" y="3191"/>
                </a:lnTo>
                <a:lnTo>
                  <a:pt x="63" y="3205"/>
                </a:lnTo>
                <a:lnTo>
                  <a:pt x="56" y="3219"/>
                </a:lnTo>
                <a:lnTo>
                  <a:pt x="51" y="3234"/>
                </a:lnTo>
                <a:lnTo>
                  <a:pt x="46" y="3249"/>
                </a:lnTo>
                <a:lnTo>
                  <a:pt x="42" y="3264"/>
                </a:lnTo>
                <a:lnTo>
                  <a:pt x="38" y="3279"/>
                </a:lnTo>
                <a:lnTo>
                  <a:pt x="35" y="3296"/>
                </a:lnTo>
                <a:lnTo>
                  <a:pt x="32" y="3312"/>
                </a:lnTo>
                <a:lnTo>
                  <a:pt x="29" y="3328"/>
                </a:lnTo>
                <a:lnTo>
                  <a:pt x="28" y="3345"/>
                </a:lnTo>
                <a:lnTo>
                  <a:pt x="27" y="3363"/>
                </a:lnTo>
                <a:lnTo>
                  <a:pt x="26" y="3380"/>
                </a:lnTo>
                <a:lnTo>
                  <a:pt x="26" y="3398"/>
                </a:lnTo>
                <a:lnTo>
                  <a:pt x="26" y="3420"/>
                </a:lnTo>
                <a:lnTo>
                  <a:pt x="27" y="3442"/>
                </a:lnTo>
                <a:lnTo>
                  <a:pt x="30" y="3463"/>
                </a:lnTo>
                <a:lnTo>
                  <a:pt x="33" y="3484"/>
                </a:lnTo>
                <a:lnTo>
                  <a:pt x="38" y="3505"/>
                </a:lnTo>
                <a:lnTo>
                  <a:pt x="43" y="3524"/>
                </a:lnTo>
                <a:lnTo>
                  <a:pt x="50" y="3544"/>
                </a:lnTo>
                <a:lnTo>
                  <a:pt x="56" y="3563"/>
                </a:lnTo>
                <a:lnTo>
                  <a:pt x="65" y="3581"/>
                </a:lnTo>
                <a:lnTo>
                  <a:pt x="75" y="3600"/>
                </a:lnTo>
                <a:lnTo>
                  <a:pt x="84" y="3618"/>
                </a:lnTo>
                <a:lnTo>
                  <a:pt x="95" y="3636"/>
                </a:lnTo>
                <a:lnTo>
                  <a:pt x="107" y="3652"/>
                </a:lnTo>
                <a:lnTo>
                  <a:pt x="121" y="3669"/>
                </a:lnTo>
                <a:lnTo>
                  <a:pt x="135" y="3685"/>
                </a:lnTo>
                <a:lnTo>
                  <a:pt x="142" y="3693"/>
                </a:lnTo>
                <a:lnTo>
                  <a:pt x="150" y="3701"/>
                </a:lnTo>
                <a:lnTo>
                  <a:pt x="165" y="3716"/>
                </a:lnTo>
                <a:lnTo>
                  <a:pt x="182" y="3730"/>
                </a:lnTo>
                <a:lnTo>
                  <a:pt x="190" y="3736"/>
                </a:lnTo>
                <a:lnTo>
                  <a:pt x="199" y="3743"/>
                </a:lnTo>
                <a:lnTo>
                  <a:pt x="207" y="3749"/>
                </a:lnTo>
                <a:lnTo>
                  <a:pt x="216" y="3756"/>
                </a:lnTo>
                <a:lnTo>
                  <a:pt x="234" y="3767"/>
                </a:lnTo>
                <a:lnTo>
                  <a:pt x="253" y="3776"/>
                </a:lnTo>
                <a:lnTo>
                  <a:pt x="272" y="3786"/>
                </a:lnTo>
                <a:lnTo>
                  <a:pt x="292" y="3794"/>
                </a:lnTo>
                <a:lnTo>
                  <a:pt x="312" y="3801"/>
                </a:lnTo>
                <a:lnTo>
                  <a:pt x="334" y="3808"/>
                </a:lnTo>
                <a:lnTo>
                  <a:pt x="354" y="3813"/>
                </a:lnTo>
                <a:lnTo>
                  <a:pt x="377" y="3817"/>
                </a:lnTo>
                <a:lnTo>
                  <a:pt x="400" y="3821"/>
                </a:lnTo>
                <a:lnTo>
                  <a:pt x="412" y="3822"/>
                </a:lnTo>
                <a:lnTo>
                  <a:pt x="422" y="3823"/>
                </a:lnTo>
                <a:lnTo>
                  <a:pt x="446" y="3825"/>
                </a:lnTo>
                <a:lnTo>
                  <a:pt x="471" y="3825"/>
                </a:lnTo>
                <a:lnTo>
                  <a:pt x="491" y="3825"/>
                </a:lnTo>
                <a:lnTo>
                  <a:pt x="510" y="3824"/>
                </a:lnTo>
                <a:lnTo>
                  <a:pt x="531" y="3822"/>
                </a:lnTo>
                <a:lnTo>
                  <a:pt x="550" y="3820"/>
                </a:lnTo>
                <a:lnTo>
                  <a:pt x="571" y="3817"/>
                </a:lnTo>
                <a:lnTo>
                  <a:pt x="591" y="3814"/>
                </a:lnTo>
                <a:lnTo>
                  <a:pt x="611" y="3810"/>
                </a:lnTo>
                <a:lnTo>
                  <a:pt x="631" y="3804"/>
                </a:lnTo>
                <a:lnTo>
                  <a:pt x="673" y="3794"/>
                </a:lnTo>
                <a:lnTo>
                  <a:pt x="694" y="3787"/>
                </a:lnTo>
                <a:lnTo>
                  <a:pt x="715" y="3780"/>
                </a:lnTo>
                <a:lnTo>
                  <a:pt x="737" y="3772"/>
                </a:lnTo>
                <a:lnTo>
                  <a:pt x="757" y="3763"/>
                </a:lnTo>
                <a:lnTo>
                  <a:pt x="779" y="3754"/>
                </a:lnTo>
                <a:lnTo>
                  <a:pt x="801" y="3744"/>
                </a:lnTo>
                <a:lnTo>
                  <a:pt x="823" y="3733"/>
                </a:lnTo>
                <a:lnTo>
                  <a:pt x="845" y="3722"/>
                </a:lnTo>
                <a:lnTo>
                  <a:pt x="867" y="3710"/>
                </a:lnTo>
                <a:lnTo>
                  <a:pt x="889" y="3698"/>
                </a:lnTo>
                <a:lnTo>
                  <a:pt x="912" y="3685"/>
                </a:lnTo>
                <a:lnTo>
                  <a:pt x="935" y="3671"/>
                </a:lnTo>
                <a:lnTo>
                  <a:pt x="957" y="3657"/>
                </a:lnTo>
                <a:lnTo>
                  <a:pt x="980" y="3642"/>
                </a:lnTo>
                <a:lnTo>
                  <a:pt x="1027" y="3611"/>
                </a:lnTo>
                <a:lnTo>
                  <a:pt x="1049" y="3593"/>
                </a:lnTo>
                <a:lnTo>
                  <a:pt x="1073" y="3576"/>
                </a:lnTo>
                <a:lnTo>
                  <a:pt x="1121" y="3539"/>
                </a:lnTo>
                <a:lnTo>
                  <a:pt x="1144" y="3520"/>
                </a:lnTo>
                <a:lnTo>
                  <a:pt x="1168" y="3500"/>
                </a:lnTo>
                <a:lnTo>
                  <a:pt x="1192" y="3480"/>
                </a:lnTo>
                <a:lnTo>
                  <a:pt x="1216" y="3458"/>
                </a:lnTo>
                <a:lnTo>
                  <a:pt x="1239" y="3437"/>
                </a:lnTo>
                <a:lnTo>
                  <a:pt x="1262" y="3415"/>
                </a:lnTo>
                <a:lnTo>
                  <a:pt x="1285" y="3393"/>
                </a:lnTo>
                <a:lnTo>
                  <a:pt x="1307" y="3370"/>
                </a:lnTo>
                <a:lnTo>
                  <a:pt x="1330" y="3347"/>
                </a:lnTo>
                <a:lnTo>
                  <a:pt x="1353" y="3324"/>
                </a:lnTo>
                <a:lnTo>
                  <a:pt x="1374" y="3299"/>
                </a:lnTo>
                <a:lnTo>
                  <a:pt x="1397" y="3275"/>
                </a:lnTo>
                <a:lnTo>
                  <a:pt x="1419" y="3250"/>
                </a:lnTo>
                <a:lnTo>
                  <a:pt x="1439" y="3224"/>
                </a:lnTo>
                <a:lnTo>
                  <a:pt x="1461" y="3198"/>
                </a:lnTo>
                <a:lnTo>
                  <a:pt x="1481" y="3172"/>
                </a:lnTo>
                <a:lnTo>
                  <a:pt x="1522" y="3118"/>
                </a:lnTo>
                <a:lnTo>
                  <a:pt x="1543" y="3091"/>
                </a:lnTo>
                <a:lnTo>
                  <a:pt x="1562" y="3063"/>
                </a:lnTo>
                <a:lnTo>
                  <a:pt x="1601" y="3005"/>
                </a:lnTo>
                <a:lnTo>
                  <a:pt x="1621" y="2976"/>
                </a:lnTo>
                <a:lnTo>
                  <a:pt x="1640" y="2946"/>
                </a:lnTo>
                <a:lnTo>
                  <a:pt x="1659" y="2916"/>
                </a:lnTo>
                <a:lnTo>
                  <a:pt x="1677" y="2885"/>
                </a:lnTo>
                <a:lnTo>
                  <a:pt x="1695" y="2854"/>
                </a:lnTo>
                <a:lnTo>
                  <a:pt x="1714" y="2823"/>
                </a:lnTo>
                <a:lnTo>
                  <a:pt x="1749" y="2758"/>
                </a:lnTo>
                <a:lnTo>
                  <a:pt x="1767" y="2725"/>
                </a:lnTo>
                <a:lnTo>
                  <a:pt x="1784" y="2692"/>
                </a:lnTo>
                <a:lnTo>
                  <a:pt x="1817" y="2623"/>
                </a:lnTo>
                <a:lnTo>
                  <a:pt x="1834" y="2589"/>
                </a:lnTo>
                <a:lnTo>
                  <a:pt x="1849" y="2554"/>
                </a:lnTo>
                <a:lnTo>
                  <a:pt x="1879" y="2485"/>
                </a:lnTo>
                <a:lnTo>
                  <a:pt x="1893" y="2449"/>
                </a:lnTo>
                <a:lnTo>
                  <a:pt x="1907" y="2414"/>
                </a:lnTo>
                <a:lnTo>
                  <a:pt x="1920" y="2379"/>
                </a:lnTo>
                <a:lnTo>
                  <a:pt x="1932" y="2343"/>
                </a:lnTo>
                <a:lnTo>
                  <a:pt x="1945" y="2307"/>
                </a:lnTo>
                <a:lnTo>
                  <a:pt x="1956" y="2271"/>
                </a:lnTo>
                <a:lnTo>
                  <a:pt x="1968" y="2236"/>
                </a:lnTo>
                <a:lnTo>
                  <a:pt x="1977" y="2199"/>
                </a:lnTo>
                <a:lnTo>
                  <a:pt x="1988" y="2163"/>
                </a:lnTo>
                <a:lnTo>
                  <a:pt x="1998" y="2126"/>
                </a:lnTo>
                <a:lnTo>
                  <a:pt x="2007" y="2091"/>
                </a:lnTo>
                <a:lnTo>
                  <a:pt x="2015" y="2054"/>
                </a:lnTo>
                <a:lnTo>
                  <a:pt x="2023" y="2017"/>
                </a:lnTo>
                <a:lnTo>
                  <a:pt x="2030" y="1980"/>
                </a:lnTo>
                <a:lnTo>
                  <a:pt x="2038" y="1942"/>
                </a:lnTo>
                <a:lnTo>
                  <a:pt x="2044" y="1906"/>
                </a:lnTo>
                <a:lnTo>
                  <a:pt x="2050" y="1868"/>
                </a:lnTo>
                <a:lnTo>
                  <a:pt x="2055" y="1831"/>
                </a:lnTo>
                <a:lnTo>
                  <a:pt x="2061" y="1793"/>
                </a:lnTo>
                <a:lnTo>
                  <a:pt x="2065" y="1755"/>
                </a:lnTo>
                <a:lnTo>
                  <a:pt x="2068" y="1717"/>
                </a:lnTo>
                <a:lnTo>
                  <a:pt x="2071" y="1679"/>
                </a:lnTo>
                <a:lnTo>
                  <a:pt x="2075" y="1640"/>
                </a:lnTo>
                <a:lnTo>
                  <a:pt x="2077" y="1602"/>
                </a:lnTo>
                <a:lnTo>
                  <a:pt x="2079" y="1563"/>
                </a:lnTo>
                <a:lnTo>
                  <a:pt x="2080" y="1525"/>
                </a:lnTo>
                <a:lnTo>
                  <a:pt x="2081" y="1486"/>
                </a:lnTo>
                <a:lnTo>
                  <a:pt x="2081" y="1447"/>
                </a:lnTo>
                <a:lnTo>
                  <a:pt x="2081" y="1404"/>
                </a:lnTo>
                <a:lnTo>
                  <a:pt x="2080" y="1363"/>
                </a:lnTo>
                <a:lnTo>
                  <a:pt x="2078" y="1322"/>
                </a:lnTo>
                <a:lnTo>
                  <a:pt x="2077" y="1281"/>
                </a:lnTo>
                <a:lnTo>
                  <a:pt x="2074" y="1241"/>
                </a:lnTo>
                <a:lnTo>
                  <a:pt x="2070" y="1202"/>
                </a:lnTo>
                <a:lnTo>
                  <a:pt x="2067" y="1163"/>
                </a:lnTo>
                <a:lnTo>
                  <a:pt x="2062" y="1125"/>
                </a:lnTo>
                <a:lnTo>
                  <a:pt x="2057" y="1087"/>
                </a:lnTo>
                <a:lnTo>
                  <a:pt x="2054" y="1069"/>
                </a:lnTo>
                <a:lnTo>
                  <a:pt x="2052" y="1050"/>
                </a:lnTo>
                <a:lnTo>
                  <a:pt x="2045" y="1014"/>
                </a:lnTo>
                <a:lnTo>
                  <a:pt x="2039" y="978"/>
                </a:lnTo>
                <a:lnTo>
                  <a:pt x="2031" y="942"/>
                </a:lnTo>
                <a:lnTo>
                  <a:pt x="2027" y="925"/>
                </a:lnTo>
                <a:lnTo>
                  <a:pt x="2023" y="907"/>
                </a:lnTo>
                <a:lnTo>
                  <a:pt x="2014" y="874"/>
                </a:lnTo>
                <a:lnTo>
                  <a:pt x="2005" y="840"/>
                </a:lnTo>
                <a:lnTo>
                  <a:pt x="1996" y="807"/>
                </a:lnTo>
                <a:lnTo>
                  <a:pt x="1985" y="774"/>
                </a:lnTo>
                <a:lnTo>
                  <a:pt x="1974" y="743"/>
                </a:lnTo>
                <a:lnTo>
                  <a:pt x="1963" y="712"/>
                </a:lnTo>
                <a:lnTo>
                  <a:pt x="1950" y="681"/>
                </a:lnTo>
                <a:lnTo>
                  <a:pt x="1938" y="651"/>
                </a:lnTo>
                <a:lnTo>
                  <a:pt x="1924" y="622"/>
                </a:lnTo>
                <a:lnTo>
                  <a:pt x="1911" y="592"/>
                </a:lnTo>
                <a:lnTo>
                  <a:pt x="1896" y="564"/>
                </a:lnTo>
                <a:lnTo>
                  <a:pt x="1881" y="536"/>
                </a:lnTo>
                <a:lnTo>
                  <a:pt x="1866" y="509"/>
                </a:lnTo>
                <a:lnTo>
                  <a:pt x="1850" y="483"/>
                </a:lnTo>
                <a:lnTo>
                  <a:pt x="1833" y="457"/>
                </a:lnTo>
                <a:lnTo>
                  <a:pt x="1815" y="431"/>
                </a:lnTo>
                <a:lnTo>
                  <a:pt x="1797" y="406"/>
                </a:lnTo>
                <a:lnTo>
                  <a:pt x="1779" y="382"/>
                </a:lnTo>
                <a:lnTo>
                  <a:pt x="1760" y="359"/>
                </a:lnTo>
                <a:lnTo>
                  <a:pt x="1741" y="336"/>
                </a:lnTo>
                <a:lnTo>
                  <a:pt x="1720" y="314"/>
                </a:lnTo>
                <a:lnTo>
                  <a:pt x="1701" y="293"/>
                </a:lnTo>
                <a:lnTo>
                  <a:pt x="1680" y="272"/>
                </a:lnTo>
                <a:lnTo>
                  <a:pt x="1660" y="252"/>
                </a:lnTo>
                <a:lnTo>
                  <a:pt x="1638" y="233"/>
                </a:lnTo>
                <a:lnTo>
                  <a:pt x="1616" y="215"/>
                </a:lnTo>
                <a:lnTo>
                  <a:pt x="1595" y="197"/>
                </a:lnTo>
                <a:lnTo>
                  <a:pt x="1572" y="181"/>
                </a:lnTo>
                <a:lnTo>
                  <a:pt x="1551" y="165"/>
                </a:lnTo>
                <a:lnTo>
                  <a:pt x="1528" y="150"/>
                </a:lnTo>
                <a:lnTo>
                  <a:pt x="1504" y="134"/>
                </a:lnTo>
                <a:lnTo>
                  <a:pt x="1480" y="120"/>
                </a:lnTo>
                <a:lnTo>
                  <a:pt x="1457" y="107"/>
                </a:lnTo>
                <a:lnTo>
                  <a:pt x="1433" y="96"/>
                </a:lnTo>
                <a:lnTo>
                  <a:pt x="1408" y="84"/>
                </a:lnTo>
                <a:lnTo>
                  <a:pt x="1383" y="73"/>
                </a:lnTo>
                <a:lnTo>
                  <a:pt x="1358" y="63"/>
                </a:lnTo>
                <a:lnTo>
                  <a:pt x="1332" y="53"/>
                </a:lnTo>
                <a:lnTo>
                  <a:pt x="1306" y="45"/>
                </a:lnTo>
                <a:lnTo>
                  <a:pt x="1280" y="37"/>
                </a:lnTo>
                <a:lnTo>
                  <a:pt x="1253" y="31"/>
                </a:lnTo>
                <a:lnTo>
                  <a:pt x="1226" y="24"/>
                </a:lnTo>
                <a:lnTo>
                  <a:pt x="1199" y="18"/>
                </a:lnTo>
                <a:lnTo>
                  <a:pt x="1172" y="13"/>
                </a:lnTo>
                <a:lnTo>
                  <a:pt x="1144" y="9"/>
                </a:lnTo>
                <a:lnTo>
                  <a:pt x="1116" y="6"/>
                </a:lnTo>
                <a:lnTo>
                  <a:pt x="1087" y="3"/>
                </a:lnTo>
                <a:lnTo>
                  <a:pt x="1058" y="1"/>
                </a:lnTo>
                <a:lnTo>
                  <a:pt x="1029" y="0"/>
                </a:lnTo>
                <a:lnTo>
                  <a:pt x="999" y="0"/>
                </a:lnTo>
                <a:lnTo>
                  <a:pt x="974" y="0"/>
                </a:lnTo>
                <a:lnTo>
                  <a:pt x="948" y="1"/>
                </a:lnTo>
                <a:lnTo>
                  <a:pt x="922" y="2"/>
                </a:lnTo>
                <a:lnTo>
                  <a:pt x="896" y="5"/>
                </a:lnTo>
                <a:lnTo>
                  <a:pt x="871" y="7"/>
                </a:lnTo>
                <a:lnTo>
                  <a:pt x="846" y="9"/>
                </a:lnTo>
                <a:lnTo>
                  <a:pt x="821" y="13"/>
                </a:lnTo>
                <a:lnTo>
                  <a:pt x="797" y="16"/>
                </a:lnTo>
                <a:lnTo>
                  <a:pt x="774" y="22"/>
                </a:lnTo>
                <a:lnTo>
                  <a:pt x="750" y="26"/>
                </a:lnTo>
                <a:lnTo>
                  <a:pt x="726" y="33"/>
                </a:lnTo>
                <a:lnTo>
                  <a:pt x="702" y="38"/>
                </a:lnTo>
                <a:lnTo>
                  <a:pt x="680" y="45"/>
                </a:lnTo>
                <a:lnTo>
                  <a:pt x="657" y="52"/>
                </a:lnTo>
                <a:lnTo>
                  <a:pt x="634" y="60"/>
                </a:lnTo>
                <a:lnTo>
                  <a:pt x="612" y="68"/>
                </a:lnTo>
                <a:lnTo>
                  <a:pt x="590" y="77"/>
                </a:lnTo>
                <a:lnTo>
                  <a:pt x="568" y="87"/>
                </a:lnTo>
                <a:lnTo>
                  <a:pt x="525" y="107"/>
                </a:lnTo>
                <a:lnTo>
                  <a:pt x="505" y="118"/>
                </a:lnTo>
                <a:lnTo>
                  <a:pt x="483" y="129"/>
                </a:lnTo>
                <a:lnTo>
                  <a:pt x="462" y="141"/>
                </a:lnTo>
                <a:lnTo>
                  <a:pt x="443" y="154"/>
                </a:lnTo>
                <a:lnTo>
                  <a:pt x="422" y="167"/>
                </a:lnTo>
                <a:lnTo>
                  <a:pt x="403" y="181"/>
                </a:lnTo>
                <a:lnTo>
                  <a:pt x="384" y="195"/>
                </a:lnTo>
                <a:lnTo>
                  <a:pt x="364" y="209"/>
                </a:lnTo>
                <a:lnTo>
                  <a:pt x="345" y="225"/>
                </a:lnTo>
                <a:lnTo>
                  <a:pt x="326" y="241"/>
                </a:lnTo>
                <a:lnTo>
                  <a:pt x="308" y="257"/>
                </a:lnTo>
                <a:lnTo>
                  <a:pt x="290" y="274"/>
                </a:lnTo>
                <a:lnTo>
                  <a:pt x="272" y="291"/>
                </a:lnTo>
                <a:lnTo>
                  <a:pt x="255" y="309"/>
                </a:lnTo>
                <a:lnTo>
                  <a:pt x="238" y="326"/>
                </a:lnTo>
                <a:lnTo>
                  <a:pt x="222" y="345"/>
                </a:lnTo>
                <a:lnTo>
                  <a:pt x="206" y="363"/>
                </a:lnTo>
                <a:lnTo>
                  <a:pt x="191" y="381"/>
                </a:lnTo>
                <a:lnTo>
                  <a:pt x="177" y="401"/>
                </a:lnTo>
                <a:lnTo>
                  <a:pt x="163" y="419"/>
                </a:lnTo>
                <a:lnTo>
                  <a:pt x="150" y="439"/>
                </a:lnTo>
                <a:lnTo>
                  <a:pt x="137" y="458"/>
                </a:lnTo>
                <a:lnTo>
                  <a:pt x="124" y="479"/>
                </a:lnTo>
                <a:lnTo>
                  <a:pt x="113" y="498"/>
                </a:lnTo>
                <a:lnTo>
                  <a:pt x="103" y="519"/>
                </a:lnTo>
                <a:lnTo>
                  <a:pt x="92" y="539"/>
                </a:lnTo>
                <a:lnTo>
                  <a:pt x="82" y="560"/>
                </a:lnTo>
                <a:lnTo>
                  <a:pt x="72" y="582"/>
                </a:lnTo>
                <a:lnTo>
                  <a:pt x="55" y="625"/>
                </a:lnTo>
                <a:lnTo>
                  <a:pt x="48" y="647"/>
                </a:lnTo>
                <a:lnTo>
                  <a:pt x="41" y="669"/>
                </a:lnTo>
                <a:lnTo>
                  <a:pt x="35" y="691"/>
                </a:lnTo>
                <a:lnTo>
                  <a:pt x="28" y="715"/>
                </a:lnTo>
                <a:lnTo>
                  <a:pt x="23" y="737"/>
                </a:lnTo>
                <a:lnTo>
                  <a:pt x="18" y="760"/>
                </a:lnTo>
                <a:lnTo>
                  <a:pt x="14" y="784"/>
                </a:lnTo>
                <a:lnTo>
                  <a:pt x="11" y="808"/>
                </a:lnTo>
                <a:lnTo>
                  <a:pt x="8" y="832"/>
                </a:lnTo>
                <a:lnTo>
                  <a:pt x="4" y="857"/>
                </a:lnTo>
                <a:lnTo>
                  <a:pt x="2" y="880"/>
                </a:lnTo>
                <a:lnTo>
                  <a:pt x="1" y="905"/>
                </a:lnTo>
                <a:lnTo>
                  <a:pt x="0" y="931"/>
                </a:lnTo>
                <a:lnTo>
                  <a:pt x="0" y="956"/>
                </a:lnTo>
                <a:lnTo>
                  <a:pt x="0" y="981"/>
                </a:lnTo>
                <a:lnTo>
                  <a:pt x="1" y="1005"/>
                </a:lnTo>
                <a:lnTo>
                  <a:pt x="2" y="1030"/>
                </a:lnTo>
                <a:lnTo>
                  <a:pt x="4" y="1054"/>
                </a:lnTo>
                <a:lnTo>
                  <a:pt x="8" y="1077"/>
                </a:lnTo>
                <a:lnTo>
                  <a:pt x="11" y="1101"/>
                </a:lnTo>
                <a:lnTo>
                  <a:pt x="14" y="1124"/>
                </a:lnTo>
                <a:lnTo>
                  <a:pt x="18" y="1148"/>
                </a:lnTo>
                <a:lnTo>
                  <a:pt x="23" y="1171"/>
                </a:lnTo>
                <a:lnTo>
                  <a:pt x="28" y="1193"/>
                </a:lnTo>
                <a:lnTo>
                  <a:pt x="35" y="1216"/>
                </a:lnTo>
                <a:lnTo>
                  <a:pt x="41" y="1238"/>
                </a:lnTo>
                <a:lnTo>
                  <a:pt x="48" y="1260"/>
                </a:lnTo>
                <a:lnTo>
                  <a:pt x="55" y="1282"/>
                </a:lnTo>
                <a:lnTo>
                  <a:pt x="64" y="1304"/>
                </a:lnTo>
                <a:lnTo>
                  <a:pt x="72" y="1325"/>
                </a:lnTo>
                <a:lnTo>
                  <a:pt x="82" y="1347"/>
                </a:lnTo>
                <a:lnTo>
                  <a:pt x="92" y="1368"/>
                </a:lnTo>
                <a:lnTo>
                  <a:pt x="97" y="1378"/>
                </a:lnTo>
                <a:lnTo>
                  <a:pt x="103" y="1388"/>
                </a:lnTo>
                <a:lnTo>
                  <a:pt x="113" y="1409"/>
                </a:lnTo>
                <a:lnTo>
                  <a:pt x="124" y="1429"/>
                </a:lnTo>
                <a:lnTo>
                  <a:pt x="137" y="1450"/>
                </a:lnTo>
                <a:lnTo>
                  <a:pt x="150" y="1470"/>
                </a:lnTo>
                <a:lnTo>
                  <a:pt x="163" y="1490"/>
                </a:lnTo>
                <a:lnTo>
                  <a:pt x="177" y="1509"/>
                </a:lnTo>
                <a:lnTo>
                  <a:pt x="191" y="1529"/>
                </a:lnTo>
                <a:lnTo>
                  <a:pt x="206" y="1548"/>
                </a:lnTo>
                <a:lnTo>
                  <a:pt x="222" y="1568"/>
                </a:lnTo>
                <a:lnTo>
                  <a:pt x="238" y="1586"/>
                </a:lnTo>
                <a:lnTo>
                  <a:pt x="255" y="1605"/>
                </a:lnTo>
                <a:lnTo>
                  <a:pt x="272" y="1623"/>
                </a:lnTo>
                <a:lnTo>
                  <a:pt x="290" y="1641"/>
                </a:lnTo>
                <a:lnTo>
                  <a:pt x="308" y="1660"/>
                </a:lnTo>
                <a:lnTo>
                  <a:pt x="326" y="1677"/>
                </a:lnTo>
                <a:lnTo>
                  <a:pt x="345" y="1693"/>
                </a:lnTo>
                <a:lnTo>
                  <a:pt x="363" y="1710"/>
                </a:lnTo>
                <a:lnTo>
                  <a:pt x="381" y="1725"/>
                </a:lnTo>
                <a:lnTo>
                  <a:pt x="401" y="1740"/>
                </a:lnTo>
                <a:lnTo>
                  <a:pt x="439" y="1768"/>
                </a:lnTo>
                <a:lnTo>
                  <a:pt x="458" y="1782"/>
                </a:lnTo>
                <a:lnTo>
                  <a:pt x="478" y="1794"/>
                </a:lnTo>
                <a:lnTo>
                  <a:pt x="497" y="1807"/>
                </a:lnTo>
                <a:lnTo>
                  <a:pt x="516" y="1818"/>
                </a:lnTo>
                <a:lnTo>
                  <a:pt x="536" y="1830"/>
                </a:lnTo>
                <a:lnTo>
                  <a:pt x="555" y="1840"/>
                </a:lnTo>
                <a:lnTo>
                  <a:pt x="576" y="1849"/>
                </a:lnTo>
                <a:lnTo>
                  <a:pt x="595" y="1859"/>
                </a:lnTo>
                <a:lnTo>
                  <a:pt x="636" y="1876"/>
                </a:lnTo>
                <a:lnTo>
                  <a:pt x="657" y="1884"/>
                </a:lnTo>
                <a:lnTo>
                  <a:pt x="677" y="1890"/>
                </a:lnTo>
                <a:lnTo>
                  <a:pt x="698" y="1897"/>
                </a:lnTo>
                <a:lnTo>
                  <a:pt x="720" y="1903"/>
                </a:lnTo>
                <a:lnTo>
                  <a:pt x="740" y="1909"/>
                </a:lnTo>
                <a:lnTo>
                  <a:pt x="762" y="1913"/>
                </a:lnTo>
                <a:lnTo>
                  <a:pt x="782" y="1917"/>
                </a:lnTo>
                <a:lnTo>
                  <a:pt x="804" y="1922"/>
                </a:lnTo>
                <a:lnTo>
                  <a:pt x="826" y="1924"/>
                </a:lnTo>
                <a:lnTo>
                  <a:pt x="847" y="1927"/>
                </a:lnTo>
                <a:lnTo>
                  <a:pt x="870" y="1929"/>
                </a:lnTo>
                <a:lnTo>
                  <a:pt x="891" y="1930"/>
                </a:lnTo>
                <a:lnTo>
                  <a:pt x="913" y="1932"/>
                </a:lnTo>
                <a:lnTo>
                  <a:pt x="936" y="1932"/>
                </a:lnTo>
                <a:lnTo>
                  <a:pt x="1031" y="1932"/>
                </a:lnTo>
                <a:lnTo>
                  <a:pt x="1028" y="1978"/>
                </a:lnTo>
                <a:lnTo>
                  <a:pt x="1022" y="2024"/>
                </a:lnTo>
                <a:lnTo>
                  <a:pt x="1019" y="2045"/>
                </a:lnTo>
                <a:lnTo>
                  <a:pt x="1016" y="2068"/>
                </a:lnTo>
                <a:lnTo>
                  <a:pt x="1012" y="2090"/>
                </a:lnTo>
                <a:lnTo>
                  <a:pt x="1008" y="2111"/>
                </a:lnTo>
                <a:lnTo>
                  <a:pt x="1004" y="2132"/>
                </a:lnTo>
                <a:lnTo>
                  <a:pt x="998" y="2153"/>
                </a:lnTo>
                <a:lnTo>
                  <a:pt x="989" y="2194"/>
                </a:lnTo>
                <a:lnTo>
                  <a:pt x="983" y="2214"/>
                </a:lnTo>
                <a:lnTo>
                  <a:pt x="977" y="2234"/>
                </a:lnTo>
                <a:lnTo>
                  <a:pt x="970" y="2253"/>
                </a:lnTo>
                <a:lnTo>
                  <a:pt x="964" y="2273"/>
                </a:lnTo>
                <a:lnTo>
                  <a:pt x="950" y="2310"/>
                </a:lnTo>
                <a:lnTo>
                  <a:pt x="942" y="2329"/>
                </a:lnTo>
                <a:lnTo>
                  <a:pt x="935" y="2347"/>
                </a:lnTo>
                <a:lnTo>
                  <a:pt x="917" y="2383"/>
                </a:lnTo>
                <a:lnTo>
                  <a:pt x="909" y="2400"/>
                </a:lnTo>
                <a:lnTo>
                  <a:pt x="900" y="2417"/>
                </a:lnTo>
                <a:lnTo>
                  <a:pt x="890" y="2434"/>
                </a:lnTo>
                <a:lnTo>
                  <a:pt x="881" y="2450"/>
                </a:lnTo>
                <a:lnTo>
                  <a:pt x="860" y="2483"/>
                </a:lnTo>
                <a:lnTo>
                  <a:pt x="849" y="2498"/>
                </a:lnTo>
                <a:lnTo>
                  <a:pt x="837" y="2514"/>
                </a:lnTo>
                <a:lnTo>
                  <a:pt x="827" y="2529"/>
                </a:lnTo>
                <a:lnTo>
                  <a:pt x="815" y="25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3848322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3887" y="2492870"/>
            <a:ext cx="10944873" cy="2016280"/>
          </a:xfrm>
        </p:spPr>
        <p:txBody>
          <a:bodyPr anchor="ctr" anchorCtr="0"/>
          <a:lstStyle>
            <a:lvl1pPr algn="ctr">
              <a:lnSpc>
                <a:spcPct val="80000"/>
              </a:lnSpc>
              <a:defRPr sz="7000" baseline="0">
                <a:solidFill>
                  <a:schemeClr val="accent2"/>
                </a:solidFill>
              </a:defRPr>
            </a:lvl1pPr>
          </a:lstStyle>
          <a:p>
            <a:r>
              <a:rPr lang="en-US"/>
              <a:t>Add Thank You Message</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2" name="Text Placeholder 7"/>
          <p:cNvSpPr>
            <a:spLocks noGrp="1"/>
          </p:cNvSpPr>
          <p:nvPr>
            <p:ph type="body" sz="quarter" idx="19" hasCustomPrompt="1"/>
          </p:nvPr>
        </p:nvSpPr>
        <p:spPr>
          <a:xfrm>
            <a:off x="623888" y="4509150"/>
            <a:ext cx="10944872" cy="1080150"/>
          </a:xfrm>
        </p:spPr>
        <p:txBody>
          <a:bodyPr/>
          <a:lstStyle>
            <a:lvl1pPr marL="0" indent="0" algn="ctr">
              <a:spcBef>
                <a:spcPts val="400"/>
              </a:spcBef>
              <a:buFontTx/>
              <a:buNone/>
              <a:defRPr sz="1600" baseline="0">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en-US"/>
              <a:t>Add Contact Details</a:t>
            </a:r>
          </a:p>
        </p:txBody>
      </p:sp>
      <p:grpSp>
        <p:nvGrpSpPr>
          <p:cNvPr id="8" name="Group 7"/>
          <p:cNvGrpSpPr>
            <a:grpSpLocks noChangeAspect="1"/>
          </p:cNvGrpSpPr>
          <p:nvPr userDrawn="1"/>
        </p:nvGrpSpPr>
        <p:grpSpPr>
          <a:xfrm>
            <a:off x="9985038" y="5918152"/>
            <a:ext cx="1872000" cy="602256"/>
            <a:chOff x="982663" y="187326"/>
            <a:chExt cx="5876925" cy="1890713"/>
          </a:xfrm>
        </p:grpSpPr>
        <p:sp>
          <p:nvSpPr>
            <p:cNvPr id="9"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7493092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2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3887" y="2492870"/>
            <a:ext cx="10944873" cy="2016280"/>
          </a:xfrm>
        </p:spPr>
        <p:txBody>
          <a:bodyPr anchor="ctr" anchorCtr="0"/>
          <a:lstStyle>
            <a:lvl1pPr algn="ctr">
              <a:lnSpc>
                <a:spcPct val="80000"/>
              </a:lnSpc>
              <a:defRPr sz="7000" baseline="0">
                <a:solidFill>
                  <a:schemeClr val="bg1"/>
                </a:solidFill>
              </a:defRPr>
            </a:lvl1pPr>
          </a:lstStyle>
          <a:p>
            <a:r>
              <a:rPr lang="en-US"/>
              <a:t>Add Thank You Message</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2" name="Text Placeholder 7"/>
          <p:cNvSpPr>
            <a:spLocks noGrp="1"/>
          </p:cNvSpPr>
          <p:nvPr>
            <p:ph type="body" sz="quarter" idx="19" hasCustomPrompt="1"/>
          </p:nvPr>
        </p:nvSpPr>
        <p:spPr>
          <a:xfrm>
            <a:off x="623888" y="4509150"/>
            <a:ext cx="10944872" cy="1080150"/>
          </a:xfrm>
        </p:spPr>
        <p:txBody>
          <a:bodyPr/>
          <a:lstStyle>
            <a:lvl1pPr marL="0" indent="0" algn="ctr">
              <a:spcBef>
                <a:spcPts val="400"/>
              </a:spcBef>
              <a:buFontTx/>
              <a:buNone/>
              <a:defRPr sz="1600" baseline="0">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en-US"/>
              <a:t>Add Contact Details</a:t>
            </a:r>
          </a:p>
        </p:txBody>
      </p:sp>
      <p:grpSp>
        <p:nvGrpSpPr>
          <p:cNvPr id="8" name="Group 7"/>
          <p:cNvGrpSpPr>
            <a:grpSpLocks noChangeAspect="1"/>
          </p:cNvGrpSpPr>
          <p:nvPr userDrawn="1"/>
        </p:nvGrpSpPr>
        <p:grpSpPr>
          <a:xfrm>
            <a:off x="9985038" y="5918152"/>
            <a:ext cx="1872000" cy="602256"/>
            <a:chOff x="982663" y="187326"/>
            <a:chExt cx="5876925" cy="1890713"/>
          </a:xfrm>
        </p:grpSpPr>
        <p:sp>
          <p:nvSpPr>
            <p:cNvPr id="9"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9072939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9" y="1268764"/>
            <a:ext cx="8208144" cy="1584175"/>
          </a:xfrm>
        </p:spPr>
        <p:txBody>
          <a:bodyPr anchor="t" anchorCtr="0"/>
          <a:lstStyle>
            <a:lvl1pPr algn="l">
              <a:lnSpc>
                <a:spcPct val="100000"/>
              </a:lnSpc>
              <a:defRPr sz="3200">
                <a:solidFill>
                  <a:schemeClr val="accent2"/>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5" cy="252314"/>
          </a:xfrm>
        </p:spPr>
        <p:txBody>
          <a:bodyPr anchor="b" anchorCtr="0"/>
          <a:lstStyle>
            <a:lvl1pPr marL="0" indent="0" algn="l">
              <a:spcBef>
                <a:spcPts val="0"/>
              </a:spcBef>
              <a:buNone/>
              <a:defRPr sz="1600" cap="all" baseline="0">
                <a:solidFill>
                  <a:schemeClr val="bg1"/>
                </a:solidFill>
              </a:defRPr>
            </a:lvl1pPr>
            <a:lvl2pPr marL="457216" indent="0" algn="ctr">
              <a:buNone/>
              <a:defRPr sz="2000"/>
            </a:lvl2pPr>
            <a:lvl3pPr marL="914433" indent="0" algn="ctr">
              <a:buNone/>
              <a:defRPr sz="1801"/>
            </a:lvl3pPr>
            <a:lvl4pPr marL="1371653" indent="0" algn="ctr">
              <a:buNone/>
              <a:defRPr sz="1600"/>
            </a:lvl4pPr>
            <a:lvl5pPr marL="1828869" indent="0" algn="ctr">
              <a:buNone/>
              <a:defRPr sz="1600"/>
            </a:lvl5pPr>
            <a:lvl6pPr marL="2286085" indent="0" algn="ctr">
              <a:buNone/>
              <a:defRPr sz="1600"/>
            </a:lvl6pPr>
            <a:lvl7pPr marL="2743302" indent="0" algn="ctr">
              <a:buNone/>
              <a:defRPr sz="1600"/>
            </a:lvl7pPr>
            <a:lvl8pPr marL="3200522" indent="0" algn="ctr">
              <a:buNone/>
              <a:defRPr sz="1600"/>
            </a:lvl8pPr>
            <a:lvl9pPr marL="3657738"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89" cy="252412"/>
          </a:xfrm>
        </p:spPr>
        <p:txBody>
          <a:bodyPr anchor="t" anchorCtr="0"/>
          <a:lstStyle>
            <a:lvl1pPr marL="0" indent="0">
              <a:buNone/>
              <a:defRPr sz="1600" b="0">
                <a:solidFill>
                  <a:schemeClr val="accent2"/>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grpSp>
        <p:nvGrpSpPr>
          <p:cNvPr id="29" name="Group 28"/>
          <p:cNvGrpSpPr>
            <a:grpSpLocks noChangeAspect="1"/>
          </p:cNvGrpSpPr>
          <p:nvPr userDrawn="1"/>
        </p:nvGrpSpPr>
        <p:grpSpPr>
          <a:xfrm>
            <a:off x="1991429" y="3140962"/>
            <a:ext cx="5652000" cy="1818351"/>
            <a:chOff x="982663" y="187326"/>
            <a:chExt cx="5876925" cy="1890713"/>
          </a:xfrm>
        </p:grpSpPr>
        <p:sp>
          <p:nvSpPr>
            <p:cNvPr id="30"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31"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37504544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9" y="1268764"/>
            <a:ext cx="8208144" cy="1584175"/>
          </a:xfrm>
        </p:spPr>
        <p:txBody>
          <a:bodyPr anchor="t" anchorCtr="0"/>
          <a:lstStyle>
            <a:lvl1pPr algn="l">
              <a:lnSpc>
                <a:spcPct val="100000"/>
              </a:lnSpc>
              <a:defRPr sz="3200">
                <a:solidFill>
                  <a:schemeClr val="bg1"/>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5" cy="252314"/>
          </a:xfrm>
        </p:spPr>
        <p:txBody>
          <a:bodyPr anchor="b" anchorCtr="0"/>
          <a:lstStyle>
            <a:lvl1pPr marL="0" indent="0" algn="l">
              <a:spcBef>
                <a:spcPts val="0"/>
              </a:spcBef>
              <a:buNone/>
              <a:defRPr sz="1600" cap="all" baseline="0">
                <a:solidFill>
                  <a:schemeClr val="bg1"/>
                </a:solidFill>
              </a:defRPr>
            </a:lvl1pPr>
            <a:lvl2pPr marL="457216" indent="0" algn="ctr">
              <a:buNone/>
              <a:defRPr sz="2000"/>
            </a:lvl2pPr>
            <a:lvl3pPr marL="914433" indent="0" algn="ctr">
              <a:buNone/>
              <a:defRPr sz="1801"/>
            </a:lvl3pPr>
            <a:lvl4pPr marL="1371653" indent="0" algn="ctr">
              <a:buNone/>
              <a:defRPr sz="1600"/>
            </a:lvl4pPr>
            <a:lvl5pPr marL="1828869" indent="0" algn="ctr">
              <a:buNone/>
              <a:defRPr sz="1600"/>
            </a:lvl5pPr>
            <a:lvl6pPr marL="2286085" indent="0" algn="ctr">
              <a:buNone/>
              <a:defRPr sz="1600"/>
            </a:lvl6pPr>
            <a:lvl7pPr marL="2743302" indent="0" algn="ctr">
              <a:buNone/>
              <a:defRPr sz="1600"/>
            </a:lvl7pPr>
            <a:lvl8pPr marL="3200522" indent="0" algn="ctr">
              <a:buNone/>
              <a:defRPr sz="1600"/>
            </a:lvl8pPr>
            <a:lvl9pPr marL="3657738"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89" cy="252412"/>
          </a:xfrm>
        </p:spPr>
        <p:txBody>
          <a:bodyPr anchor="t" anchorCtr="0"/>
          <a:lstStyle>
            <a:lvl1pPr marL="0" indent="0">
              <a:buNone/>
              <a:defRPr sz="1600" b="0">
                <a:solidFill>
                  <a:schemeClr val="accent2"/>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grpSp>
        <p:nvGrpSpPr>
          <p:cNvPr id="10" name="Group 9"/>
          <p:cNvGrpSpPr>
            <a:grpSpLocks noChangeAspect="1"/>
          </p:cNvGrpSpPr>
          <p:nvPr userDrawn="1"/>
        </p:nvGrpSpPr>
        <p:grpSpPr>
          <a:xfrm>
            <a:off x="1991429" y="3140962"/>
            <a:ext cx="5652000" cy="1818351"/>
            <a:chOff x="982663" y="187326"/>
            <a:chExt cx="5876925" cy="1890713"/>
          </a:xfrm>
        </p:grpSpPr>
        <p:sp>
          <p:nvSpPr>
            <p:cNvPr id="12"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25216174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9" y="1268764"/>
            <a:ext cx="8208144" cy="1584175"/>
          </a:xfrm>
        </p:spPr>
        <p:txBody>
          <a:bodyPr anchor="t" anchorCtr="0"/>
          <a:lstStyle>
            <a:lvl1pPr algn="l">
              <a:lnSpc>
                <a:spcPct val="100000"/>
              </a:lnSpc>
              <a:defRPr sz="3200">
                <a:solidFill>
                  <a:schemeClr val="bg1"/>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5" cy="252314"/>
          </a:xfrm>
        </p:spPr>
        <p:txBody>
          <a:bodyPr anchor="b" anchorCtr="0"/>
          <a:lstStyle>
            <a:lvl1pPr marL="0" indent="0" algn="l">
              <a:spcBef>
                <a:spcPts val="0"/>
              </a:spcBef>
              <a:buNone/>
              <a:defRPr sz="1600" cap="all" baseline="0">
                <a:solidFill>
                  <a:schemeClr val="bg1"/>
                </a:solidFill>
              </a:defRPr>
            </a:lvl1pPr>
            <a:lvl2pPr marL="457216" indent="0" algn="ctr">
              <a:buNone/>
              <a:defRPr sz="2000"/>
            </a:lvl2pPr>
            <a:lvl3pPr marL="914433" indent="0" algn="ctr">
              <a:buNone/>
              <a:defRPr sz="1801"/>
            </a:lvl3pPr>
            <a:lvl4pPr marL="1371653" indent="0" algn="ctr">
              <a:buNone/>
              <a:defRPr sz="1600"/>
            </a:lvl4pPr>
            <a:lvl5pPr marL="1828869" indent="0" algn="ctr">
              <a:buNone/>
              <a:defRPr sz="1600"/>
            </a:lvl5pPr>
            <a:lvl6pPr marL="2286085" indent="0" algn="ctr">
              <a:buNone/>
              <a:defRPr sz="1600"/>
            </a:lvl6pPr>
            <a:lvl7pPr marL="2743302" indent="0" algn="ctr">
              <a:buNone/>
              <a:defRPr sz="1600"/>
            </a:lvl7pPr>
            <a:lvl8pPr marL="3200522" indent="0" algn="ctr">
              <a:buNone/>
              <a:defRPr sz="1600"/>
            </a:lvl8pPr>
            <a:lvl9pPr marL="3657738"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89" cy="252412"/>
          </a:xfrm>
        </p:spPr>
        <p:txBody>
          <a:bodyPr anchor="t" anchorCtr="0"/>
          <a:lstStyle>
            <a:lvl1pPr marL="0" indent="0">
              <a:buNone/>
              <a:defRPr sz="1600" b="0">
                <a:solidFill>
                  <a:schemeClr val="accent2"/>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grpSp>
        <p:nvGrpSpPr>
          <p:cNvPr id="10" name="Group 9"/>
          <p:cNvGrpSpPr>
            <a:grpSpLocks noChangeAspect="1"/>
          </p:cNvGrpSpPr>
          <p:nvPr userDrawn="1"/>
        </p:nvGrpSpPr>
        <p:grpSpPr>
          <a:xfrm>
            <a:off x="1991429" y="3140962"/>
            <a:ext cx="5652000" cy="1818351"/>
            <a:chOff x="982663" y="187326"/>
            <a:chExt cx="5876925" cy="1890713"/>
          </a:xfrm>
        </p:grpSpPr>
        <p:sp>
          <p:nvSpPr>
            <p:cNvPr id="12"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3654675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9" y="1268764"/>
            <a:ext cx="8208144" cy="1584175"/>
          </a:xfrm>
        </p:spPr>
        <p:txBody>
          <a:bodyPr anchor="t" anchorCtr="0"/>
          <a:lstStyle>
            <a:lvl1pPr algn="l">
              <a:lnSpc>
                <a:spcPct val="100000"/>
              </a:lnSpc>
              <a:defRPr sz="3200">
                <a:solidFill>
                  <a:schemeClr val="bg1"/>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5" cy="252314"/>
          </a:xfrm>
        </p:spPr>
        <p:txBody>
          <a:bodyPr anchor="b" anchorCtr="0"/>
          <a:lstStyle>
            <a:lvl1pPr marL="0" indent="0" algn="l">
              <a:spcBef>
                <a:spcPts val="0"/>
              </a:spcBef>
              <a:buNone/>
              <a:defRPr sz="1600" cap="all" baseline="0">
                <a:solidFill>
                  <a:schemeClr val="bg1"/>
                </a:solidFill>
              </a:defRPr>
            </a:lvl1pPr>
            <a:lvl2pPr marL="457216" indent="0" algn="ctr">
              <a:buNone/>
              <a:defRPr sz="2000"/>
            </a:lvl2pPr>
            <a:lvl3pPr marL="914433" indent="0" algn="ctr">
              <a:buNone/>
              <a:defRPr sz="1801"/>
            </a:lvl3pPr>
            <a:lvl4pPr marL="1371653" indent="0" algn="ctr">
              <a:buNone/>
              <a:defRPr sz="1600"/>
            </a:lvl4pPr>
            <a:lvl5pPr marL="1828869" indent="0" algn="ctr">
              <a:buNone/>
              <a:defRPr sz="1600"/>
            </a:lvl5pPr>
            <a:lvl6pPr marL="2286085" indent="0" algn="ctr">
              <a:buNone/>
              <a:defRPr sz="1600"/>
            </a:lvl6pPr>
            <a:lvl7pPr marL="2743302" indent="0" algn="ctr">
              <a:buNone/>
              <a:defRPr sz="1600"/>
            </a:lvl7pPr>
            <a:lvl8pPr marL="3200522" indent="0" algn="ctr">
              <a:buNone/>
              <a:defRPr sz="1600"/>
            </a:lvl8pPr>
            <a:lvl9pPr marL="3657738"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89" cy="252412"/>
          </a:xfrm>
        </p:spPr>
        <p:txBody>
          <a:bodyPr anchor="t" anchorCtr="0"/>
          <a:lstStyle>
            <a:lvl1pPr marL="0" indent="0">
              <a:buNone/>
              <a:defRPr sz="1600" b="0">
                <a:solidFill>
                  <a:schemeClr val="accent2"/>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grpSp>
        <p:nvGrpSpPr>
          <p:cNvPr id="10" name="Group 9"/>
          <p:cNvGrpSpPr>
            <a:grpSpLocks noChangeAspect="1"/>
          </p:cNvGrpSpPr>
          <p:nvPr userDrawn="1"/>
        </p:nvGrpSpPr>
        <p:grpSpPr>
          <a:xfrm>
            <a:off x="1991429" y="3140962"/>
            <a:ext cx="5652000" cy="1818351"/>
            <a:chOff x="982663" y="187326"/>
            <a:chExt cx="5876925" cy="1890713"/>
          </a:xfrm>
        </p:grpSpPr>
        <p:sp>
          <p:nvSpPr>
            <p:cNvPr id="12"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3"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38265318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and Pictur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84040" y="692620"/>
            <a:ext cx="5472998" cy="525733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noFill/>
              </a:defRPr>
            </a:lvl1pPr>
          </a:lstStyle>
          <a:p>
            <a:fld id="{5C587DC1-8FDE-4C12-BBF5-A82194C831B2}" type="datetime1">
              <a:rPr lang="fi-FI" smtClean="0"/>
              <a:pPr/>
              <a:t>1.9.2022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Esityksen ja esittäjän nimi</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
        <p:nvSpPr>
          <p:cNvPr id="2" name="Rectangle 1"/>
          <p:cNvSpPr/>
          <p:nvPr userDrawn="1"/>
        </p:nvSpPr>
        <p:spPr>
          <a:xfrm>
            <a:off x="0" y="1"/>
            <a:ext cx="6096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0575082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Own Picture">
    <p:bg>
      <p:bgPr>
        <a:solidFill>
          <a:schemeClr val="accent1"/>
        </a:solidFill>
        <a:effectLst/>
      </p:bgPr>
    </p:bg>
    <p:spTree>
      <p:nvGrpSpPr>
        <p:cNvPr id="1" name=""/>
        <p:cNvGrpSpPr/>
        <p:nvPr/>
      </p:nvGrpSpPr>
      <p:grpSpPr>
        <a:xfrm>
          <a:off x="0" y="0"/>
          <a:ext cx="0" cy="0"/>
          <a:chOff x="0" y="0"/>
          <a:chExt cx="0" cy="0"/>
        </a:xfrm>
      </p:grpSpPr>
      <p:grpSp>
        <p:nvGrpSpPr>
          <p:cNvPr id="27" name="Group 26"/>
          <p:cNvGrpSpPr>
            <a:grpSpLocks noChangeAspect="1"/>
          </p:cNvGrpSpPr>
          <p:nvPr userDrawn="1"/>
        </p:nvGrpSpPr>
        <p:grpSpPr>
          <a:xfrm>
            <a:off x="1991429" y="3140962"/>
            <a:ext cx="5652000" cy="1818351"/>
            <a:chOff x="982663" y="187326"/>
            <a:chExt cx="5876925" cy="1890713"/>
          </a:xfrm>
        </p:grpSpPr>
        <p:sp>
          <p:nvSpPr>
            <p:cNvPr id="28"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29"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
        <p:nvSpPr>
          <p:cNvPr id="19" name="Picture Placeholder 18"/>
          <p:cNvSpPr>
            <a:spLocks noGrp="1"/>
          </p:cNvSpPr>
          <p:nvPr>
            <p:ph type="pic" sz="quarter" idx="14"/>
          </p:nvPr>
        </p:nvSpPr>
        <p:spPr>
          <a:xfrm>
            <a:off x="6" y="0"/>
            <a:ext cx="12191998" cy="6858000"/>
          </a:xfrm>
          <a:custGeom>
            <a:avLst/>
            <a:gdLst/>
            <a:ahLst/>
            <a:cxnLst/>
            <a:rect l="l" t="t" r="r" b="b"/>
            <a:pathLst>
              <a:path w="12191999" h="6858000">
                <a:moveTo>
                  <a:pt x="6508864" y="4874879"/>
                </a:moveTo>
                <a:lnTo>
                  <a:pt x="6500399" y="4875474"/>
                </a:lnTo>
                <a:lnTo>
                  <a:pt x="6496010" y="4876662"/>
                </a:lnTo>
                <a:lnTo>
                  <a:pt x="6492248" y="4877851"/>
                </a:lnTo>
                <a:lnTo>
                  <a:pt x="6485037" y="4881715"/>
                </a:lnTo>
                <a:lnTo>
                  <a:pt x="6478453" y="4886767"/>
                </a:lnTo>
                <a:lnTo>
                  <a:pt x="6475945" y="4889739"/>
                </a:lnTo>
                <a:lnTo>
                  <a:pt x="6473437" y="4892710"/>
                </a:lnTo>
                <a:lnTo>
                  <a:pt x="6471242" y="4895979"/>
                </a:lnTo>
                <a:lnTo>
                  <a:pt x="6469361" y="4899546"/>
                </a:lnTo>
                <a:lnTo>
                  <a:pt x="6466853" y="4907273"/>
                </a:lnTo>
                <a:lnTo>
                  <a:pt x="6465912" y="4915297"/>
                </a:lnTo>
                <a:lnTo>
                  <a:pt x="6466853" y="4923618"/>
                </a:lnTo>
                <a:lnTo>
                  <a:pt x="6468107" y="4927481"/>
                </a:lnTo>
                <a:lnTo>
                  <a:pt x="6469361" y="4931047"/>
                </a:lnTo>
                <a:lnTo>
                  <a:pt x="6473437" y="4938180"/>
                </a:lnTo>
                <a:lnTo>
                  <a:pt x="6478453" y="4944124"/>
                </a:lnTo>
                <a:lnTo>
                  <a:pt x="6481588" y="4946798"/>
                </a:lnTo>
                <a:lnTo>
                  <a:pt x="6485037" y="4949176"/>
                </a:lnTo>
                <a:lnTo>
                  <a:pt x="6488485" y="4951256"/>
                </a:lnTo>
                <a:lnTo>
                  <a:pt x="6492248" y="4953039"/>
                </a:lnTo>
                <a:lnTo>
                  <a:pt x="6500399" y="4955417"/>
                </a:lnTo>
                <a:lnTo>
                  <a:pt x="6508864" y="4956308"/>
                </a:lnTo>
                <a:lnTo>
                  <a:pt x="6517642" y="4955417"/>
                </a:lnTo>
                <a:lnTo>
                  <a:pt x="6521718" y="4954228"/>
                </a:lnTo>
                <a:lnTo>
                  <a:pt x="6525794" y="4953039"/>
                </a:lnTo>
                <a:lnTo>
                  <a:pt x="6533318" y="4949176"/>
                </a:lnTo>
                <a:lnTo>
                  <a:pt x="6539275" y="4944124"/>
                </a:lnTo>
                <a:lnTo>
                  <a:pt x="6542097" y="4941449"/>
                </a:lnTo>
                <a:lnTo>
                  <a:pt x="6544605" y="4938180"/>
                </a:lnTo>
                <a:lnTo>
                  <a:pt x="6546799" y="4934911"/>
                </a:lnTo>
                <a:lnTo>
                  <a:pt x="6548681" y="4931047"/>
                </a:lnTo>
                <a:lnTo>
                  <a:pt x="6551189" y="4923618"/>
                </a:lnTo>
                <a:lnTo>
                  <a:pt x="6552129" y="4915297"/>
                </a:lnTo>
                <a:lnTo>
                  <a:pt x="6551189" y="4907273"/>
                </a:lnTo>
                <a:lnTo>
                  <a:pt x="6550248" y="4903409"/>
                </a:lnTo>
                <a:lnTo>
                  <a:pt x="6548681" y="4899546"/>
                </a:lnTo>
                <a:lnTo>
                  <a:pt x="6544605" y="4892710"/>
                </a:lnTo>
                <a:lnTo>
                  <a:pt x="6539275" y="4886767"/>
                </a:lnTo>
                <a:lnTo>
                  <a:pt x="6536453" y="4883795"/>
                </a:lnTo>
                <a:lnTo>
                  <a:pt x="6533318" y="4881715"/>
                </a:lnTo>
                <a:lnTo>
                  <a:pt x="6529243" y="4879634"/>
                </a:lnTo>
                <a:lnTo>
                  <a:pt x="6525794" y="4877851"/>
                </a:lnTo>
                <a:lnTo>
                  <a:pt x="6517642" y="4875474"/>
                </a:lnTo>
                <a:close/>
                <a:moveTo>
                  <a:pt x="5628446" y="4295311"/>
                </a:moveTo>
                <a:lnTo>
                  <a:pt x="5620383" y="4295911"/>
                </a:lnTo>
                <a:lnTo>
                  <a:pt x="5613515" y="4297409"/>
                </a:lnTo>
                <a:lnTo>
                  <a:pt x="5607244" y="4300105"/>
                </a:lnTo>
                <a:lnTo>
                  <a:pt x="5604258" y="4301903"/>
                </a:lnTo>
                <a:lnTo>
                  <a:pt x="5601570" y="4303701"/>
                </a:lnTo>
                <a:lnTo>
                  <a:pt x="5596792" y="4308196"/>
                </a:lnTo>
                <a:lnTo>
                  <a:pt x="5592313" y="4313289"/>
                </a:lnTo>
                <a:lnTo>
                  <a:pt x="5588431" y="4319582"/>
                </a:lnTo>
                <a:lnTo>
                  <a:pt x="5585445" y="4325874"/>
                </a:lnTo>
                <a:lnTo>
                  <a:pt x="5522735" y="4470299"/>
                </a:lnTo>
                <a:lnTo>
                  <a:pt x="5460025" y="4614723"/>
                </a:lnTo>
                <a:lnTo>
                  <a:pt x="5397315" y="4759148"/>
                </a:lnTo>
                <a:lnTo>
                  <a:pt x="5334605" y="4903572"/>
                </a:lnTo>
                <a:lnTo>
                  <a:pt x="5332515" y="4907468"/>
                </a:lnTo>
                <a:lnTo>
                  <a:pt x="5331320" y="4911363"/>
                </a:lnTo>
                <a:lnTo>
                  <a:pt x="5330723" y="4915558"/>
                </a:lnTo>
                <a:lnTo>
                  <a:pt x="5330723" y="4920352"/>
                </a:lnTo>
                <a:lnTo>
                  <a:pt x="5331320" y="4926944"/>
                </a:lnTo>
                <a:lnTo>
                  <a:pt x="5333709" y="4933536"/>
                </a:lnTo>
                <a:lnTo>
                  <a:pt x="5337293" y="4939828"/>
                </a:lnTo>
                <a:lnTo>
                  <a:pt x="5341772" y="4944922"/>
                </a:lnTo>
                <a:lnTo>
                  <a:pt x="5347147" y="4949417"/>
                </a:lnTo>
                <a:lnTo>
                  <a:pt x="5353418" y="4953312"/>
                </a:lnTo>
                <a:lnTo>
                  <a:pt x="5357002" y="4954510"/>
                </a:lnTo>
                <a:lnTo>
                  <a:pt x="5360286" y="4955409"/>
                </a:lnTo>
                <a:lnTo>
                  <a:pt x="5368051" y="4956308"/>
                </a:lnTo>
                <a:lnTo>
                  <a:pt x="5374620" y="4955709"/>
                </a:lnTo>
                <a:lnTo>
                  <a:pt x="5380891" y="4954211"/>
                </a:lnTo>
                <a:lnTo>
                  <a:pt x="5386565" y="4951814"/>
                </a:lnTo>
                <a:lnTo>
                  <a:pt x="5391343" y="4948218"/>
                </a:lnTo>
                <a:lnTo>
                  <a:pt x="5396121" y="4944023"/>
                </a:lnTo>
                <a:lnTo>
                  <a:pt x="5400003" y="4939529"/>
                </a:lnTo>
                <a:lnTo>
                  <a:pt x="5403288" y="4934435"/>
                </a:lnTo>
                <a:lnTo>
                  <a:pt x="5405975" y="4928442"/>
                </a:lnTo>
                <a:lnTo>
                  <a:pt x="5462115" y="4793906"/>
                </a:lnTo>
                <a:lnTo>
                  <a:pt x="5518554" y="4659669"/>
                </a:lnTo>
                <a:lnTo>
                  <a:pt x="5574695" y="4525132"/>
                </a:lnTo>
                <a:lnTo>
                  <a:pt x="5631133" y="4390895"/>
                </a:lnTo>
                <a:lnTo>
                  <a:pt x="5687572" y="4525432"/>
                </a:lnTo>
                <a:lnTo>
                  <a:pt x="5743713" y="4660568"/>
                </a:lnTo>
                <a:lnTo>
                  <a:pt x="5800151" y="4795404"/>
                </a:lnTo>
                <a:lnTo>
                  <a:pt x="5856889" y="4930240"/>
                </a:lnTo>
                <a:lnTo>
                  <a:pt x="5859875" y="4935334"/>
                </a:lnTo>
                <a:lnTo>
                  <a:pt x="5862861" y="4939828"/>
                </a:lnTo>
                <a:lnTo>
                  <a:pt x="5866743" y="4944023"/>
                </a:lnTo>
                <a:lnTo>
                  <a:pt x="5871223" y="4947918"/>
                </a:lnTo>
                <a:lnTo>
                  <a:pt x="5876000" y="4951514"/>
                </a:lnTo>
                <a:lnTo>
                  <a:pt x="5881376" y="4954211"/>
                </a:lnTo>
                <a:lnTo>
                  <a:pt x="5887348" y="4955709"/>
                </a:lnTo>
                <a:lnTo>
                  <a:pt x="5893320" y="4956308"/>
                </a:lnTo>
                <a:lnTo>
                  <a:pt x="5900786" y="4955409"/>
                </a:lnTo>
                <a:lnTo>
                  <a:pt x="5907654" y="4953312"/>
                </a:lnTo>
                <a:lnTo>
                  <a:pt x="5913626" y="4949716"/>
                </a:lnTo>
                <a:lnTo>
                  <a:pt x="5919002" y="4945521"/>
                </a:lnTo>
                <a:lnTo>
                  <a:pt x="5923481" y="4940427"/>
                </a:lnTo>
                <a:lnTo>
                  <a:pt x="5926467" y="4934435"/>
                </a:lnTo>
                <a:lnTo>
                  <a:pt x="5928557" y="4927843"/>
                </a:lnTo>
                <a:lnTo>
                  <a:pt x="5929155" y="4924547"/>
                </a:lnTo>
                <a:lnTo>
                  <a:pt x="5929453" y="4920951"/>
                </a:lnTo>
                <a:lnTo>
                  <a:pt x="5928557" y="4913161"/>
                </a:lnTo>
                <a:lnTo>
                  <a:pt x="5926766" y="4906269"/>
                </a:lnTo>
                <a:lnTo>
                  <a:pt x="5863757" y="4760946"/>
                </a:lnTo>
                <a:lnTo>
                  <a:pt x="5800749" y="4615922"/>
                </a:lnTo>
                <a:lnTo>
                  <a:pt x="5737740" y="4470898"/>
                </a:lnTo>
                <a:lnTo>
                  <a:pt x="5674732" y="4325874"/>
                </a:lnTo>
                <a:lnTo>
                  <a:pt x="5671447" y="4319582"/>
                </a:lnTo>
                <a:lnTo>
                  <a:pt x="5667565" y="4313289"/>
                </a:lnTo>
                <a:lnTo>
                  <a:pt x="5663086" y="4308196"/>
                </a:lnTo>
                <a:lnTo>
                  <a:pt x="5658308" y="4303701"/>
                </a:lnTo>
                <a:lnTo>
                  <a:pt x="5652634" y="4300105"/>
                </a:lnTo>
                <a:lnTo>
                  <a:pt x="5646662" y="4297409"/>
                </a:lnTo>
                <a:lnTo>
                  <a:pt x="5639793" y="4295911"/>
                </a:lnTo>
                <a:lnTo>
                  <a:pt x="5632029" y="4295311"/>
                </a:lnTo>
                <a:close/>
                <a:moveTo>
                  <a:pt x="3427204" y="4295311"/>
                </a:moveTo>
                <a:lnTo>
                  <a:pt x="3423291" y="4295611"/>
                </a:lnTo>
                <a:lnTo>
                  <a:pt x="3419679" y="4295911"/>
                </a:lnTo>
                <a:lnTo>
                  <a:pt x="3417873" y="4296210"/>
                </a:lnTo>
                <a:lnTo>
                  <a:pt x="3416067" y="4296510"/>
                </a:lnTo>
                <a:lnTo>
                  <a:pt x="3412455" y="4297409"/>
                </a:lnTo>
                <a:lnTo>
                  <a:pt x="3409144" y="4298607"/>
                </a:lnTo>
                <a:lnTo>
                  <a:pt x="3406134" y="4300105"/>
                </a:lnTo>
                <a:lnTo>
                  <a:pt x="3403425" y="4301903"/>
                </a:lnTo>
                <a:lnTo>
                  <a:pt x="3400715" y="4304001"/>
                </a:lnTo>
                <a:lnTo>
                  <a:pt x="3398006" y="4305799"/>
                </a:lnTo>
                <a:lnTo>
                  <a:pt x="3395297" y="4308196"/>
                </a:lnTo>
                <a:lnTo>
                  <a:pt x="3393190" y="4310593"/>
                </a:lnTo>
                <a:lnTo>
                  <a:pt x="3391083" y="4313289"/>
                </a:lnTo>
                <a:lnTo>
                  <a:pt x="3389277" y="4316286"/>
                </a:lnTo>
                <a:lnTo>
                  <a:pt x="3387471" y="4319582"/>
                </a:lnTo>
                <a:lnTo>
                  <a:pt x="3385665" y="4322578"/>
                </a:lnTo>
                <a:lnTo>
                  <a:pt x="3384461" y="4325874"/>
                </a:lnTo>
                <a:lnTo>
                  <a:pt x="3320949" y="4470299"/>
                </a:lnTo>
                <a:lnTo>
                  <a:pt x="3257436" y="4614723"/>
                </a:lnTo>
                <a:lnTo>
                  <a:pt x="3194225" y="4759148"/>
                </a:lnTo>
                <a:lnTo>
                  <a:pt x="3131013" y="4903572"/>
                </a:lnTo>
                <a:lnTo>
                  <a:pt x="3130110" y="4905670"/>
                </a:lnTo>
                <a:lnTo>
                  <a:pt x="3129508" y="4907468"/>
                </a:lnTo>
                <a:lnTo>
                  <a:pt x="3128906" y="4909565"/>
                </a:lnTo>
                <a:lnTo>
                  <a:pt x="3128304" y="4911363"/>
                </a:lnTo>
                <a:lnTo>
                  <a:pt x="3128003" y="4913460"/>
                </a:lnTo>
                <a:lnTo>
                  <a:pt x="3127702" y="4915558"/>
                </a:lnTo>
                <a:lnTo>
                  <a:pt x="3127401" y="4917955"/>
                </a:lnTo>
                <a:lnTo>
                  <a:pt x="3127401" y="4920352"/>
                </a:lnTo>
                <a:lnTo>
                  <a:pt x="3127702" y="4923648"/>
                </a:lnTo>
                <a:lnTo>
                  <a:pt x="3128304" y="4926944"/>
                </a:lnTo>
                <a:lnTo>
                  <a:pt x="3129207" y="4930240"/>
                </a:lnTo>
                <a:lnTo>
                  <a:pt x="3130411" y="4933536"/>
                </a:lnTo>
                <a:lnTo>
                  <a:pt x="3131013" y="4935334"/>
                </a:lnTo>
                <a:lnTo>
                  <a:pt x="3131916" y="4936832"/>
                </a:lnTo>
                <a:lnTo>
                  <a:pt x="3133722" y="4939828"/>
                </a:lnTo>
                <a:lnTo>
                  <a:pt x="3136130" y="4942525"/>
                </a:lnTo>
                <a:lnTo>
                  <a:pt x="3138538" y="4945222"/>
                </a:lnTo>
                <a:lnTo>
                  <a:pt x="3141247" y="4947319"/>
                </a:lnTo>
                <a:lnTo>
                  <a:pt x="3143957" y="4949716"/>
                </a:lnTo>
                <a:lnTo>
                  <a:pt x="3146967" y="4951814"/>
                </a:lnTo>
                <a:lnTo>
                  <a:pt x="3148773" y="4952713"/>
                </a:lnTo>
                <a:lnTo>
                  <a:pt x="3150579" y="4953312"/>
                </a:lnTo>
                <a:lnTo>
                  <a:pt x="3153890" y="4954510"/>
                </a:lnTo>
                <a:lnTo>
                  <a:pt x="3155696" y="4955110"/>
                </a:lnTo>
                <a:lnTo>
                  <a:pt x="3157502" y="4955409"/>
                </a:lnTo>
                <a:lnTo>
                  <a:pt x="3161114" y="4956009"/>
                </a:lnTo>
                <a:lnTo>
                  <a:pt x="3164726" y="4956308"/>
                </a:lnTo>
                <a:lnTo>
                  <a:pt x="3168639" y="4956308"/>
                </a:lnTo>
                <a:lnTo>
                  <a:pt x="3171649" y="4955709"/>
                </a:lnTo>
                <a:lnTo>
                  <a:pt x="3173455" y="4955409"/>
                </a:lnTo>
                <a:lnTo>
                  <a:pt x="3174960" y="4955110"/>
                </a:lnTo>
                <a:lnTo>
                  <a:pt x="3176465" y="4954810"/>
                </a:lnTo>
                <a:lnTo>
                  <a:pt x="3177970" y="4954211"/>
                </a:lnTo>
                <a:lnTo>
                  <a:pt x="3180679" y="4953012"/>
                </a:lnTo>
                <a:lnTo>
                  <a:pt x="3183689" y="4951814"/>
                </a:lnTo>
                <a:lnTo>
                  <a:pt x="3184893" y="4950915"/>
                </a:lnTo>
                <a:lnTo>
                  <a:pt x="3186398" y="4950315"/>
                </a:lnTo>
                <a:lnTo>
                  <a:pt x="3188807" y="4948218"/>
                </a:lnTo>
                <a:lnTo>
                  <a:pt x="3190914" y="4946121"/>
                </a:lnTo>
                <a:lnTo>
                  <a:pt x="3193322" y="4944023"/>
                </a:lnTo>
                <a:lnTo>
                  <a:pt x="3195128" y="4941926"/>
                </a:lnTo>
                <a:lnTo>
                  <a:pt x="3197536" y="4939529"/>
                </a:lnTo>
                <a:lnTo>
                  <a:pt x="3199041" y="4936832"/>
                </a:lnTo>
                <a:lnTo>
                  <a:pt x="3200546" y="4934435"/>
                </a:lnTo>
                <a:lnTo>
                  <a:pt x="3202051" y="4931139"/>
                </a:lnTo>
                <a:lnTo>
                  <a:pt x="3203255" y="4928442"/>
                </a:lnTo>
                <a:lnTo>
                  <a:pt x="3259844" y="4793906"/>
                </a:lnTo>
                <a:lnTo>
                  <a:pt x="3316434" y="4659669"/>
                </a:lnTo>
                <a:lnTo>
                  <a:pt x="3373324" y="4525132"/>
                </a:lnTo>
                <a:lnTo>
                  <a:pt x="3430214" y="4390895"/>
                </a:lnTo>
                <a:lnTo>
                  <a:pt x="3486803" y="4525432"/>
                </a:lnTo>
                <a:lnTo>
                  <a:pt x="3543995" y="4660568"/>
                </a:lnTo>
                <a:lnTo>
                  <a:pt x="3600885" y="4795404"/>
                </a:lnTo>
                <a:lnTo>
                  <a:pt x="3657775" y="4930240"/>
                </a:lnTo>
                <a:lnTo>
                  <a:pt x="3658979" y="4932637"/>
                </a:lnTo>
                <a:lnTo>
                  <a:pt x="3660786" y="4935334"/>
                </a:lnTo>
                <a:lnTo>
                  <a:pt x="3662291" y="4937731"/>
                </a:lnTo>
                <a:lnTo>
                  <a:pt x="3664097" y="4939828"/>
                </a:lnTo>
                <a:lnTo>
                  <a:pt x="3665903" y="4942225"/>
                </a:lnTo>
                <a:lnTo>
                  <a:pt x="3668010" y="4944323"/>
                </a:lnTo>
                <a:lnTo>
                  <a:pt x="3670117" y="4946121"/>
                </a:lnTo>
                <a:lnTo>
                  <a:pt x="3672224" y="4947918"/>
                </a:lnTo>
                <a:lnTo>
                  <a:pt x="3674632" y="4949716"/>
                </a:lnTo>
                <a:lnTo>
                  <a:pt x="3677341" y="4951514"/>
                </a:lnTo>
                <a:lnTo>
                  <a:pt x="3678545" y="4952413"/>
                </a:lnTo>
                <a:lnTo>
                  <a:pt x="3679749" y="4953012"/>
                </a:lnTo>
                <a:lnTo>
                  <a:pt x="3681254" y="4953611"/>
                </a:lnTo>
                <a:lnTo>
                  <a:pt x="3682458" y="4954211"/>
                </a:lnTo>
                <a:lnTo>
                  <a:pt x="3683963" y="4954510"/>
                </a:lnTo>
                <a:lnTo>
                  <a:pt x="3685468" y="4955110"/>
                </a:lnTo>
                <a:lnTo>
                  <a:pt x="3688177" y="4955709"/>
                </a:lnTo>
                <a:lnTo>
                  <a:pt x="3691488" y="4956009"/>
                </a:lnTo>
                <a:lnTo>
                  <a:pt x="3694498" y="4956308"/>
                </a:lnTo>
                <a:lnTo>
                  <a:pt x="3698110" y="4956009"/>
                </a:lnTo>
                <a:lnTo>
                  <a:pt x="3701722" y="4955709"/>
                </a:lnTo>
                <a:lnTo>
                  <a:pt x="3703529" y="4955110"/>
                </a:lnTo>
                <a:lnTo>
                  <a:pt x="3705335" y="4954810"/>
                </a:lnTo>
                <a:lnTo>
                  <a:pt x="3708947" y="4953312"/>
                </a:lnTo>
                <a:lnTo>
                  <a:pt x="3711957" y="4951814"/>
                </a:lnTo>
                <a:lnTo>
                  <a:pt x="3713462" y="4951214"/>
                </a:lnTo>
                <a:lnTo>
                  <a:pt x="3714967" y="4949716"/>
                </a:lnTo>
                <a:lnTo>
                  <a:pt x="3717676" y="4947918"/>
                </a:lnTo>
                <a:lnTo>
                  <a:pt x="3720385" y="4945521"/>
                </a:lnTo>
                <a:lnTo>
                  <a:pt x="3722793" y="4943124"/>
                </a:lnTo>
                <a:lnTo>
                  <a:pt x="3723997" y="4941626"/>
                </a:lnTo>
                <a:lnTo>
                  <a:pt x="3724900" y="4940427"/>
                </a:lnTo>
                <a:lnTo>
                  <a:pt x="3726706" y="4937431"/>
                </a:lnTo>
                <a:lnTo>
                  <a:pt x="3728211" y="4934435"/>
                </a:lnTo>
                <a:lnTo>
                  <a:pt x="3729415" y="4931139"/>
                </a:lnTo>
                <a:lnTo>
                  <a:pt x="3729716" y="4929341"/>
                </a:lnTo>
                <a:lnTo>
                  <a:pt x="3730318" y="4927843"/>
                </a:lnTo>
                <a:lnTo>
                  <a:pt x="3730920" y="4924547"/>
                </a:lnTo>
                <a:lnTo>
                  <a:pt x="3730920" y="4922749"/>
                </a:lnTo>
                <a:lnTo>
                  <a:pt x="3730920" y="4921251"/>
                </a:lnTo>
                <a:lnTo>
                  <a:pt x="3730920" y="4916756"/>
                </a:lnTo>
                <a:lnTo>
                  <a:pt x="3730619" y="4914958"/>
                </a:lnTo>
                <a:lnTo>
                  <a:pt x="3730318" y="4913161"/>
                </a:lnTo>
                <a:lnTo>
                  <a:pt x="3729415" y="4909865"/>
                </a:lnTo>
                <a:lnTo>
                  <a:pt x="3728211" y="4906269"/>
                </a:lnTo>
                <a:lnTo>
                  <a:pt x="3664699" y="4760946"/>
                </a:lnTo>
                <a:lnTo>
                  <a:pt x="3601186" y="4615922"/>
                </a:lnTo>
                <a:lnTo>
                  <a:pt x="3537674" y="4470898"/>
                </a:lnTo>
                <a:lnTo>
                  <a:pt x="3474161" y="4325874"/>
                </a:lnTo>
                <a:lnTo>
                  <a:pt x="3472355" y="4322578"/>
                </a:lnTo>
                <a:lnTo>
                  <a:pt x="3470850" y="4319582"/>
                </a:lnTo>
                <a:lnTo>
                  <a:pt x="3469044" y="4316286"/>
                </a:lnTo>
                <a:lnTo>
                  <a:pt x="3466937" y="4313289"/>
                </a:lnTo>
                <a:lnTo>
                  <a:pt x="3464830" y="4310593"/>
                </a:lnTo>
                <a:lnTo>
                  <a:pt x="3462723" y="4308196"/>
                </a:lnTo>
                <a:lnTo>
                  <a:pt x="3460315" y="4305799"/>
                </a:lnTo>
                <a:lnTo>
                  <a:pt x="3457606" y="4304001"/>
                </a:lnTo>
                <a:lnTo>
                  <a:pt x="3454897" y="4301903"/>
                </a:lnTo>
                <a:lnTo>
                  <a:pt x="3451887" y="4300105"/>
                </a:lnTo>
                <a:lnTo>
                  <a:pt x="3448877" y="4298607"/>
                </a:lnTo>
                <a:lnTo>
                  <a:pt x="3445867" y="4297409"/>
                </a:lnTo>
                <a:lnTo>
                  <a:pt x="3444361" y="4297109"/>
                </a:lnTo>
                <a:lnTo>
                  <a:pt x="3442254" y="4296510"/>
                </a:lnTo>
                <a:lnTo>
                  <a:pt x="3438642" y="4295911"/>
                </a:lnTo>
                <a:lnTo>
                  <a:pt x="3435030" y="4295611"/>
                </a:lnTo>
                <a:lnTo>
                  <a:pt x="3431117" y="4295311"/>
                </a:lnTo>
                <a:close/>
                <a:moveTo>
                  <a:pt x="2029239" y="4295311"/>
                </a:moveTo>
                <a:lnTo>
                  <a:pt x="2025655" y="4295611"/>
                </a:lnTo>
                <a:lnTo>
                  <a:pt x="2023864" y="4295911"/>
                </a:lnTo>
                <a:lnTo>
                  <a:pt x="2022072" y="4296210"/>
                </a:lnTo>
                <a:lnTo>
                  <a:pt x="2018488" y="4297109"/>
                </a:lnTo>
                <a:lnTo>
                  <a:pt x="2014905" y="4298308"/>
                </a:lnTo>
                <a:lnTo>
                  <a:pt x="2013113" y="4299207"/>
                </a:lnTo>
                <a:lnTo>
                  <a:pt x="2011620" y="4300105"/>
                </a:lnTo>
                <a:lnTo>
                  <a:pt x="2008634" y="4302203"/>
                </a:lnTo>
                <a:lnTo>
                  <a:pt x="2005946" y="4304300"/>
                </a:lnTo>
                <a:lnTo>
                  <a:pt x="2003259" y="4306697"/>
                </a:lnTo>
                <a:lnTo>
                  <a:pt x="2000870" y="4309095"/>
                </a:lnTo>
                <a:lnTo>
                  <a:pt x="1998481" y="4312091"/>
                </a:lnTo>
                <a:lnTo>
                  <a:pt x="1996689" y="4314788"/>
                </a:lnTo>
                <a:lnTo>
                  <a:pt x="1995793" y="4316286"/>
                </a:lnTo>
                <a:lnTo>
                  <a:pt x="1995196" y="4318383"/>
                </a:lnTo>
                <a:lnTo>
                  <a:pt x="1994599" y="4319881"/>
                </a:lnTo>
                <a:lnTo>
                  <a:pt x="1994002" y="4321380"/>
                </a:lnTo>
                <a:lnTo>
                  <a:pt x="1993405" y="4323177"/>
                </a:lnTo>
                <a:lnTo>
                  <a:pt x="1993106" y="4324676"/>
                </a:lnTo>
                <a:lnTo>
                  <a:pt x="1992807" y="4326473"/>
                </a:lnTo>
                <a:lnTo>
                  <a:pt x="1992509" y="4327972"/>
                </a:lnTo>
                <a:lnTo>
                  <a:pt x="1992210" y="4331567"/>
                </a:lnTo>
                <a:lnTo>
                  <a:pt x="1992509" y="4336361"/>
                </a:lnTo>
                <a:lnTo>
                  <a:pt x="1992807" y="4338159"/>
                </a:lnTo>
                <a:lnTo>
                  <a:pt x="1993106" y="4340257"/>
                </a:lnTo>
                <a:lnTo>
                  <a:pt x="1994300" y="4344152"/>
                </a:lnTo>
                <a:lnTo>
                  <a:pt x="1994898" y="4346249"/>
                </a:lnTo>
                <a:lnTo>
                  <a:pt x="1995793" y="4348047"/>
                </a:lnTo>
                <a:lnTo>
                  <a:pt x="2058503" y="4492472"/>
                </a:lnTo>
                <a:lnTo>
                  <a:pt x="2121213" y="4636896"/>
                </a:lnTo>
                <a:lnTo>
                  <a:pt x="2184222" y="4781321"/>
                </a:lnTo>
                <a:lnTo>
                  <a:pt x="2247230" y="4925745"/>
                </a:lnTo>
                <a:lnTo>
                  <a:pt x="2248425" y="4929041"/>
                </a:lnTo>
                <a:lnTo>
                  <a:pt x="2250216" y="4932337"/>
                </a:lnTo>
                <a:lnTo>
                  <a:pt x="2252008" y="4935633"/>
                </a:lnTo>
                <a:lnTo>
                  <a:pt x="2253800" y="4938330"/>
                </a:lnTo>
                <a:lnTo>
                  <a:pt x="2255890" y="4941027"/>
                </a:lnTo>
                <a:lnTo>
                  <a:pt x="2257981" y="4943424"/>
                </a:lnTo>
                <a:lnTo>
                  <a:pt x="2259175" y="4944622"/>
                </a:lnTo>
                <a:lnTo>
                  <a:pt x="2260668" y="4945821"/>
                </a:lnTo>
                <a:lnTo>
                  <a:pt x="2263356" y="4947918"/>
                </a:lnTo>
                <a:lnTo>
                  <a:pt x="2266043" y="4949716"/>
                </a:lnTo>
                <a:lnTo>
                  <a:pt x="2268731" y="4951514"/>
                </a:lnTo>
                <a:lnTo>
                  <a:pt x="2271717" y="4953012"/>
                </a:lnTo>
                <a:lnTo>
                  <a:pt x="2275002" y="4954211"/>
                </a:lnTo>
                <a:lnTo>
                  <a:pt x="2276794" y="4954810"/>
                </a:lnTo>
                <a:lnTo>
                  <a:pt x="2278585" y="4955110"/>
                </a:lnTo>
                <a:lnTo>
                  <a:pt x="2280377" y="4955409"/>
                </a:lnTo>
                <a:lnTo>
                  <a:pt x="2282169" y="4955709"/>
                </a:lnTo>
                <a:lnTo>
                  <a:pt x="2285752" y="4956308"/>
                </a:lnTo>
                <a:lnTo>
                  <a:pt x="2289634" y="4956308"/>
                </a:lnTo>
                <a:lnTo>
                  <a:pt x="2293516" y="4956308"/>
                </a:lnTo>
                <a:lnTo>
                  <a:pt x="2297398" y="4956308"/>
                </a:lnTo>
                <a:lnTo>
                  <a:pt x="2300982" y="4955709"/>
                </a:lnTo>
                <a:lnTo>
                  <a:pt x="2302773" y="4955409"/>
                </a:lnTo>
                <a:lnTo>
                  <a:pt x="2304565" y="4955110"/>
                </a:lnTo>
                <a:lnTo>
                  <a:pt x="2308148" y="4954211"/>
                </a:lnTo>
                <a:lnTo>
                  <a:pt x="2311135" y="4953012"/>
                </a:lnTo>
                <a:lnTo>
                  <a:pt x="2314121" y="4951514"/>
                </a:lnTo>
                <a:lnTo>
                  <a:pt x="2317107" y="4949716"/>
                </a:lnTo>
                <a:lnTo>
                  <a:pt x="2319496" y="4947918"/>
                </a:lnTo>
                <a:lnTo>
                  <a:pt x="2320989" y="4946720"/>
                </a:lnTo>
                <a:lnTo>
                  <a:pt x="2322482" y="4945821"/>
                </a:lnTo>
                <a:lnTo>
                  <a:pt x="2324871" y="4943424"/>
                </a:lnTo>
                <a:lnTo>
                  <a:pt x="2326961" y="4941027"/>
                </a:lnTo>
                <a:lnTo>
                  <a:pt x="2328156" y="4939828"/>
                </a:lnTo>
                <a:lnTo>
                  <a:pt x="2329052" y="4938330"/>
                </a:lnTo>
                <a:lnTo>
                  <a:pt x="2330843" y="4935633"/>
                </a:lnTo>
                <a:lnTo>
                  <a:pt x="2332038" y="4934135"/>
                </a:lnTo>
                <a:lnTo>
                  <a:pt x="2332934" y="4932337"/>
                </a:lnTo>
                <a:lnTo>
                  <a:pt x="2334427" y="4929041"/>
                </a:lnTo>
                <a:lnTo>
                  <a:pt x="2336219" y="4925745"/>
                </a:lnTo>
                <a:lnTo>
                  <a:pt x="2399227" y="4780422"/>
                </a:lnTo>
                <a:lnTo>
                  <a:pt x="2462236" y="4635398"/>
                </a:lnTo>
                <a:lnTo>
                  <a:pt x="2525244" y="4490374"/>
                </a:lnTo>
                <a:lnTo>
                  <a:pt x="2588253" y="4345350"/>
                </a:lnTo>
                <a:lnTo>
                  <a:pt x="2588850" y="4343553"/>
                </a:lnTo>
                <a:lnTo>
                  <a:pt x="2589447" y="4342054"/>
                </a:lnTo>
                <a:lnTo>
                  <a:pt x="2589746" y="4340257"/>
                </a:lnTo>
                <a:lnTo>
                  <a:pt x="2590343" y="4338459"/>
                </a:lnTo>
                <a:lnTo>
                  <a:pt x="2590642" y="4334863"/>
                </a:lnTo>
                <a:lnTo>
                  <a:pt x="2590940" y="4330668"/>
                </a:lnTo>
                <a:lnTo>
                  <a:pt x="2590642" y="4327073"/>
                </a:lnTo>
                <a:lnTo>
                  <a:pt x="2590343" y="4323777"/>
                </a:lnTo>
                <a:lnTo>
                  <a:pt x="2589447" y="4320481"/>
                </a:lnTo>
                <a:lnTo>
                  <a:pt x="2588253" y="4317484"/>
                </a:lnTo>
                <a:lnTo>
                  <a:pt x="2587357" y="4315686"/>
                </a:lnTo>
                <a:lnTo>
                  <a:pt x="2586759" y="4314188"/>
                </a:lnTo>
                <a:lnTo>
                  <a:pt x="2585864" y="4312690"/>
                </a:lnTo>
                <a:lnTo>
                  <a:pt x="2584968" y="4311192"/>
                </a:lnTo>
                <a:lnTo>
                  <a:pt x="2582877" y="4308795"/>
                </a:lnTo>
                <a:lnTo>
                  <a:pt x="2580488" y="4306098"/>
                </a:lnTo>
                <a:lnTo>
                  <a:pt x="2579294" y="4304900"/>
                </a:lnTo>
                <a:lnTo>
                  <a:pt x="2577801" y="4304001"/>
                </a:lnTo>
                <a:lnTo>
                  <a:pt x="2576606" y="4302802"/>
                </a:lnTo>
                <a:lnTo>
                  <a:pt x="2575113" y="4301903"/>
                </a:lnTo>
                <a:lnTo>
                  <a:pt x="2572127" y="4299806"/>
                </a:lnTo>
                <a:lnTo>
                  <a:pt x="2569141" y="4298308"/>
                </a:lnTo>
                <a:lnTo>
                  <a:pt x="2565558" y="4297109"/>
                </a:lnTo>
                <a:lnTo>
                  <a:pt x="2563766" y="4296510"/>
                </a:lnTo>
                <a:lnTo>
                  <a:pt x="2561974" y="4296210"/>
                </a:lnTo>
                <a:lnTo>
                  <a:pt x="2560182" y="4295911"/>
                </a:lnTo>
                <a:lnTo>
                  <a:pt x="2558391" y="4295611"/>
                </a:lnTo>
                <a:lnTo>
                  <a:pt x="2554807" y="4295311"/>
                </a:lnTo>
                <a:lnTo>
                  <a:pt x="2551821" y="4295611"/>
                </a:lnTo>
                <a:lnTo>
                  <a:pt x="2550029" y="4295611"/>
                </a:lnTo>
                <a:lnTo>
                  <a:pt x="2548536" y="4295911"/>
                </a:lnTo>
                <a:lnTo>
                  <a:pt x="2545550" y="4296809"/>
                </a:lnTo>
                <a:lnTo>
                  <a:pt x="2542863" y="4297708"/>
                </a:lnTo>
                <a:lnTo>
                  <a:pt x="2540175" y="4298607"/>
                </a:lnTo>
                <a:lnTo>
                  <a:pt x="2537786" y="4300105"/>
                </a:lnTo>
                <a:lnTo>
                  <a:pt x="2535098" y="4301903"/>
                </a:lnTo>
                <a:lnTo>
                  <a:pt x="2532710" y="4303701"/>
                </a:lnTo>
                <a:lnTo>
                  <a:pt x="2530321" y="4305499"/>
                </a:lnTo>
                <a:lnTo>
                  <a:pt x="2528230" y="4307596"/>
                </a:lnTo>
                <a:lnTo>
                  <a:pt x="2526439" y="4309694"/>
                </a:lnTo>
                <a:lnTo>
                  <a:pt x="2524647" y="4311791"/>
                </a:lnTo>
                <a:lnTo>
                  <a:pt x="2522855" y="4314188"/>
                </a:lnTo>
                <a:lnTo>
                  <a:pt x="2521362" y="4316286"/>
                </a:lnTo>
                <a:lnTo>
                  <a:pt x="2518376" y="4321380"/>
                </a:lnTo>
                <a:lnTo>
                  <a:pt x="2461937" y="4455916"/>
                </a:lnTo>
                <a:lnTo>
                  <a:pt x="2405498" y="4590752"/>
                </a:lnTo>
                <a:lnTo>
                  <a:pt x="2348761" y="4725888"/>
                </a:lnTo>
                <a:lnTo>
                  <a:pt x="2292620" y="4860724"/>
                </a:lnTo>
                <a:lnTo>
                  <a:pt x="2236181" y="4726188"/>
                </a:lnTo>
                <a:lnTo>
                  <a:pt x="2179743" y="4591651"/>
                </a:lnTo>
                <a:lnTo>
                  <a:pt x="2123602" y="4457414"/>
                </a:lnTo>
                <a:lnTo>
                  <a:pt x="2067462" y="4323177"/>
                </a:lnTo>
                <a:lnTo>
                  <a:pt x="2066267" y="4320481"/>
                </a:lnTo>
                <a:lnTo>
                  <a:pt x="2064774" y="4317784"/>
                </a:lnTo>
                <a:lnTo>
                  <a:pt x="2063281" y="4314788"/>
                </a:lnTo>
                <a:lnTo>
                  <a:pt x="2061490" y="4312091"/>
                </a:lnTo>
                <a:lnTo>
                  <a:pt x="2059399" y="4309694"/>
                </a:lnTo>
                <a:lnTo>
                  <a:pt x="2057309" y="4307596"/>
                </a:lnTo>
                <a:lnTo>
                  <a:pt x="2055219" y="4305499"/>
                </a:lnTo>
                <a:lnTo>
                  <a:pt x="2053128" y="4303401"/>
                </a:lnTo>
                <a:lnTo>
                  <a:pt x="2050739" y="4301903"/>
                </a:lnTo>
                <a:lnTo>
                  <a:pt x="2048052" y="4300105"/>
                </a:lnTo>
                <a:lnTo>
                  <a:pt x="2045065" y="4298607"/>
                </a:lnTo>
                <a:lnTo>
                  <a:pt x="2042378" y="4297409"/>
                </a:lnTo>
                <a:lnTo>
                  <a:pt x="2039392" y="4296510"/>
                </a:lnTo>
                <a:lnTo>
                  <a:pt x="2036107" y="4295911"/>
                </a:lnTo>
                <a:lnTo>
                  <a:pt x="2032822" y="4295611"/>
                </a:lnTo>
                <a:close/>
                <a:moveTo>
                  <a:pt x="4530822" y="4290520"/>
                </a:moveTo>
                <a:lnTo>
                  <a:pt x="4519447" y="4290819"/>
                </a:lnTo>
                <a:lnTo>
                  <a:pt x="4508071" y="4291417"/>
                </a:lnTo>
                <a:lnTo>
                  <a:pt x="4496994" y="4292314"/>
                </a:lnTo>
                <a:lnTo>
                  <a:pt x="4485918" y="4293809"/>
                </a:lnTo>
                <a:lnTo>
                  <a:pt x="4464962" y="4297994"/>
                </a:lnTo>
                <a:lnTo>
                  <a:pt x="4445204" y="4303974"/>
                </a:lnTo>
                <a:lnTo>
                  <a:pt x="4435624" y="4307262"/>
                </a:lnTo>
                <a:lnTo>
                  <a:pt x="4426344" y="4310850"/>
                </a:lnTo>
                <a:lnTo>
                  <a:pt x="4417363" y="4315035"/>
                </a:lnTo>
                <a:lnTo>
                  <a:pt x="4408382" y="4319520"/>
                </a:lnTo>
                <a:lnTo>
                  <a:pt x="4400299" y="4324303"/>
                </a:lnTo>
                <a:lnTo>
                  <a:pt x="4392216" y="4329385"/>
                </a:lnTo>
                <a:lnTo>
                  <a:pt x="4377248" y="4340746"/>
                </a:lnTo>
                <a:lnTo>
                  <a:pt x="4363477" y="4353003"/>
                </a:lnTo>
                <a:lnTo>
                  <a:pt x="4357490" y="4359580"/>
                </a:lnTo>
                <a:lnTo>
                  <a:pt x="4351802" y="4366457"/>
                </a:lnTo>
                <a:lnTo>
                  <a:pt x="4341324" y="4380807"/>
                </a:lnTo>
                <a:lnTo>
                  <a:pt x="4332643" y="4396353"/>
                </a:lnTo>
                <a:lnTo>
                  <a:pt x="4329050" y="4404724"/>
                </a:lnTo>
                <a:lnTo>
                  <a:pt x="4325757" y="4412796"/>
                </a:lnTo>
                <a:lnTo>
                  <a:pt x="4323063" y="4421466"/>
                </a:lnTo>
                <a:lnTo>
                  <a:pt x="4320968" y="4430434"/>
                </a:lnTo>
                <a:lnTo>
                  <a:pt x="4319171" y="4439104"/>
                </a:lnTo>
                <a:lnTo>
                  <a:pt x="4317675" y="4448372"/>
                </a:lnTo>
                <a:lnTo>
                  <a:pt x="4316477" y="4467207"/>
                </a:lnTo>
                <a:lnTo>
                  <a:pt x="4316477" y="4469000"/>
                </a:lnTo>
                <a:lnTo>
                  <a:pt x="4316776" y="4478567"/>
                </a:lnTo>
                <a:lnTo>
                  <a:pt x="4317375" y="4488134"/>
                </a:lnTo>
                <a:lnTo>
                  <a:pt x="4318573" y="4497402"/>
                </a:lnTo>
                <a:lnTo>
                  <a:pt x="4320069" y="4506072"/>
                </a:lnTo>
                <a:lnTo>
                  <a:pt x="4321866" y="4514742"/>
                </a:lnTo>
                <a:lnTo>
                  <a:pt x="4323961" y="4522814"/>
                </a:lnTo>
                <a:lnTo>
                  <a:pt x="4329649" y="4538360"/>
                </a:lnTo>
                <a:lnTo>
                  <a:pt x="4333242" y="4545834"/>
                </a:lnTo>
                <a:lnTo>
                  <a:pt x="4337133" y="4552710"/>
                </a:lnTo>
                <a:lnTo>
                  <a:pt x="4341624" y="4559885"/>
                </a:lnTo>
                <a:lnTo>
                  <a:pt x="4346114" y="4566163"/>
                </a:lnTo>
                <a:lnTo>
                  <a:pt x="4351503" y="4572441"/>
                </a:lnTo>
                <a:lnTo>
                  <a:pt x="4357191" y="4578719"/>
                </a:lnTo>
                <a:lnTo>
                  <a:pt x="4363178" y="4584400"/>
                </a:lnTo>
                <a:lnTo>
                  <a:pt x="4369764" y="4590080"/>
                </a:lnTo>
                <a:lnTo>
                  <a:pt x="4376649" y="4595461"/>
                </a:lnTo>
                <a:lnTo>
                  <a:pt x="4384134" y="4600544"/>
                </a:lnTo>
                <a:lnTo>
                  <a:pt x="4391917" y="4605626"/>
                </a:lnTo>
                <a:lnTo>
                  <a:pt x="4400299" y="4610409"/>
                </a:lnTo>
                <a:lnTo>
                  <a:pt x="4408981" y="4615193"/>
                </a:lnTo>
                <a:lnTo>
                  <a:pt x="4418261" y="4619378"/>
                </a:lnTo>
                <a:lnTo>
                  <a:pt x="4438019" y="4628048"/>
                </a:lnTo>
                <a:lnTo>
                  <a:pt x="4459873" y="4635522"/>
                </a:lnTo>
                <a:lnTo>
                  <a:pt x="4470949" y="4639110"/>
                </a:lnTo>
                <a:lnTo>
                  <a:pt x="4482924" y="4642996"/>
                </a:lnTo>
                <a:lnTo>
                  <a:pt x="4508370" y="4649573"/>
                </a:lnTo>
                <a:lnTo>
                  <a:pt x="4521842" y="4652563"/>
                </a:lnTo>
                <a:lnTo>
                  <a:pt x="4535612" y="4655553"/>
                </a:lnTo>
                <a:lnTo>
                  <a:pt x="4560160" y="4661233"/>
                </a:lnTo>
                <a:lnTo>
                  <a:pt x="4582313" y="4666913"/>
                </a:lnTo>
                <a:lnTo>
                  <a:pt x="4602071" y="4672593"/>
                </a:lnTo>
                <a:lnTo>
                  <a:pt x="4620033" y="4678573"/>
                </a:lnTo>
                <a:lnTo>
                  <a:pt x="4635600" y="4684851"/>
                </a:lnTo>
                <a:lnTo>
                  <a:pt x="4649670" y="4691428"/>
                </a:lnTo>
                <a:lnTo>
                  <a:pt x="4661645" y="4698304"/>
                </a:lnTo>
                <a:lnTo>
                  <a:pt x="4672123" y="4705778"/>
                </a:lnTo>
                <a:lnTo>
                  <a:pt x="4680505" y="4712953"/>
                </a:lnTo>
                <a:lnTo>
                  <a:pt x="4684397" y="4716840"/>
                </a:lnTo>
                <a:lnTo>
                  <a:pt x="4687989" y="4720726"/>
                </a:lnTo>
                <a:lnTo>
                  <a:pt x="4693677" y="4729396"/>
                </a:lnTo>
                <a:lnTo>
                  <a:pt x="4696072" y="4733582"/>
                </a:lnTo>
                <a:lnTo>
                  <a:pt x="4697868" y="4738365"/>
                </a:lnTo>
                <a:lnTo>
                  <a:pt x="4701161" y="4747633"/>
                </a:lnTo>
                <a:lnTo>
                  <a:pt x="4703856" y="4757499"/>
                </a:lnTo>
                <a:lnTo>
                  <a:pt x="4705053" y="4767663"/>
                </a:lnTo>
                <a:lnTo>
                  <a:pt x="4705352" y="4778725"/>
                </a:lnTo>
                <a:lnTo>
                  <a:pt x="4705352" y="4780519"/>
                </a:lnTo>
                <a:lnTo>
                  <a:pt x="4704754" y="4792477"/>
                </a:lnTo>
                <a:lnTo>
                  <a:pt x="4703856" y="4798157"/>
                </a:lnTo>
                <a:lnTo>
                  <a:pt x="4702957" y="4803838"/>
                </a:lnTo>
                <a:lnTo>
                  <a:pt x="4699365" y="4814301"/>
                </a:lnTo>
                <a:lnTo>
                  <a:pt x="4694875" y="4824765"/>
                </a:lnTo>
                <a:lnTo>
                  <a:pt x="4689486" y="4834332"/>
                </a:lnTo>
                <a:lnTo>
                  <a:pt x="4685894" y="4839115"/>
                </a:lnTo>
                <a:lnTo>
                  <a:pt x="4682301" y="4843600"/>
                </a:lnTo>
                <a:lnTo>
                  <a:pt x="4674518" y="4851971"/>
                </a:lnTo>
                <a:lnTo>
                  <a:pt x="4665537" y="4859744"/>
                </a:lnTo>
                <a:lnTo>
                  <a:pt x="4655358" y="4866321"/>
                </a:lnTo>
                <a:lnTo>
                  <a:pt x="4644581" y="4872898"/>
                </a:lnTo>
                <a:lnTo>
                  <a:pt x="4632307" y="4877980"/>
                </a:lnTo>
                <a:lnTo>
                  <a:pt x="4626320" y="4880372"/>
                </a:lnTo>
                <a:lnTo>
                  <a:pt x="4619435" y="4882465"/>
                </a:lnTo>
                <a:lnTo>
                  <a:pt x="4605664" y="4886052"/>
                </a:lnTo>
                <a:lnTo>
                  <a:pt x="4591294" y="4888743"/>
                </a:lnTo>
                <a:lnTo>
                  <a:pt x="4575727" y="4890238"/>
                </a:lnTo>
                <a:lnTo>
                  <a:pt x="4559861" y="4890836"/>
                </a:lnTo>
                <a:lnTo>
                  <a:pt x="4544593" y="4890537"/>
                </a:lnTo>
                <a:lnTo>
                  <a:pt x="4529625" y="4889640"/>
                </a:lnTo>
                <a:lnTo>
                  <a:pt x="4515256" y="4888145"/>
                </a:lnTo>
                <a:lnTo>
                  <a:pt x="4501185" y="4886052"/>
                </a:lnTo>
                <a:lnTo>
                  <a:pt x="4487714" y="4883660"/>
                </a:lnTo>
                <a:lnTo>
                  <a:pt x="4474542" y="4880073"/>
                </a:lnTo>
                <a:lnTo>
                  <a:pt x="4461370" y="4876186"/>
                </a:lnTo>
                <a:lnTo>
                  <a:pt x="4448796" y="4871702"/>
                </a:lnTo>
                <a:lnTo>
                  <a:pt x="4436223" y="4866620"/>
                </a:lnTo>
                <a:lnTo>
                  <a:pt x="4423949" y="4860939"/>
                </a:lnTo>
                <a:lnTo>
                  <a:pt x="4412274" y="4854661"/>
                </a:lnTo>
                <a:lnTo>
                  <a:pt x="4400299" y="4847785"/>
                </a:lnTo>
                <a:lnTo>
                  <a:pt x="4388624" y="4840311"/>
                </a:lnTo>
                <a:lnTo>
                  <a:pt x="4376949" y="4831940"/>
                </a:lnTo>
                <a:lnTo>
                  <a:pt x="4365573" y="4823270"/>
                </a:lnTo>
                <a:lnTo>
                  <a:pt x="4353898" y="4814002"/>
                </a:lnTo>
                <a:lnTo>
                  <a:pt x="4349707" y="4810714"/>
                </a:lnTo>
                <a:lnTo>
                  <a:pt x="4347012" y="4809219"/>
                </a:lnTo>
                <a:lnTo>
                  <a:pt x="4344318" y="4808023"/>
                </a:lnTo>
                <a:lnTo>
                  <a:pt x="4341324" y="4807126"/>
                </a:lnTo>
                <a:lnTo>
                  <a:pt x="4338331" y="4806229"/>
                </a:lnTo>
                <a:lnTo>
                  <a:pt x="4331445" y="4805631"/>
                </a:lnTo>
                <a:lnTo>
                  <a:pt x="4327853" y="4805930"/>
                </a:lnTo>
                <a:lnTo>
                  <a:pt x="4324261" y="4806528"/>
                </a:lnTo>
                <a:lnTo>
                  <a:pt x="4317675" y="4808322"/>
                </a:lnTo>
                <a:lnTo>
                  <a:pt x="4311687" y="4811611"/>
                </a:lnTo>
                <a:lnTo>
                  <a:pt x="4306598" y="4815796"/>
                </a:lnTo>
                <a:lnTo>
                  <a:pt x="4302108" y="4821476"/>
                </a:lnTo>
                <a:lnTo>
                  <a:pt x="4298815" y="4827456"/>
                </a:lnTo>
                <a:lnTo>
                  <a:pt x="4296719" y="4834033"/>
                </a:lnTo>
                <a:lnTo>
                  <a:pt x="4296120" y="4841806"/>
                </a:lnTo>
                <a:lnTo>
                  <a:pt x="4296420" y="4845991"/>
                </a:lnTo>
                <a:lnTo>
                  <a:pt x="4297018" y="4850177"/>
                </a:lnTo>
                <a:lnTo>
                  <a:pt x="4298216" y="4854362"/>
                </a:lnTo>
                <a:lnTo>
                  <a:pt x="4299713" y="4857950"/>
                </a:lnTo>
                <a:lnTo>
                  <a:pt x="4301808" y="4861238"/>
                </a:lnTo>
                <a:lnTo>
                  <a:pt x="4304502" y="4864228"/>
                </a:lnTo>
                <a:lnTo>
                  <a:pt x="4310190" y="4869609"/>
                </a:lnTo>
                <a:lnTo>
                  <a:pt x="4323662" y="4879774"/>
                </a:lnTo>
                <a:lnTo>
                  <a:pt x="4337732" y="4889640"/>
                </a:lnTo>
                <a:lnTo>
                  <a:pt x="4351802" y="4898609"/>
                </a:lnTo>
                <a:lnTo>
                  <a:pt x="4366172" y="4907278"/>
                </a:lnTo>
                <a:lnTo>
                  <a:pt x="4380541" y="4914753"/>
                </a:lnTo>
                <a:lnTo>
                  <a:pt x="4395210" y="4922227"/>
                </a:lnTo>
                <a:lnTo>
                  <a:pt x="4409879" y="4928505"/>
                </a:lnTo>
                <a:lnTo>
                  <a:pt x="4424847" y="4934484"/>
                </a:lnTo>
                <a:lnTo>
                  <a:pt x="4440414" y="4939566"/>
                </a:lnTo>
                <a:lnTo>
                  <a:pt x="4455981" y="4943752"/>
                </a:lnTo>
                <a:lnTo>
                  <a:pt x="4472446" y="4947638"/>
                </a:lnTo>
                <a:lnTo>
                  <a:pt x="4488612" y="4950927"/>
                </a:lnTo>
                <a:lnTo>
                  <a:pt x="4505376" y="4953319"/>
                </a:lnTo>
                <a:lnTo>
                  <a:pt x="4522141" y="4954813"/>
                </a:lnTo>
                <a:lnTo>
                  <a:pt x="4539504" y="4956009"/>
                </a:lnTo>
                <a:lnTo>
                  <a:pt x="4557167" y="4956308"/>
                </a:lnTo>
                <a:lnTo>
                  <a:pt x="4581116" y="4955411"/>
                </a:lnTo>
                <a:lnTo>
                  <a:pt x="4592492" y="4954514"/>
                </a:lnTo>
                <a:lnTo>
                  <a:pt x="4603868" y="4953020"/>
                </a:lnTo>
                <a:lnTo>
                  <a:pt x="4614944" y="4951226"/>
                </a:lnTo>
                <a:lnTo>
                  <a:pt x="4626021" y="4949133"/>
                </a:lnTo>
                <a:lnTo>
                  <a:pt x="4636199" y="4946143"/>
                </a:lnTo>
                <a:lnTo>
                  <a:pt x="4646677" y="4943154"/>
                </a:lnTo>
                <a:lnTo>
                  <a:pt x="4656556" y="4939865"/>
                </a:lnTo>
                <a:lnTo>
                  <a:pt x="4666136" y="4936278"/>
                </a:lnTo>
                <a:lnTo>
                  <a:pt x="4684397" y="4927608"/>
                </a:lnTo>
                <a:lnTo>
                  <a:pt x="4693078" y="4922824"/>
                </a:lnTo>
                <a:lnTo>
                  <a:pt x="4701461" y="4917742"/>
                </a:lnTo>
                <a:lnTo>
                  <a:pt x="4709543" y="4912062"/>
                </a:lnTo>
                <a:lnTo>
                  <a:pt x="4717028" y="4906382"/>
                </a:lnTo>
                <a:lnTo>
                  <a:pt x="4724212" y="4900402"/>
                </a:lnTo>
                <a:lnTo>
                  <a:pt x="4731098" y="4893825"/>
                </a:lnTo>
                <a:lnTo>
                  <a:pt x="4737684" y="4887248"/>
                </a:lnTo>
                <a:lnTo>
                  <a:pt x="4743372" y="4879774"/>
                </a:lnTo>
                <a:lnTo>
                  <a:pt x="4754149" y="4864826"/>
                </a:lnTo>
                <a:lnTo>
                  <a:pt x="4763130" y="4848682"/>
                </a:lnTo>
                <a:lnTo>
                  <a:pt x="4770315" y="4831342"/>
                </a:lnTo>
                <a:lnTo>
                  <a:pt x="4773308" y="4822373"/>
                </a:lnTo>
                <a:lnTo>
                  <a:pt x="4775404" y="4813106"/>
                </a:lnTo>
                <a:lnTo>
                  <a:pt x="4777200" y="4803539"/>
                </a:lnTo>
                <a:lnTo>
                  <a:pt x="4778697" y="4793673"/>
                </a:lnTo>
                <a:lnTo>
                  <a:pt x="4779595" y="4783508"/>
                </a:lnTo>
                <a:lnTo>
                  <a:pt x="4779894" y="4773344"/>
                </a:lnTo>
                <a:lnTo>
                  <a:pt x="4779894" y="4771550"/>
                </a:lnTo>
                <a:lnTo>
                  <a:pt x="4779894" y="4762282"/>
                </a:lnTo>
                <a:lnTo>
                  <a:pt x="4779296" y="4753313"/>
                </a:lnTo>
                <a:lnTo>
                  <a:pt x="4776601" y="4736272"/>
                </a:lnTo>
                <a:lnTo>
                  <a:pt x="4774805" y="4728200"/>
                </a:lnTo>
                <a:lnTo>
                  <a:pt x="4772709" y="4720427"/>
                </a:lnTo>
                <a:lnTo>
                  <a:pt x="4770015" y="4712953"/>
                </a:lnTo>
                <a:lnTo>
                  <a:pt x="4767022" y="4705180"/>
                </a:lnTo>
                <a:lnTo>
                  <a:pt x="4763729" y="4698304"/>
                </a:lnTo>
                <a:lnTo>
                  <a:pt x="4759837" y="4691428"/>
                </a:lnTo>
                <a:lnTo>
                  <a:pt x="4755646" y="4684552"/>
                </a:lnTo>
                <a:lnTo>
                  <a:pt x="4751155" y="4678274"/>
                </a:lnTo>
                <a:lnTo>
                  <a:pt x="4740378" y="4666016"/>
                </a:lnTo>
                <a:lnTo>
                  <a:pt x="4734690" y="4660336"/>
                </a:lnTo>
                <a:lnTo>
                  <a:pt x="4728104" y="4654357"/>
                </a:lnTo>
                <a:lnTo>
                  <a:pt x="4714034" y="4643893"/>
                </a:lnTo>
                <a:lnTo>
                  <a:pt x="4706550" y="4638512"/>
                </a:lnTo>
                <a:lnTo>
                  <a:pt x="4698467" y="4633728"/>
                </a:lnTo>
                <a:lnTo>
                  <a:pt x="4681104" y="4624760"/>
                </a:lnTo>
                <a:lnTo>
                  <a:pt x="4661944" y="4616090"/>
                </a:lnTo>
                <a:lnTo>
                  <a:pt x="4640989" y="4608616"/>
                </a:lnTo>
                <a:lnTo>
                  <a:pt x="4618237" y="4601142"/>
                </a:lnTo>
                <a:lnTo>
                  <a:pt x="4593689" y="4594564"/>
                </a:lnTo>
                <a:lnTo>
                  <a:pt x="4567345" y="4588286"/>
                </a:lnTo>
                <a:lnTo>
                  <a:pt x="4541600" y="4582606"/>
                </a:lnTo>
                <a:lnTo>
                  <a:pt x="4518549" y="4576627"/>
                </a:lnTo>
                <a:lnTo>
                  <a:pt x="4497593" y="4570349"/>
                </a:lnTo>
                <a:lnTo>
                  <a:pt x="4488313" y="4567359"/>
                </a:lnTo>
                <a:lnTo>
                  <a:pt x="4479032" y="4564369"/>
                </a:lnTo>
                <a:lnTo>
                  <a:pt x="4462567" y="4557792"/>
                </a:lnTo>
                <a:lnTo>
                  <a:pt x="4448198" y="4551215"/>
                </a:lnTo>
                <a:lnTo>
                  <a:pt x="4435624" y="4544339"/>
                </a:lnTo>
                <a:lnTo>
                  <a:pt x="4424847" y="4536865"/>
                </a:lnTo>
                <a:lnTo>
                  <a:pt x="4420057" y="4532978"/>
                </a:lnTo>
                <a:lnTo>
                  <a:pt x="4415866" y="4529092"/>
                </a:lnTo>
                <a:lnTo>
                  <a:pt x="4408083" y="4521020"/>
                </a:lnTo>
                <a:lnTo>
                  <a:pt x="4405089" y="4516834"/>
                </a:lnTo>
                <a:lnTo>
                  <a:pt x="4402395" y="4512649"/>
                </a:lnTo>
                <a:lnTo>
                  <a:pt x="4397605" y="4503381"/>
                </a:lnTo>
                <a:lnTo>
                  <a:pt x="4394013" y="4493814"/>
                </a:lnTo>
                <a:lnTo>
                  <a:pt x="4392815" y="4489031"/>
                </a:lnTo>
                <a:lnTo>
                  <a:pt x="4391917" y="4484248"/>
                </a:lnTo>
                <a:lnTo>
                  <a:pt x="4390420" y="4473485"/>
                </a:lnTo>
                <a:lnTo>
                  <a:pt x="4390121" y="4462124"/>
                </a:lnTo>
                <a:lnTo>
                  <a:pt x="4390121" y="4460331"/>
                </a:lnTo>
                <a:lnTo>
                  <a:pt x="4390720" y="4449867"/>
                </a:lnTo>
                <a:lnTo>
                  <a:pt x="4392516" y="4439403"/>
                </a:lnTo>
                <a:lnTo>
                  <a:pt x="4395809" y="4429239"/>
                </a:lnTo>
                <a:lnTo>
                  <a:pt x="4400000" y="4419672"/>
                </a:lnTo>
                <a:lnTo>
                  <a:pt x="4405089" y="4410404"/>
                </a:lnTo>
                <a:lnTo>
                  <a:pt x="4411975" y="4402033"/>
                </a:lnTo>
                <a:lnTo>
                  <a:pt x="4419159" y="4393662"/>
                </a:lnTo>
                <a:lnTo>
                  <a:pt x="4427841" y="4386487"/>
                </a:lnTo>
                <a:lnTo>
                  <a:pt x="4437121" y="4379611"/>
                </a:lnTo>
                <a:lnTo>
                  <a:pt x="4447898" y="4373632"/>
                </a:lnTo>
                <a:lnTo>
                  <a:pt x="4459274" y="4368549"/>
                </a:lnTo>
                <a:lnTo>
                  <a:pt x="4471548" y="4364065"/>
                </a:lnTo>
                <a:lnTo>
                  <a:pt x="4484720" y="4360477"/>
                </a:lnTo>
                <a:lnTo>
                  <a:pt x="4498790" y="4358086"/>
                </a:lnTo>
                <a:lnTo>
                  <a:pt x="4513459" y="4356591"/>
                </a:lnTo>
                <a:lnTo>
                  <a:pt x="4529026" y="4355993"/>
                </a:lnTo>
                <a:lnTo>
                  <a:pt x="4551479" y="4356890"/>
                </a:lnTo>
                <a:lnTo>
                  <a:pt x="4562256" y="4357787"/>
                </a:lnTo>
                <a:lnTo>
                  <a:pt x="4573332" y="4359281"/>
                </a:lnTo>
                <a:lnTo>
                  <a:pt x="4594887" y="4363168"/>
                </a:lnTo>
                <a:lnTo>
                  <a:pt x="4605065" y="4366158"/>
                </a:lnTo>
                <a:lnTo>
                  <a:pt x="4615543" y="4369446"/>
                </a:lnTo>
                <a:lnTo>
                  <a:pt x="4626021" y="4373034"/>
                </a:lnTo>
                <a:lnTo>
                  <a:pt x="4636199" y="4376920"/>
                </a:lnTo>
                <a:lnTo>
                  <a:pt x="4646677" y="4382003"/>
                </a:lnTo>
                <a:lnTo>
                  <a:pt x="4656855" y="4386786"/>
                </a:lnTo>
                <a:lnTo>
                  <a:pt x="4677212" y="4398744"/>
                </a:lnTo>
                <a:lnTo>
                  <a:pt x="4697868" y="4412198"/>
                </a:lnTo>
                <a:lnTo>
                  <a:pt x="4702957" y="4415486"/>
                </a:lnTo>
                <a:lnTo>
                  <a:pt x="4708047" y="4417579"/>
                </a:lnTo>
                <a:lnTo>
                  <a:pt x="4713136" y="4418775"/>
                </a:lnTo>
                <a:lnTo>
                  <a:pt x="4719423" y="4419074"/>
                </a:lnTo>
                <a:lnTo>
                  <a:pt x="4723015" y="4418775"/>
                </a:lnTo>
                <a:lnTo>
                  <a:pt x="4726308" y="4418177"/>
                </a:lnTo>
                <a:lnTo>
                  <a:pt x="4733193" y="4416383"/>
                </a:lnTo>
                <a:lnTo>
                  <a:pt x="4739181" y="4412796"/>
                </a:lnTo>
                <a:lnTo>
                  <a:pt x="4744270" y="4408610"/>
                </a:lnTo>
                <a:lnTo>
                  <a:pt x="4748760" y="4403528"/>
                </a:lnTo>
                <a:lnTo>
                  <a:pt x="4752053" y="4397250"/>
                </a:lnTo>
                <a:lnTo>
                  <a:pt x="4754149" y="4390971"/>
                </a:lnTo>
                <a:lnTo>
                  <a:pt x="4754748" y="4383796"/>
                </a:lnTo>
                <a:lnTo>
                  <a:pt x="4754448" y="4378714"/>
                </a:lnTo>
                <a:lnTo>
                  <a:pt x="4753251" y="4373931"/>
                </a:lnTo>
                <a:lnTo>
                  <a:pt x="4751754" y="4369745"/>
                </a:lnTo>
                <a:lnTo>
                  <a:pt x="4749658" y="4365859"/>
                </a:lnTo>
                <a:lnTo>
                  <a:pt x="4744270" y="4359281"/>
                </a:lnTo>
                <a:lnTo>
                  <a:pt x="4738881" y="4354199"/>
                </a:lnTo>
                <a:lnTo>
                  <a:pt x="4727505" y="4346426"/>
                </a:lnTo>
                <a:lnTo>
                  <a:pt x="4716129" y="4339251"/>
                </a:lnTo>
                <a:lnTo>
                  <a:pt x="4705053" y="4332375"/>
                </a:lnTo>
                <a:lnTo>
                  <a:pt x="4693378" y="4326396"/>
                </a:lnTo>
                <a:lnTo>
                  <a:pt x="4669429" y="4315334"/>
                </a:lnTo>
                <a:lnTo>
                  <a:pt x="4644881" y="4306365"/>
                </a:lnTo>
                <a:lnTo>
                  <a:pt x="4632008" y="4302778"/>
                </a:lnTo>
                <a:lnTo>
                  <a:pt x="4618836" y="4299190"/>
                </a:lnTo>
                <a:lnTo>
                  <a:pt x="4605065" y="4296499"/>
                </a:lnTo>
                <a:lnTo>
                  <a:pt x="4591294" y="4294407"/>
                </a:lnTo>
                <a:lnTo>
                  <a:pt x="4576925" y="4292613"/>
                </a:lnTo>
                <a:lnTo>
                  <a:pt x="4561956" y="4291417"/>
                </a:lnTo>
                <a:lnTo>
                  <a:pt x="4546689" y="4290819"/>
                </a:lnTo>
                <a:close/>
                <a:moveTo>
                  <a:pt x="7600787" y="3720531"/>
                </a:moveTo>
                <a:lnTo>
                  <a:pt x="7592291" y="3721475"/>
                </a:lnTo>
                <a:lnTo>
                  <a:pt x="7587886" y="3722419"/>
                </a:lnTo>
                <a:lnTo>
                  <a:pt x="7584110" y="3723992"/>
                </a:lnTo>
                <a:lnTo>
                  <a:pt x="7576873" y="3727768"/>
                </a:lnTo>
                <a:lnTo>
                  <a:pt x="7570265" y="3733432"/>
                </a:lnTo>
                <a:lnTo>
                  <a:pt x="7567433" y="3736264"/>
                </a:lnTo>
                <a:lnTo>
                  <a:pt x="7565230" y="3739725"/>
                </a:lnTo>
                <a:lnTo>
                  <a:pt x="7563028" y="3743187"/>
                </a:lnTo>
                <a:lnTo>
                  <a:pt x="7561140" y="3746648"/>
                </a:lnTo>
                <a:lnTo>
                  <a:pt x="7558623" y="3755144"/>
                </a:lnTo>
                <a:lnTo>
                  <a:pt x="7557993" y="3763640"/>
                </a:lnTo>
                <a:lnTo>
                  <a:pt x="7558623" y="3772450"/>
                </a:lnTo>
                <a:lnTo>
                  <a:pt x="7559881" y="3776541"/>
                </a:lnTo>
                <a:lnTo>
                  <a:pt x="7561140" y="3780317"/>
                </a:lnTo>
                <a:lnTo>
                  <a:pt x="7565230" y="3787868"/>
                </a:lnTo>
                <a:lnTo>
                  <a:pt x="7570265" y="3794162"/>
                </a:lnTo>
                <a:lnTo>
                  <a:pt x="7573412" y="3796994"/>
                </a:lnTo>
                <a:lnTo>
                  <a:pt x="7576873" y="3799511"/>
                </a:lnTo>
                <a:lnTo>
                  <a:pt x="7580334" y="3801714"/>
                </a:lnTo>
                <a:lnTo>
                  <a:pt x="7584110" y="3803602"/>
                </a:lnTo>
                <a:lnTo>
                  <a:pt x="7592291" y="3806119"/>
                </a:lnTo>
                <a:lnTo>
                  <a:pt x="7600787" y="3806748"/>
                </a:lnTo>
                <a:lnTo>
                  <a:pt x="7609598" y="3806119"/>
                </a:lnTo>
                <a:lnTo>
                  <a:pt x="7613688" y="3804860"/>
                </a:lnTo>
                <a:lnTo>
                  <a:pt x="7617464" y="3803602"/>
                </a:lnTo>
                <a:lnTo>
                  <a:pt x="7625016" y="3799511"/>
                </a:lnTo>
                <a:lnTo>
                  <a:pt x="7631309" y="3794162"/>
                </a:lnTo>
                <a:lnTo>
                  <a:pt x="7634141" y="3791015"/>
                </a:lnTo>
                <a:lnTo>
                  <a:pt x="7636658" y="3787868"/>
                </a:lnTo>
                <a:lnTo>
                  <a:pt x="7638861" y="3784407"/>
                </a:lnTo>
                <a:lnTo>
                  <a:pt x="7640749" y="3780317"/>
                </a:lnTo>
                <a:lnTo>
                  <a:pt x="7643266" y="3772450"/>
                </a:lnTo>
                <a:lnTo>
                  <a:pt x="7644210" y="3763640"/>
                </a:lnTo>
                <a:lnTo>
                  <a:pt x="7643266" y="3755144"/>
                </a:lnTo>
                <a:lnTo>
                  <a:pt x="7642322" y="3751053"/>
                </a:lnTo>
                <a:lnTo>
                  <a:pt x="7640749" y="3746648"/>
                </a:lnTo>
                <a:lnTo>
                  <a:pt x="7636658" y="3739725"/>
                </a:lnTo>
                <a:lnTo>
                  <a:pt x="7631309" y="3733432"/>
                </a:lnTo>
                <a:lnTo>
                  <a:pt x="7628477" y="3730286"/>
                </a:lnTo>
                <a:lnTo>
                  <a:pt x="7625016" y="3727768"/>
                </a:lnTo>
                <a:lnTo>
                  <a:pt x="7621240" y="3725880"/>
                </a:lnTo>
                <a:lnTo>
                  <a:pt x="7617464" y="3723992"/>
                </a:lnTo>
                <a:lnTo>
                  <a:pt x="7609598" y="3721475"/>
                </a:lnTo>
                <a:close/>
                <a:moveTo>
                  <a:pt x="6720229" y="3145751"/>
                </a:moveTo>
                <a:lnTo>
                  <a:pt x="6712465" y="3146350"/>
                </a:lnTo>
                <a:lnTo>
                  <a:pt x="6705597" y="3147849"/>
                </a:lnTo>
                <a:lnTo>
                  <a:pt x="6699625" y="3150845"/>
                </a:lnTo>
                <a:lnTo>
                  <a:pt x="6696340" y="3152343"/>
                </a:lnTo>
                <a:lnTo>
                  <a:pt x="6693652" y="3154141"/>
                </a:lnTo>
                <a:lnTo>
                  <a:pt x="6688874" y="3158635"/>
                </a:lnTo>
                <a:lnTo>
                  <a:pt x="6684395" y="3163729"/>
                </a:lnTo>
                <a:lnTo>
                  <a:pt x="6680513" y="3169722"/>
                </a:lnTo>
                <a:lnTo>
                  <a:pt x="6677527" y="3176314"/>
                </a:lnTo>
                <a:lnTo>
                  <a:pt x="6614817" y="3320739"/>
                </a:lnTo>
                <a:lnTo>
                  <a:pt x="6552107" y="3465163"/>
                </a:lnTo>
                <a:lnTo>
                  <a:pt x="6489397" y="3609588"/>
                </a:lnTo>
                <a:lnTo>
                  <a:pt x="6426687" y="3754012"/>
                </a:lnTo>
                <a:lnTo>
                  <a:pt x="6424896" y="3757907"/>
                </a:lnTo>
                <a:lnTo>
                  <a:pt x="6423701" y="3761803"/>
                </a:lnTo>
                <a:lnTo>
                  <a:pt x="6422805" y="3765698"/>
                </a:lnTo>
                <a:lnTo>
                  <a:pt x="6422805" y="3770492"/>
                </a:lnTo>
                <a:lnTo>
                  <a:pt x="6423701" y="3777384"/>
                </a:lnTo>
                <a:lnTo>
                  <a:pt x="6425791" y="3783976"/>
                </a:lnTo>
                <a:lnTo>
                  <a:pt x="6429076" y="3789969"/>
                </a:lnTo>
                <a:lnTo>
                  <a:pt x="6433556" y="3795362"/>
                </a:lnTo>
                <a:lnTo>
                  <a:pt x="6439229" y="3800156"/>
                </a:lnTo>
                <a:lnTo>
                  <a:pt x="6445500" y="3803752"/>
                </a:lnTo>
                <a:lnTo>
                  <a:pt x="6448785" y="3804950"/>
                </a:lnTo>
                <a:lnTo>
                  <a:pt x="6452368" y="3805849"/>
                </a:lnTo>
                <a:lnTo>
                  <a:pt x="6460133" y="3806748"/>
                </a:lnTo>
                <a:lnTo>
                  <a:pt x="6466702" y="3806149"/>
                </a:lnTo>
                <a:lnTo>
                  <a:pt x="6472973" y="3804651"/>
                </a:lnTo>
                <a:lnTo>
                  <a:pt x="6478348" y="3801954"/>
                </a:lnTo>
                <a:lnTo>
                  <a:pt x="6483425" y="3798358"/>
                </a:lnTo>
                <a:lnTo>
                  <a:pt x="6488203" y="3794463"/>
                </a:lnTo>
                <a:lnTo>
                  <a:pt x="6492085" y="3789969"/>
                </a:lnTo>
                <a:lnTo>
                  <a:pt x="6495370" y="3784575"/>
                </a:lnTo>
                <a:lnTo>
                  <a:pt x="6498057" y="3778882"/>
                </a:lnTo>
                <a:lnTo>
                  <a:pt x="6554197" y="3644345"/>
                </a:lnTo>
                <a:lnTo>
                  <a:pt x="6610636" y="3510109"/>
                </a:lnTo>
                <a:lnTo>
                  <a:pt x="6666478" y="3375572"/>
                </a:lnTo>
                <a:lnTo>
                  <a:pt x="6722917" y="3241335"/>
                </a:lnTo>
                <a:lnTo>
                  <a:pt x="6779356" y="3375872"/>
                </a:lnTo>
                <a:lnTo>
                  <a:pt x="6835795" y="3511007"/>
                </a:lnTo>
                <a:lnTo>
                  <a:pt x="6892233" y="3645844"/>
                </a:lnTo>
                <a:lnTo>
                  <a:pt x="6948971" y="3780680"/>
                </a:lnTo>
                <a:lnTo>
                  <a:pt x="6951658" y="3785474"/>
                </a:lnTo>
                <a:lnTo>
                  <a:pt x="6954943" y="3790268"/>
                </a:lnTo>
                <a:lnTo>
                  <a:pt x="6958825" y="3794463"/>
                </a:lnTo>
                <a:lnTo>
                  <a:pt x="6963305" y="3798358"/>
                </a:lnTo>
                <a:lnTo>
                  <a:pt x="6968082" y="3801954"/>
                </a:lnTo>
                <a:lnTo>
                  <a:pt x="6973458" y="3804351"/>
                </a:lnTo>
                <a:lnTo>
                  <a:pt x="6979131" y="3806149"/>
                </a:lnTo>
                <a:lnTo>
                  <a:pt x="6985104" y="3806748"/>
                </a:lnTo>
                <a:lnTo>
                  <a:pt x="6992868" y="3805849"/>
                </a:lnTo>
                <a:lnTo>
                  <a:pt x="6999437" y="3803752"/>
                </a:lnTo>
                <a:lnTo>
                  <a:pt x="7006007" y="3800456"/>
                </a:lnTo>
                <a:lnTo>
                  <a:pt x="7011084" y="3795961"/>
                </a:lnTo>
                <a:lnTo>
                  <a:pt x="7015264" y="3790568"/>
                </a:lnTo>
                <a:lnTo>
                  <a:pt x="7018549" y="3784875"/>
                </a:lnTo>
                <a:lnTo>
                  <a:pt x="7020938" y="3778283"/>
                </a:lnTo>
                <a:lnTo>
                  <a:pt x="7021535" y="3774987"/>
                </a:lnTo>
                <a:lnTo>
                  <a:pt x="7021535" y="3771391"/>
                </a:lnTo>
                <a:lnTo>
                  <a:pt x="7020938" y="3763601"/>
                </a:lnTo>
                <a:lnTo>
                  <a:pt x="7018549" y="3756709"/>
                </a:lnTo>
                <a:lnTo>
                  <a:pt x="6955541" y="3611385"/>
                </a:lnTo>
                <a:lnTo>
                  <a:pt x="6892532" y="3466362"/>
                </a:lnTo>
                <a:lnTo>
                  <a:pt x="6829524" y="3321338"/>
                </a:lnTo>
                <a:lnTo>
                  <a:pt x="6766814" y="3176314"/>
                </a:lnTo>
                <a:lnTo>
                  <a:pt x="6763529" y="3169722"/>
                </a:lnTo>
                <a:lnTo>
                  <a:pt x="6759348" y="3163729"/>
                </a:lnTo>
                <a:lnTo>
                  <a:pt x="6755168" y="3158635"/>
                </a:lnTo>
                <a:lnTo>
                  <a:pt x="6750390" y="3154141"/>
                </a:lnTo>
                <a:lnTo>
                  <a:pt x="6744716" y="3150845"/>
                </a:lnTo>
                <a:lnTo>
                  <a:pt x="6738445" y="3147849"/>
                </a:lnTo>
                <a:lnTo>
                  <a:pt x="6731875" y="3146350"/>
                </a:lnTo>
                <a:lnTo>
                  <a:pt x="6724111" y="3145751"/>
                </a:lnTo>
                <a:close/>
                <a:moveTo>
                  <a:pt x="4564805" y="3145751"/>
                </a:moveTo>
                <a:lnTo>
                  <a:pt x="4557340" y="3146350"/>
                </a:lnTo>
                <a:lnTo>
                  <a:pt x="4550472" y="3147849"/>
                </a:lnTo>
                <a:lnTo>
                  <a:pt x="4543902" y="3150845"/>
                </a:lnTo>
                <a:lnTo>
                  <a:pt x="4541214" y="3152343"/>
                </a:lnTo>
                <a:lnTo>
                  <a:pt x="4538527" y="3154141"/>
                </a:lnTo>
                <a:lnTo>
                  <a:pt x="4533152" y="3158635"/>
                </a:lnTo>
                <a:lnTo>
                  <a:pt x="4528971" y="3163729"/>
                </a:lnTo>
                <a:lnTo>
                  <a:pt x="4525388" y="3169722"/>
                </a:lnTo>
                <a:lnTo>
                  <a:pt x="4522401" y="3176314"/>
                </a:lnTo>
                <a:lnTo>
                  <a:pt x="4459393" y="3320739"/>
                </a:lnTo>
                <a:lnTo>
                  <a:pt x="4396384" y="3465163"/>
                </a:lnTo>
                <a:lnTo>
                  <a:pt x="4333675" y="3609588"/>
                </a:lnTo>
                <a:lnTo>
                  <a:pt x="4270965" y="3754012"/>
                </a:lnTo>
                <a:lnTo>
                  <a:pt x="4269472" y="3757907"/>
                </a:lnTo>
                <a:lnTo>
                  <a:pt x="4268277" y="3761803"/>
                </a:lnTo>
                <a:lnTo>
                  <a:pt x="4267680" y="3765698"/>
                </a:lnTo>
                <a:lnTo>
                  <a:pt x="4267381" y="3770492"/>
                </a:lnTo>
                <a:lnTo>
                  <a:pt x="4268277" y="3777384"/>
                </a:lnTo>
                <a:lnTo>
                  <a:pt x="4270367" y="3783976"/>
                </a:lnTo>
                <a:lnTo>
                  <a:pt x="4273652" y="3789969"/>
                </a:lnTo>
                <a:lnTo>
                  <a:pt x="4278430" y="3795362"/>
                </a:lnTo>
                <a:lnTo>
                  <a:pt x="4283805" y="3800156"/>
                </a:lnTo>
                <a:lnTo>
                  <a:pt x="4290375" y="3803752"/>
                </a:lnTo>
                <a:lnTo>
                  <a:pt x="4293660" y="3804950"/>
                </a:lnTo>
                <a:lnTo>
                  <a:pt x="4297243" y="3805849"/>
                </a:lnTo>
                <a:lnTo>
                  <a:pt x="4304410" y="3806748"/>
                </a:lnTo>
                <a:lnTo>
                  <a:pt x="4311278" y="3806149"/>
                </a:lnTo>
                <a:lnTo>
                  <a:pt x="4317549" y="3804651"/>
                </a:lnTo>
                <a:lnTo>
                  <a:pt x="4323223" y="3801954"/>
                </a:lnTo>
                <a:lnTo>
                  <a:pt x="4328299" y="3798358"/>
                </a:lnTo>
                <a:lnTo>
                  <a:pt x="4332779" y="3794463"/>
                </a:lnTo>
                <a:lnTo>
                  <a:pt x="4336959" y="3789969"/>
                </a:lnTo>
                <a:lnTo>
                  <a:pt x="4340244" y="3784575"/>
                </a:lnTo>
                <a:lnTo>
                  <a:pt x="4342932" y="3778882"/>
                </a:lnTo>
                <a:lnTo>
                  <a:pt x="4399072" y="3644345"/>
                </a:lnTo>
                <a:lnTo>
                  <a:pt x="4455212" y="3510109"/>
                </a:lnTo>
                <a:lnTo>
                  <a:pt x="4511353" y="3375572"/>
                </a:lnTo>
                <a:lnTo>
                  <a:pt x="4567791" y="3241335"/>
                </a:lnTo>
                <a:lnTo>
                  <a:pt x="4623932" y="3375872"/>
                </a:lnTo>
                <a:lnTo>
                  <a:pt x="4680669" y="3511007"/>
                </a:lnTo>
                <a:lnTo>
                  <a:pt x="4737108" y="3645844"/>
                </a:lnTo>
                <a:lnTo>
                  <a:pt x="4793547" y="3780680"/>
                </a:lnTo>
                <a:lnTo>
                  <a:pt x="4796533" y="3785474"/>
                </a:lnTo>
                <a:lnTo>
                  <a:pt x="4799818" y="3790268"/>
                </a:lnTo>
                <a:lnTo>
                  <a:pt x="4803700" y="3794463"/>
                </a:lnTo>
                <a:lnTo>
                  <a:pt x="4807881" y="3798358"/>
                </a:lnTo>
                <a:lnTo>
                  <a:pt x="4812957" y="3801954"/>
                </a:lnTo>
                <a:lnTo>
                  <a:pt x="4818034" y="3804351"/>
                </a:lnTo>
                <a:lnTo>
                  <a:pt x="4823707" y="3806149"/>
                </a:lnTo>
                <a:lnTo>
                  <a:pt x="4829978" y="3806748"/>
                </a:lnTo>
                <a:lnTo>
                  <a:pt x="4837444" y="3805849"/>
                </a:lnTo>
                <a:lnTo>
                  <a:pt x="4844312" y="3803752"/>
                </a:lnTo>
                <a:lnTo>
                  <a:pt x="4850284" y="3800456"/>
                </a:lnTo>
                <a:lnTo>
                  <a:pt x="4855660" y="3795961"/>
                </a:lnTo>
                <a:lnTo>
                  <a:pt x="4860139" y="3790568"/>
                </a:lnTo>
                <a:lnTo>
                  <a:pt x="4863424" y="3784875"/>
                </a:lnTo>
                <a:lnTo>
                  <a:pt x="4865514" y="3778283"/>
                </a:lnTo>
                <a:lnTo>
                  <a:pt x="4866111" y="3774987"/>
                </a:lnTo>
                <a:lnTo>
                  <a:pt x="4866111" y="3771391"/>
                </a:lnTo>
                <a:lnTo>
                  <a:pt x="4865514" y="3763601"/>
                </a:lnTo>
                <a:lnTo>
                  <a:pt x="4863424" y="3756709"/>
                </a:lnTo>
                <a:lnTo>
                  <a:pt x="4800415" y="3611385"/>
                </a:lnTo>
                <a:lnTo>
                  <a:pt x="4737407" y="3466362"/>
                </a:lnTo>
                <a:lnTo>
                  <a:pt x="4674398" y="3321338"/>
                </a:lnTo>
                <a:lnTo>
                  <a:pt x="4611688" y="3176314"/>
                </a:lnTo>
                <a:lnTo>
                  <a:pt x="4608105" y="3169722"/>
                </a:lnTo>
                <a:lnTo>
                  <a:pt x="4604223" y="3163729"/>
                </a:lnTo>
                <a:lnTo>
                  <a:pt x="4600042" y="3158635"/>
                </a:lnTo>
                <a:lnTo>
                  <a:pt x="4594966" y="3154141"/>
                </a:lnTo>
                <a:lnTo>
                  <a:pt x="4589292" y="3150845"/>
                </a:lnTo>
                <a:lnTo>
                  <a:pt x="4583320" y="3147849"/>
                </a:lnTo>
                <a:lnTo>
                  <a:pt x="4576153" y="3146350"/>
                </a:lnTo>
                <a:lnTo>
                  <a:pt x="4568687" y="3145751"/>
                </a:lnTo>
                <a:close/>
                <a:moveTo>
                  <a:pt x="3423291" y="3145751"/>
                </a:moveTo>
                <a:lnTo>
                  <a:pt x="3419679" y="3146350"/>
                </a:lnTo>
                <a:lnTo>
                  <a:pt x="3417873" y="3146650"/>
                </a:lnTo>
                <a:lnTo>
                  <a:pt x="3416067" y="3146950"/>
                </a:lnTo>
                <a:lnTo>
                  <a:pt x="3412455" y="3147849"/>
                </a:lnTo>
                <a:lnTo>
                  <a:pt x="3409144" y="3149047"/>
                </a:lnTo>
                <a:lnTo>
                  <a:pt x="3406134" y="3150845"/>
                </a:lnTo>
                <a:lnTo>
                  <a:pt x="3403425" y="3152343"/>
                </a:lnTo>
                <a:lnTo>
                  <a:pt x="3400715" y="3154141"/>
                </a:lnTo>
                <a:lnTo>
                  <a:pt x="3398006" y="3156238"/>
                </a:lnTo>
                <a:lnTo>
                  <a:pt x="3395297" y="3158635"/>
                </a:lnTo>
                <a:lnTo>
                  <a:pt x="3393190" y="3161033"/>
                </a:lnTo>
                <a:lnTo>
                  <a:pt x="3391083" y="3163729"/>
                </a:lnTo>
                <a:lnTo>
                  <a:pt x="3389277" y="3166426"/>
                </a:lnTo>
                <a:lnTo>
                  <a:pt x="3387471" y="3169722"/>
                </a:lnTo>
                <a:lnTo>
                  <a:pt x="3385665" y="3173018"/>
                </a:lnTo>
                <a:lnTo>
                  <a:pt x="3384461" y="3176314"/>
                </a:lnTo>
                <a:lnTo>
                  <a:pt x="3320949" y="3320739"/>
                </a:lnTo>
                <a:lnTo>
                  <a:pt x="3257436" y="3465163"/>
                </a:lnTo>
                <a:lnTo>
                  <a:pt x="3194225" y="3609588"/>
                </a:lnTo>
                <a:lnTo>
                  <a:pt x="3131013" y="3754012"/>
                </a:lnTo>
                <a:lnTo>
                  <a:pt x="3130110" y="3755810"/>
                </a:lnTo>
                <a:lnTo>
                  <a:pt x="3129508" y="3757907"/>
                </a:lnTo>
                <a:lnTo>
                  <a:pt x="3128906" y="3759705"/>
                </a:lnTo>
                <a:lnTo>
                  <a:pt x="3128304" y="3761803"/>
                </a:lnTo>
                <a:lnTo>
                  <a:pt x="3128003" y="3763601"/>
                </a:lnTo>
                <a:lnTo>
                  <a:pt x="3127702" y="3765698"/>
                </a:lnTo>
                <a:lnTo>
                  <a:pt x="3127401" y="3768395"/>
                </a:lnTo>
                <a:lnTo>
                  <a:pt x="3127401" y="3770492"/>
                </a:lnTo>
                <a:lnTo>
                  <a:pt x="3127702" y="3774088"/>
                </a:lnTo>
                <a:lnTo>
                  <a:pt x="3128304" y="3777384"/>
                </a:lnTo>
                <a:lnTo>
                  <a:pt x="3129207" y="3780680"/>
                </a:lnTo>
                <a:lnTo>
                  <a:pt x="3130411" y="3783976"/>
                </a:lnTo>
                <a:lnTo>
                  <a:pt x="3131013" y="3785774"/>
                </a:lnTo>
                <a:lnTo>
                  <a:pt x="3131916" y="3787272"/>
                </a:lnTo>
                <a:lnTo>
                  <a:pt x="3133722" y="3789969"/>
                </a:lnTo>
                <a:lnTo>
                  <a:pt x="3136130" y="3792965"/>
                </a:lnTo>
                <a:lnTo>
                  <a:pt x="3138538" y="3795362"/>
                </a:lnTo>
                <a:lnTo>
                  <a:pt x="3141247" y="3797759"/>
                </a:lnTo>
                <a:lnTo>
                  <a:pt x="3143957" y="3800156"/>
                </a:lnTo>
                <a:lnTo>
                  <a:pt x="3146967" y="3801954"/>
                </a:lnTo>
                <a:lnTo>
                  <a:pt x="3148773" y="3802853"/>
                </a:lnTo>
                <a:lnTo>
                  <a:pt x="3150579" y="3803752"/>
                </a:lnTo>
                <a:lnTo>
                  <a:pt x="3153890" y="3804950"/>
                </a:lnTo>
                <a:lnTo>
                  <a:pt x="3157502" y="3805849"/>
                </a:lnTo>
                <a:lnTo>
                  <a:pt x="3161114" y="3806449"/>
                </a:lnTo>
                <a:lnTo>
                  <a:pt x="3164726" y="3806748"/>
                </a:lnTo>
                <a:lnTo>
                  <a:pt x="3168639" y="3806449"/>
                </a:lnTo>
                <a:lnTo>
                  <a:pt x="3171649" y="3806149"/>
                </a:lnTo>
                <a:lnTo>
                  <a:pt x="3173455" y="3805849"/>
                </a:lnTo>
                <a:lnTo>
                  <a:pt x="3174960" y="3805550"/>
                </a:lnTo>
                <a:lnTo>
                  <a:pt x="3176465" y="3804950"/>
                </a:lnTo>
                <a:lnTo>
                  <a:pt x="3177970" y="3804651"/>
                </a:lnTo>
                <a:lnTo>
                  <a:pt x="3180679" y="3803452"/>
                </a:lnTo>
                <a:lnTo>
                  <a:pt x="3183689" y="3802254"/>
                </a:lnTo>
                <a:lnTo>
                  <a:pt x="3184893" y="3801355"/>
                </a:lnTo>
                <a:lnTo>
                  <a:pt x="3186398" y="3800456"/>
                </a:lnTo>
                <a:lnTo>
                  <a:pt x="3188807" y="3798658"/>
                </a:lnTo>
                <a:lnTo>
                  <a:pt x="3190914" y="3796561"/>
                </a:lnTo>
                <a:lnTo>
                  <a:pt x="3193322" y="3794463"/>
                </a:lnTo>
                <a:lnTo>
                  <a:pt x="3195128" y="3792366"/>
                </a:lnTo>
                <a:lnTo>
                  <a:pt x="3197536" y="3789969"/>
                </a:lnTo>
                <a:lnTo>
                  <a:pt x="3199041" y="3787272"/>
                </a:lnTo>
                <a:lnTo>
                  <a:pt x="3200546" y="3784575"/>
                </a:lnTo>
                <a:lnTo>
                  <a:pt x="3202051" y="3781579"/>
                </a:lnTo>
                <a:lnTo>
                  <a:pt x="3203255" y="3778882"/>
                </a:lnTo>
                <a:lnTo>
                  <a:pt x="3259844" y="3644345"/>
                </a:lnTo>
                <a:lnTo>
                  <a:pt x="3316434" y="3510109"/>
                </a:lnTo>
                <a:lnTo>
                  <a:pt x="3373324" y="3375572"/>
                </a:lnTo>
                <a:lnTo>
                  <a:pt x="3430214" y="3241335"/>
                </a:lnTo>
                <a:lnTo>
                  <a:pt x="3486803" y="3375872"/>
                </a:lnTo>
                <a:lnTo>
                  <a:pt x="3543995" y="3511007"/>
                </a:lnTo>
                <a:lnTo>
                  <a:pt x="3600885" y="3645844"/>
                </a:lnTo>
                <a:lnTo>
                  <a:pt x="3657775" y="3780680"/>
                </a:lnTo>
                <a:lnTo>
                  <a:pt x="3660786" y="3785774"/>
                </a:lnTo>
                <a:lnTo>
                  <a:pt x="3662291" y="3787871"/>
                </a:lnTo>
                <a:lnTo>
                  <a:pt x="3664097" y="3790268"/>
                </a:lnTo>
                <a:lnTo>
                  <a:pt x="3665903" y="3792366"/>
                </a:lnTo>
                <a:lnTo>
                  <a:pt x="3668010" y="3794463"/>
                </a:lnTo>
                <a:lnTo>
                  <a:pt x="3670117" y="3796561"/>
                </a:lnTo>
                <a:lnTo>
                  <a:pt x="3672224" y="3798358"/>
                </a:lnTo>
                <a:lnTo>
                  <a:pt x="3674632" y="3800456"/>
                </a:lnTo>
                <a:lnTo>
                  <a:pt x="3677341" y="3801954"/>
                </a:lnTo>
                <a:lnTo>
                  <a:pt x="3678545" y="3802553"/>
                </a:lnTo>
                <a:lnTo>
                  <a:pt x="3679749" y="3803452"/>
                </a:lnTo>
                <a:lnTo>
                  <a:pt x="3681254" y="3804051"/>
                </a:lnTo>
                <a:lnTo>
                  <a:pt x="3682458" y="3804351"/>
                </a:lnTo>
                <a:lnTo>
                  <a:pt x="3683963" y="3804950"/>
                </a:lnTo>
                <a:lnTo>
                  <a:pt x="3685468" y="3805550"/>
                </a:lnTo>
                <a:lnTo>
                  <a:pt x="3688177" y="3806149"/>
                </a:lnTo>
                <a:lnTo>
                  <a:pt x="3691488" y="3806449"/>
                </a:lnTo>
                <a:lnTo>
                  <a:pt x="3694498" y="3806748"/>
                </a:lnTo>
                <a:lnTo>
                  <a:pt x="3698110" y="3806449"/>
                </a:lnTo>
                <a:lnTo>
                  <a:pt x="3701722" y="3805849"/>
                </a:lnTo>
                <a:lnTo>
                  <a:pt x="3703529" y="3805550"/>
                </a:lnTo>
                <a:lnTo>
                  <a:pt x="3705335" y="3804950"/>
                </a:lnTo>
                <a:lnTo>
                  <a:pt x="3708947" y="3803752"/>
                </a:lnTo>
                <a:lnTo>
                  <a:pt x="3711957" y="3802254"/>
                </a:lnTo>
                <a:lnTo>
                  <a:pt x="3713462" y="3801355"/>
                </a:lnTo>
                <a:lnTo>
                  <a:pt x="3714967" y="3800456"/>
                </a:lnTo>
                <a:lnTo>
                  <a:pt x="3717676" y="3798059"/>
                </a:lnTo>
                <a:lnTo>
                  <a:pt x="3720385" y="3795961"/>
                </a:lnTo>
                <a:lnTo>
                  <a:pt x="3722793" y="3793564"/>
                </a:lnTo>
                <a:lnTo>
                  <a:pt x="3723997" y="3792066"/>
                </a:lnTo>
                <a:lnTo>
                  <a:pt x="3724900" y="3790867"/>
                </a:lnTo>
                <a:lnTo>
                  <a:pt x="3726706" y="3787871"/>
                </a:lnTo>
                <a:lnTo>
                  <a:pt x="3728211" y="3784875"/>
                </a:lnTo>
                <a:lnTo>
                  <a:pt x="3729415" y="3781579"/>
                </a:lnTo>
                <a:lnTo>
                  <a:pt x="3729716" y="3779781"/>
                </a:lnTo>
                <a:lnTo>
                  <a:pt x="3730318" y="3778283"/>
                </a:lnTo>
                <a:lnTo>
                  <a:pt x="3730920" y="3774987"/>
                </a:lnTo>
                <a:lnTo>
                  <a:pt x="3730920" y="3773189"/>
                </a:lnTo>
                <a:lnTo>
                  <a:pt x="3730920" y="3771391"/>
                </a:lnTo>
                <a:lnTo>
                  <a:pt x="3730920" y="3767496"/>
                </a:lnTo>
                <a:lnTo>
                  <a:pt x="3730619" y="3765398"/>
                </a:lnTo>
                <a:lnTo>
                  <a:pt x="3730318" y="3763601"/>
                </a:lnTo>
                <a:lnTo>
                  <a:pt x="3729415" y="3760005"/>
                </a:lnTo>
                <a:lnTo>
                  <a:pt x="3728211" y="3756709"/>
                </a:lnTo>
                <a:lnTo>
                  <a:pt x="3664699" y="3611385"/>
                </a:lnTo>
                <a:lnTo>
                  <a:pt x="3601186" y="3466362"/>
                </a:lnTo>
                <a:lnTo>
                  <a:pt x="3537674" y="3321338"/>
                </a:lnTo>
                <a:lnTo>
                  <a:pt x="3474161" y="3176314"/>
                </a:lnTo>
                <a:lnTo>
                  <a:pt x="3472355" y="3173018"/>
                </a:lnTo>
                <a:lnTo>
                  <a:pt x="3470850" y="3169722"/>
                </a:lnTo>
                <a:lnTo>
                  <a:pt x="3469044" y="3166426"/>
                </a:lnTo>
                <a:lnTo>
                  <a:pt x="3466937" y="3163729"/>
                </a:lnTo>
                <a:lnTo>
                  <a:pt x="3464830" y="3161033"/>
                </a:lnTo>
                <a:lnTo>
                  <a:pt x="3462723" y="3158635"/>
                </a:lnTo>
                <a:lnTo>
                  <a:pt x="3460315" y="3156238"/>
                </a:lnTo>
                <a:lnTo>
                  <a:pt x="3457606" y="3154141"/>
                </a:lnTo>
                <a:lnTo>
                  <a:pt x="3454897" y="3152343"/>
                </a:lnTo>
                <a:lnTo>
                  <a:pt x="3451887" y="3150845"/>
                </a:lnTo>
                <a:lnTo>
                  <a:pt x="3448877" y="3149047"/>
                </a:lnTo>
                <a:lnTo>
                  <a:pt x="3445867" y="3147849"/>
                </a:lnTo>
                <a:lnTo>
                  <a:pt x="3444361" y="3147249"/>
                </a:lnTo>
                <a:lnTo>
                  <a:pt x="3442254" y="3146950"/>
                </a:lnTo>
                <a:lnTo>
                  <a:pt x="3438642" y="3146350"/>
                </a:lnTo>
                <a:lnTo>
                  <a:pt x="3435030" y="3145751"/>
                </a:lnTo>
                <a:lnTo>
                  <a:pt x="3431117" y="3145751"/>
                </a:lnTo>
                <a:lnTo>
                  <a:pt x="3427204" y="3145751"/>
                </a:lnTo>
                <a:close/>
                <a:moveTo>
                  <a:pt x="2029239" y="3145751"/>
                </a:moveTo>
                <a:lnTo>
                  <a:pt x="2025655" y="3146051"/>
                </a:lnTo>
                <a:lnTo>
                  <a:pt x="2023864" y="3146051"/>
                </a:lnTo>
                <a:lnTo>
                  <a:pt x="2022072" y="3146650"/>
                </a:lnTo>
                <a:lnTo>
                  <a:pt x="2020280" y="3146950"/>
                </a:lnTo>
                <a:lnTo>
                  <a:pt x="2018488" y="3147549"/>
                </a:lnTo>
                <a:lnTo>
                  <a:pt x="2014905" y="3148747"/>
                </a:lnTo>
                <a:lnTo>
                  <a:pt x="2013113" y="3149347"/>
                </a:lnTo>
                <a:lnTo>
                  <a:pt x="2011620" y="3150246"/>
                </a:lnTo>
                <a:lnTo>
                  <a:pt x="2008634" y="3152343"/>
                </a:lnTo>
                <a:lnTo>
                  <a:pt x="2005946" y="3154740"/>
                </a:lnTo>
                <a:lnTo>
                  <a:pt x="2003259" y="3156838"/>
                </a:lnTo>
                <a:lnTo>
                  <a:pt x="2000870" y="3159534"/>
                </a:lnTo>
                <a:lnTo>
                  <a:pt x="1998481" y="3162231"/>
                </a:lnTo>
                <a:lnTo>
                  <a:pt x="1996689" y="3165227"/>
                </a:lnTo>
                <a:lnTo>
                  <a:pt x="1995793" y="3167025"/>
                </a:lnTo>
                <a:lnTo>
                  <a:pt x="1995196" y="3168523"/>
                </a:lnTo>
                <a:lnTo>
                  <a:pt x="1994599" y="3170321"/>
                </a:lnTo>
                <a:lnTo>
                  <a:pt x="1994002" y="3171819"/>
                </a:lnTo>
                <a:lnTo>
                  <a:pt x="1993405" y="3173318"/>
                </a:lnTo>
                <a:lnTo>
                  <a:pt x="1993106" y="3175115"/>
                </a:lnTo>
                <a:lnTo>
                  <a:pt x="1992807" y="3176614"/>
                </a:lnTo>
                <a:lnTo>
                  <a:pt x="1992509" y="3178411"/>
                </a:lnTo>
                <a:lnTo>
                  <a:pt x="1992210" y="3181707"/>
                </a:lnTo>
                <a:lnTo>
                  <a:pt x="1992509" y="3186502"/>
                </a:lnTo>
                <a:lnTo>
                  <a:pt x="1992807" y="3188599"/>
                </a:lnTo>
                <a:lnTo>
                  <a:pt x="1993106" y="3190697"/>
                </a:lnTo>
                <a:lnTo>
                  <a:pt x="1994300" y="3194592"/>
                </a:lnTo>
                <a:lnTo>
                  <a:pt x="1994898" y="3196390"/>
                </a:lnTo>
                <a:lnTo>
                  <a:pt x="1995793" y="3198487"/>
                </a:lnTo>
                <a:lnTo>
                  <a:pt x="2058503" y="3342912"/>
                </a:lnTo>
                <a:lnTo>
                  <a:pt x="2121213" y="3487336"/>
                </a:lnTo>
                <a:lnTo>
                  <a:pt x="2184222" y="3631761"/>
                </a:lnTo>
                <a:lnTo>
                  <a:pt x="2247230" y="3776185"/>
                </a:lnTo>
                <a:lnTo>
                  <a:pt x="2248425" y="3779481"/>
                </a:lnTo>
                <a:lnTo>
                  <a:pt x="2250216" y="3782478"/>
                </a:lnTo>
                <a:lnTo>
                  <a:pt x="2252008" y="3785774"/>
                </a:lnTo>
                <a:lnTo>
                  <a:pt x="2253800" y="3788770"/>
                </a:lnTo>
                <a:lnTo>
                  <a:pt x="2255890" y="3791467"/>
                </a:lnTo>
                <a:lnTo>
                  <a:pt x="2257981" y="3793864"/>
                </a:lnTo>
                <a:lnTo>
                  <a:pt x="2259175" y="3795062"/>
                </a:lnTo>
                <a:lnTo>
                  <a:pt x="2260668" y="3796261"/>
                </a:lnTo>
                <a:lnTo>
                  <a:pt x="2263356" y="3798059"/>
                </a:lnTo>
                <a:lnTo>
                  <a:pt x="2266043" y="3800456"/>
                </a:lnTo>
                <a:lnTo>
                  <a:pt x="2268731" y="3801954"/>
                </a:lnTo>
                <a:lnTo>
                  <a:pt x="2271717" y="3803452"/>
                </a:lnTo>
                <a:lnTo>
                  <a:pt x="2275002" y="3804651"/>
                </a:lnTo>
                <a:lnTo>
                  <a:pt x="2276794" y="3804950"/>
                </a:lnTo>
                <a:lnTo>
                  <a:pt x="2278585" y="3805550"/>
                </a:lnTo>
                <a:lnTo>
                  <a:pt x="2280377" y="3805849"/>
                </a:lnTo>
                <a:lnTo>
                  <a:pt x="2282169" y="3806149"/>
                </a:lnTo>
                <a:lnTo>
                  <a:pt x="2285752" y="3806449"/>
                </a:lnTo>
                <a:lnTo>
                  <a:pt x="2289634" y="3806748"/>
                </a:lnTo>
                <a:lnTo>
                  <a:pt x="2293516" y="3806748"/>
                </a:lnTo>
                <a:lnTo>
                  <a:pt x="2297398" y="3806449"/>
                </a:lnTo>
                <a:lnTo>
                  <a:pt x="2300982" y="3806149"/>
                </a:lnTo>
                <a:lnTo>
                  <a:pt x="2302773" y="3805849"/>
                </a:lnTo>
                <a:lnTo>
                  <a:pt x="2304565" y="3805550"/>
                </a:lnTo>
                <a:lnTo>
                  <a:pt x="2308148" y="3804651"/>
                </a:lnTo>
                <a:lnTo>
                  <a:pt x="2311135" y="3803452"/>
                </a:lnTo>
                <a:lnTo>
                  <a:pt x="2314121" y="3801954"/>
                </a:lnTo>
                <a:lnTo>
                  <a:pt x="2317107" y="3800456"/>
                </a:lnTo>
                <a:lnTo>
                  <a:pt x="2319496" y="3798059"/>
                </a:lnTo>
                <a:lnTo>
                  <a:pt x="2320989" y="3797160"/>
                </a:lnTo>
                <a:lnTo>
                  <a:pt x="2322482" y="3796261"/>
                </a:lnTo>
                <a:lnTo>
                  <a:pt x="2324871" y="3793864"/>
                </a:lnTo>
                <a:lnTo>
                  <a:pt x="2326961" y="3791467"/>
                </a:lnTo>
                <a:lnTo>
                  <a:pt x="2329052" y="3788770"/>
                </a:lnTo>
                <a:lnTo>
                  <a:pt x="2330843" y="3785774"/>
                </a:lnTo>
                <a:lnTo>
                  <a:pt x="2332038" y="3784275"/>
                </a:lnTo>
                <a:lnTo>
                  <a:pt x="2332934" y="3782478"/>
                </a:lnTo>
                <a:lnTo>
                  <a:pt x="2334427" y="3779481"/>
                </a:lnTo>
                <a:lnTo>
                  <a:pt x="2336219" y="3776185"/>
                </a:lnTo>
                <a:lnTo>
                  <a:pt x="2399227" y="3630862"/>
                </a:lnTo>
                <a:lnTo>
                  <a:pt x="2462236" y="3485838"/>
                </a:lnTo>
                <a:lnTo>
                  <a:pt x="2525244" y="3340814"/>
                </a:lnTo>
                <a:lnTo>
                  <a:pt x="2588253" y="3195790"/>
                </a:lnTo>
                <a:lnTo>
                  <a:pt x="2588850" y="3193993"/>
                </a:lnTo>
                <a:lnTo>
                  <a:pt x="2589447" y="3192494"/>
                </a:lnTo>
                <a:lnTo>
                  <a:pt x="2589746" y="3190697"/>
                </a:lnTo>
                <a:lnTo>
                  <a:pt x="2590343" y="3188899"/>
                </a:lnTo>
                <a:lnTo>
                  <a:pt x="2590642" y="3185303"/>
                </a:lnTo>
                <a:lnTo>
                  <a:pt x="2590940" y="3180809"/>
                </a:lnTo>
                <a:lnTo>
                  <a:pt x="2590642" y="3177513"/>
                </a:lnTo>
                <a:lnTo>
                  <a:pt x="2590343" y="3174217"/>
                </a:lnTo>
                <a:lnTo>
                  <a:pt x="2589447" y="3170921"/>
                </a:lnTo>
                <a:lnTo>
                  <a:pt x="2588253" y="3167924"/>
                </a:lnTo>
                <a:lnTo>
                  <a:pt x="2587357" y="3166126"/>
                </a:lnTo>
                <a:lnTo>
                  <a:pt x="2586759" y="3164628"/>
                </a:lnTo>
                <a:lnTo>
                  <a:pt x="2584968" y="3161632"/>
                </a:lnTo>
                <a:lnTo>
                  <a:pt x="2582877" y="3158935"/>
                </a:lnTo>
                <a:lnTo>
                  <a:pt x="2580488" y="3156538"/>
                </a:lnTo>
                <a:lnTo>
                  <a:pt x="2579294" y="3155339"/>
                </a:lnTo>
                <a:lnTo>
                  <a:pt x="2577801" y="3154141"/>
                </a:lnTo>
                <a:lnTo>
                  <a:pt x="2575113" y="3152043"/>
                </a:lnTo>
                <a:lnTo>
                  <a:pt x="2572127" y="3150246"/>
                </a:lnTo>
                <a:lnTo>
                  <a:pt x="2569141" y="3148448"/>
                </a:lnTo>
                <a:lnTo>
                  <a:pt x="2565558" y="3147249"/>
                </a:lnTo>
                <a:lnTo>
                  <a:pt x="2563766" y="3146950"/>
                </a:lnTo>
                <a:lnTo>
                  <a:pt x="2561974" y="3146350"/>
                </a:lnTo>
                <a:lnTo>
                  <a:pt x="2560182" y="3146051"/>
                </a:lnTo>
                <a:lnTo>
                  <a:pt x="2558391" y="3146051"/>
                </a:lnTo>
                <a:lnTo>
                  <a:pt x="2554807" y="3145751"/>
                </a:lnTo>
                <a:lnTo>
                  <a:pt x="2551821" y="3145751"/>
                </a:lnTo>
                <a:lnTo>
                  <a:pt x="2550029" y="3146051"/>
                </a:lnTo>
                <a:lnTo>
                  <a:pt x="2548536" y="3146350"/>
                </a:lnTo>
                <a:lnTo>
                  <a:pt x="2545550" y="3146950"/>
                </a:lnTo>
                <a:lnTo>
                  <a:pt x="2542863" y="3147849"/>
                </a:lnTo>
                <a:lnTo>
                  <a:pt x="2540175" y="3149047"/>
                </a:lnTo>
                <a:lnTo>
                  <a:pt x="2537786" y="3150845"/>
                </a:lnTo>
                <a:lnTo>
                  <a:pt x="2535098" y="3152343"/>
                </a:lnTo>
                <a:lnTo>
                  <a:pt x="2532710" y="3154141"/>
                </a:lnTo>
                <a:lnTo>
                  <a:pt x="2530321" y="3155939"/>
                </a:lnTo>
                <a:lnTo>
                  <a:pt x="2528230" y="3157737"/>
                </a:lnTo>
                <a:lnTo>
                  <a:pt x="2526439" y="3159834"/>
                </a:lnTo>
                <a:lnTo>
                  <a:pt x="2524647" y="3162231"/>
                </a:lnTo>
                <a:lnTo>
                  <a:pt x="2522855" y="3164329"/>
                </a:lnTo>
                <a:lnTo>
                  <a:pt x="2521362" y="3167025"/>
                </a:lnTo>
                <a:lnTo>
                  <a:pt x="2518376" y="3171819"/>
                </a:lnTo>
                <a:lnTo>
                  <a:pt x="2461937" y="3306356"/>
                </a:lnTo>
                <a:lnTo>
                  <a:pt x="2405498" y="3441192"/>
                </a:lnTo>
                <a:lnTo>
                  <a:pt x="2348761" y="3576328"/>
                </a:lnTo>
                <a:lnTo>
                  <a:pt x="2292620" y="3711164"/>
                </a:lnTo>
                <a:lnTo>
                  <a:pt x="2236181" y="3576628"/>
                </a:lnTo>
                <a:lnTo>
                  <a:pt x="2179743" y="3442091"/>
                </a:lnTo>
                <a:lnTo>
                  <a:pt x="2123602" y="3307854"/>
                </a:lnTo>
                <a:lnTo>
                  <a:pt x="2067462" y="3173617"/>
                </a:lnTo>
                <a:lnTo>
                  <a:pt x="2066267" y="3170921"/>
                </a:lnTo>
                <a:lnTo>
                  <a:pt x="2064774" y="3167924"/>
                </a:lnTo>
                <a:lnTo>
                  <a:pt x="2063281" y="3164928"/>
                </a:lnTo>
                <a:lnTo>
                  <a:pt x="2061490" y="3162531"/>
                </a:lnTo>
                <a:lnTo>
                  <a:pt x="2059399" y="3160134"/>
                </a:lnTo>
                <a:lnTo>
                  <a:pt x="2057608" y="3158036"/>
                </a:lnTo>
                <a:lnTo>
                  <a:pt x="2055219" y="3155939"/>
                </a:lnTo>
                <a:lnTo>
                  <a:pt x="2053128" y="3153841"/>
                </a:lnTo>
                <a:lnTo>
                  <a:pt x="2050739" y="3152043"/>
                </a:lnTo>
                <a:lnTo>
                  <a:pt x="2048052" y="3150246"/>
                </a:lnTo>
                <a:lnTo>
                  <a:pt x="2045065" y="3149047"/>
                </a:lnTo>
                <a:lnTo>
                  <a:pt x="2042378" y="3147849"/>
                </a:lnTo>
                <a:lnTo>
                  <a:pt x="2039392" y="3146950"/>
                </a:lnTo>
                <a:lnTo>
                  <a:pt x="2036107" y="3146350"/>
                </a:lnTo>
                <a:lnTo>
                  <a:pt x="2032822" y="3145751"/>
                </a:lnTo>
                <a:close/>
                <a:moveTo>
                  <a:pt x="5625896" y="3140960"/>
                </a:moveTo>
                <a:lnTo>
                  <a:pt x="5614520" y="3141857"/>
                </a:lnTo>
                <a:lnTo>
                  <a:pt x="5603443" y="3142754"/>
                </a:lnTo>
                <a:lnTo>
                  <a:pt x="5592666" y="3144249"/>
                </a:lnTo>
                <a:lnTo>
                  <a:pt x="5571411" y="3148434"/>
                </a:lnTo>
                <a:lnTo>
                  <a:pt x="5551653" y="3154114"/>
                </a:lnTo>
                <a:lnTo>
                  <a:pt x="5542073" y="3157403"/>
                </a:lnTo>
                <a:lnTo>
                  <a:pt x="5532793" y="3161290"/>
                </a:lnTo>
                <a:lnTo>
                  <a:pt x="5523812" y="3165176"/>
                </a:lnTo>
                <a:lnTo>
                  <a:pt x="5514831" y="3169959"/>
                </a:lnTo>
                <a:lnTo>
                  <a:pt x="5506748" y="3174743"/>
                </a:lnTo>
                <a:lnTo>
                  <a:pt x="5498665" y="3179825"/>
                </a:lnTo>
                <a:lnTo>
                  <a:pt x="5483697" y="3190887"/>
                </a:lnTo>
                <a:lnTo>
                  <a:pt x="5470226" y="3203443"/>
                </a:lnTo>
                <a:lnTo>
                  <a:pt x="5463939" y="3210020"/>
                </a:lnTo>
                <a:lnTo>
                  <a:pt x="5458251" y="3216896"/>
                </a:lnTo>
                <a:lnTo>
                  <a:pt x="5447773" y="3231546"/>
                </a:lnTo>
                <a:lnTo>
                  <a:pt x="5439391" y="3246793"/>
                </a:lnTo>
                <a:lnTo>
                  <a:pt x="5435499" y="3254865"/>
                </a:lnTo>
                <a:lnTo>
                  <a:pt x="5432206" y="3263236"/>
                </a:lnTo>
                <a:lnTo>
                  <a:pt x="5429512" y="3271905"/>
                </a:lnTo>
                <a:lnTo>
                  <a:pt x="5427417" y="3280874"/>
                </a:lnTo>
                <a:lnTo>
                  <a:pt x="5425620" y="3289544"/>
                </a:lnTo>
                <a:lnTo>
                  <a:pt x="5424423" y="3298812"/>
                </a:lnTo>
                <a:lnTo>
                  <a:pt x="5422926" y="3317348"/>
                </a:lnTo>
                <a:lnTo>
                  <a:pt x="5422926" y="3319141"/>
                </a:lnTo>
                <a:lnTo>
                  <a:pt x="5423525" y="3329306"/>
                </a:lnTo>
                <a:lnTo>
                  <a:pt x="5424124" y="3338574"/>
                </a:lnTo>
                <a:lnTo>
                  <a:pt x="5425022" y="3347842"/>
                </a:lnTo>
                <a:lnTo>
                  <a:pt x="5426518" y="3356512"/>
                </a:lnTo>
                <a:lnTo>
                  <a:pt x="5428315" y="3365181"/>
                </a:lnTo>
                <a:lnTo>
                  <a:pt x="5430410" y="3373253"/>
                </a:lnTo>
                <a:lnTo>
                  <a:pt x="5436098" y="3388799"/>
                </a:lnTo>
                <a:lnTo>
                  <a:pt x="5439990" y="3396274"/>
                </a:lnTo>
                <a:lnTo>
                  <a:pt x="5443582" y="3403150"/>
                </a:lnTo>
                <a:lnTo>
                  <a:pt x="5448073" y="3410325"/>
                </a:lnTo>
                <a:lnTo>
                  <a:pt x="5452563" y="3416603"/>
                </a:lnTo>
                <a:lnTo>
                  <a:pt x="5458251" y="3422881"/>
                </a:lnTo>
                <a:lnTo>
                  <a:pt x="5463640" y="3429159"/>
                </a:lnTo>
                <a:lnTo>
                  <a:pt x="5469926" y="3434840"/>
                </a:lnTo>
                <a:lnTo>
                  <a:pt x="5476213" y="3440221"/>
                </a:lnTo>
                <a:lnTo>
                  <a:pt x="5483098" y="3445901"/>
                </a:lnTo>
                <a:lnTo>
                  <a:pt x="5490583" y="3450984"/>
                </a:lnTo>
                <a:lnTo>
                  <a:pt x="5498366" y="3455767"/>
                </a:lnTo>
                <a:lnTo>
                  <a:pt x="5506748" y="3460849"/>
                </a:lnTo>
                <a:lnTo>
                  <a:pt x="5515729" y="3465334"/>
                </a:lnTo>
                <a:lnTo>
                  <a:pt x="5524710" y="3469818"/>
                </a:lnTo>
                <a:lnTo>
                  <a:pt x="5544468" y="3478189"/>
                </a:lnTo>
                <a:lnTo>
                  <a:pt x="5566322" y="3485962"/>
                </a:lnTo>
                <a:lnTo>
                  <a:pt x="5577698" y="3489550"/>
                </a:lnTo>
                <a:lnTo>
                  <a:pt x="5589373" y="3493137"/>
                </a:lnTo>
                <a:lnTo>
                  <a:pt x="5614819" y="3499714"/>
                </a:lnTo>
                <a:lnTo>
                  <a:pt x="5628291" y="3503003"/>
                </a:lnTo>
                <a:lnTo>
                  <a:pt x="5642061" y="3505993"/>
                </a:lnTo>
                <a:lnTo>
                  <a:pt x="5666609" y="3511673"/>
                </a:lnTo>
                <a:lnTo>
                  <a:pt x="5688762" y="3517054"/>
                </a:lnTo>
                <a:lnTo>
                  <a:pt x="5708520" y="3523033"/>
                </a:lnTo>
                <a:lnTo>
                  <a:pt x="5726482" y="3529013"/>
                </a:lnTo>
                <a:lnTo>
                  <a:pt x="5742049" y="3535291"/>
                </a:lnTo>
                <a:lnTo>
                  <a:pt x="5756119" y="3541868"/>
                </a:lnTo>
                <a:lnTo>
                  <a:pt x="5768094" y="3548744"/>
                </a:lnTo>
                <a:lnTo>
                  <a:pt x="5778572" y="3555919"/>
                </a:lnTo>
                <a:lnTo>
                  <a:pt x="5786954" y="3563393"/>
                </a:lnTo>
                <a:lnTo>
                  <a:pt x="5790846" y="3567280"/>
                </a:lnTo>
                <a:lnTo>
                  <a:pt x="5794438" y="3571465"/>
                </a:lnTo>
                <a:lnTo>
                  <a:pt x="5800126" y="3579836"/>
                </a:lnTo>
                <a:lnTo>
                  <a:pt x="5802521" y="3584022"/>
                </a:lnTo>
                <a:lnTo>
                  <a:pt x="5804617" y="3588805"/>
                </a:lnTo>
                <a:lnTo>
                  <a:pt x="5807910" y="3597774"/>
                </a:lnTo>
                <a:lnTo>
                  <a:pt x="5810305" y="3607939"/>
                </a:lnTo>
                <a:lnTo>
                  <a:pt x="5811502" y="3618103"/>
                </a:lnTo>
                <a:lnTo>
                  <a:pt x="5811801" y="3629165"/>
                </a:lnTo>
                <a:lnTo>
                  <a:pt x="5811801" y="3630959"/>
                </a:lnTo>
                <a:lnTo>
                  <a:pt x="5811203" y="3642917"/>
                </a:lnTo>
                <a:lnTo>
                  <a:pt x="5809406" y="3654278"/>
                </a:lnTo>
                <a:lnTo>
                  <a:pt x="5805814" y="3664741"/>
                </a:lnTo>
                <a:lnTo>
                  <a:pt x="5801324" y="3675205"/>
                </a:lnTo>
                <a:lnTo>
                  <a:pt x="5795935" y="3685071"/>
                </a:lnTo>
                <a:lnTo>
                  <a:pt x="5792642" y="3689555"/>
                </a:lnTo>
                <a:lnTo>
                  <a:pt x="5788750" y="3693741"/>
                </a:lnTo>
                <a:lnTo>
                  <a:pt x="5780967" y="3702410"/>
                </a:lnTo>
                <a:lnTo>
                  <a:pt x="5771986" y="3709885"/>
                </a:lnTo>
                <a:lnTo>
                  <a:pt x="5762107" y="3717060"/>
                </a:lnTo>
                <a:lnTo>
                  <a:pt x="5751030" y="3723039"/>
                </a:lnTo>
                <a:lnTo>
                  <a:pt x="5739056" y="3728420"/>
                </a:lnTo>
                <a:lnTo>
                  <a:pt x="5732769" y="3730812"/>
                </a:lnTo>
                <a:lnTo>
                  <a:pt x="5725884" y="3732606"/>
                </a:lnTo>
                <a:lnTo>
                  <a:pt x="5712113" y="3736492"/>
                </a:lnTo>
                <a:lnTo>
                  <a:pt x="5697743" y="3739183"/>
                </a:lnTo>
                <a:lnTo>
                  <a:pt x="5682176" y="3740678"/>
                </a:lnTo>
                <a:lnTo>
                  <a:pt x="5666310" y="3740977"/>
                </a:lnTo>
                <a:lnTo>
                  <a:pt x="5651042" y="3740977"/>
                </a:lnTo>
                <a:lnTo>
                  <a:pt x="5636074" y="3740080"/>
                </a:lnTo>
                <a:lnTo>
                  <a:pt x="5621705" y="3738585"/>
                </a:lnTo>
                <a:lnTo>
                  <a:pt x="5607934" y="3736492"/>
                </a:lnTo>
                <a:lnTo>
                  <a:pt x="5594163" y="3733801"/>
                </a:lnTo>
                <a:lnTo>
                  <a:pt x="5580991" y="3730513"/>
                </a:lnTo>
                <a:lnTo>
                  <a:pt x="5567819" y="3726626"/>
                </a:lnTo>
                <a:lnTo>
                  <a:pt x="5555245" y="3722142"/>
                </a:lnTo>
                <a:lnTo>
                  <a:pt x="5542672" y="3717359"/>
                </a:lnTo>
                <a:lnTo>
                  <a:pt x="5530398" y="3711379"/>
                </a:lnTo>
                <a:lnTo>
                  <a:pt x="5518723" y="3705101"/>
                </a:lnTo>
                <a:lnTo>
                  <a:pt x="5506748" y="3697926"/>
                </a:lnTo>
                <a:lnTo>
                  <a:pt x="5495073" y="3690751"/>
                </a:lnTo>
                <a:lnTo>
                  <a:pt x="5483398" y="3682380"/>
                </a:lnTo>
                <a:lnTo>
                  <a:pt x="5472022" y="3673710"/>
                </a:lnTo>
                <a:lnTo>
                  <a:pt x="5460347" y="3664143"/>
                </a:lnTo>
                <a:lnTo>
                  <a:pt x="5456156" y="3661154"/>
                </a:lnTo>
                <a:lnTo>
                  <a:pt x="5453461" y="3659659"/>
                </a:lnTo>
                <a:lnTo>
                  <a:pt x="5450767" y="3658463"/>
                </a:lnTo>
                <a:lnTo>
                  <a:pt x="5447773" y="3657566"/>
                </a:lnTo>
                <a:lnTo>
                  <a:pt x="5444780" y="3656669"/>
                </a:lnTo>
                <a:lnTo>
                  <a:pt x="5437894" y="3656071"/>
                </a:lnTo>
                <a:lnTo>
                  <a:pt x="5434302" y="3656370"/>
                </a:lnTo>
                <a:lnTo>
                  <a:pt x="5430710" y="3656669"/>
                </a:lnTo>
                <a:lnTo>
                  <a:pt x="5424423" y="3658762"/>
                </a:lnTo>
                <a:lnTo>
                  <a:pt x="5418136" y="3662051"/>
                </a:lnTo>
                <a:lnTo>
                  <a:pt x="5413047" y="3666236"/>
                </a:lnTo>
                <a:lnTo>
                  <a:pt x="5408856" y="3671916"/>
                </a:lnTo>
                <a:lnTo>
                  <a:pt x="5405264" y="3677896"/>
                </a:lnTo>
                <a:lnTo>
                  <a:pt x="5403168" y="3684772"/>
                </a:lnTo>
                <a:lnTo>
                  <a:pt x="5402569" y="3692246"/>
                </a:lnTo>
                <a:lnTo>
                  <a:pt x="5402869" y="3696431"/>
                </a:lnTo>
                <a:lnTo>
                  <a:pt x="5403467" y="3700916"/>
                </a:lnTo>
                <a:lnTo>
                  <a:pt x="5404665" y="3704802"/>
                </a:lnTo>
                <a:lnTo>
                  <a:pt x="5406461" y="3708390"/>
                </a:lnTo>
                <a:lnTo>
                  <a:pt x="5408557" y="3711678"/>
                </a:lnTo>
                <a:lnTo>
                  <a:pt x="5410951" y="3714668"/>
                </a:lnTo>
                <a:lnTo>
                  <a:pt x="5416639" y="3720049"/>
                </a:lnTo>
                <a:lnTo>
                  <a:pt x="5430410" y="3730214"/>
                </a:lnTo>
                <a:lnTo>
                  <a:pt x="5444181" y="3740080"/>
                </a:lnTo>
                <a:lnTo>
                  <a:pt x="5458251" y="3749347"/>
                </a:lnTo>
                <a:lnTo>
                  <a:pt x="5472621" y="3757419"/>
                </a:lnTo>
                <a:lnTo>
                  <a:pt x="5486990" y="3765491"/>
                </a:lnTo>
                <a:lnTo>
                  <a:pt x="5501659" y="3772368"/>
                </a:lnTo>
                <a:lnTo>
                  <a:pt x="5516627" y="3778945"/>
                </a:lnTo>
                <a:lnTo>
                  <a:pt x="5531895" y="3784924"/>
                </a:lnTo>
                <a:lnTo>
                  <a:pt x="5547163" y="3789707"/>
                </a:lnTo>
                <a:lnTo>
                  <a:pt x="5563029" y="3794192"/>
                </a:lnTo>
                <a:lnTo>
                  <a:pt x="5578895" y="3798078"/>
                </a:lnTo>
                <a:lnTo>
                  <a:pt x="5595061" y="3801367"/>
                </a:lnTo>
                <a:lnTo>
                  <a:pt x="5611825" y="3803460"/>
                </a:lnTo>
                <a:lnTo>
                  <a:pt x="5628590" y="3805253"/>
                </a:lnTo>
                <a:lnTo>
                  <a:pt x="5645953" y="3806449"/>
                </a:lnTo>
                <a:lnTo>
                  <a:pt x="5663616" y="3806748"/>
                </a:lnTo>
                <a:lnTo>
                  <a:pt x="5687565" y="3805851"/>
                </a:lnTo>
                <a:lnTo>
                  <a:pt x="5698941" y="3804954"/>
                </a:lnTo>
                <a:lnTo>
                  <a:pt x="5710317" y="3803460"/>
                </a:lnTo>
                <a:lnTo>
                  <a:pt x="5721393" y="3801666"/>
                </a:lnTo>
                <a:lnTo>
                  <a:pt x="5732470" y="3799274"/>
                </a:lnTo>
                <a:lnTo>
                  <a:pt x="5742648" y="3796583"/>
                </a:lnTo>
                <a:lnTo>
                  <a:pt x="5753126" y="3793594"/>
                </a:lnTo>
                <a:lnTo>
                  <a:pt x="5763005" y="3790305"/>
                </a:lnTo>
                <a:lnTo>
                  <a:pt x="5772585" y="3786718"/>
                </a:lnTo>
                <a:lnTo>
                  <a:pt x="5790846" y="3778048"/>
                </a:lnTo>
                <a:lnTo>
                  <a:pt x="5799527" y="3773264"/>
                </a:lnTo>
                <a:lnTo>
                  <a:pt x="5808209" y="3768182"/>
                </a:lnTo>
                <a:lnTo>
                  <a:pt x="5815992" y="3762502"/>
                </a:lnTo>
                <a:lnTo>
                  <a:pt x="5823776" y="3756822"/>
                </a:lnTo>
                <a:lnTo>
                  <a:pt x="5830661" y="3750842"/>
                </a:lnTo>
                <a:lnTo>
                  <a:pt x="5837547" y="3744265"/>
                </a:lnTo>
                <a:lnTo>
                  <a:pt x="5844133" y="3737389"/>
                </a:lnTo>
                <a:lnTo>
                  <a:pt x="5849821" y="3730214"/>
                </a:lnTo>
                <a:lnTo>
                  <a:pt x="5860897" y="3715266"/>
                </a:lnTo>
                <a:lnTo>
                  <a:pt x="5869878" y="3698823"/>
                </a:lnTo>
                <a:lnTo>
                  <a:pt x="5876764" y="3681782"/>
                </a:lnTo>
                <a:lnTo>
                  <a:pt x="5879757" y="3672813"/>
                </a:lnTo>
                <a:lnTo>
                  <a:pt x="5881853" y="3663246"/>
                </a:lnTo>
                <a:lnTo>
                  <a:pt x="5883649" y="3653979"/>
                </a:lnTo>
                <a:lnTo>
                  <a:pt x="5885445" y="3644113"/>
                </a:lnTo>
                <a:lnTo>
                  <a:pt x="5886044" y="3633948"/>
                </a:lnTo>
                <a:lnTo>
                  <a:pt x="5886343" y="3623783"/>
                </a:lnTo>
                <a:lnTo>
                  <a:pt x="5886343" y="3621990"/>
                </a:lnTo>
                <a:lnTo>
                  <a:pt x="5886343" y="3612722"/>
                </a:lnTo>
                <a:lnTo>
                  <a:pt x="5885745" y="3603753"/>
                </a:lnTo>
                <a:lnTo>
                  <a:pt x="5883050" y="3586712"/>
                </a:lnTo>
                <a:lnTo>
                  <a:pt x="5881254" y="3578640"/>
                </a:lnTo>
                <a:lnTo>
                  <a:pt x="5879158" y="3570568"/>
                </a:lnTo>
                <a:lnTo>
                  <a:pt x="5876464" y="3563094"/>
                </a:lnTo>
                <a:lnTo>
                  <a:pt x="5873770" y="3555919"/>
                </a:lnTo>
                <a:lnTo>
                  <a:pt x="5870178" y="3548744"/>
                </a:lnTo>
                <a:lnTo>
                  <a:pt x="5866286" y="3541868"/>
                </a:lnTo>
                <a:lnTo>
                  <a:pt x="5862095" y="3534992"/>
                </a:lnTo>
                <a:lnTo>
                  <a:pt x="5857604" y="3528714"/>
                </a:lnTo>
                <a:lnTo>
                  <a:pt x="5846827" y="3516157"/>
                </a:lnTo>
                <a:lnTo>
                  <a:pt x="5841139" y="3510477"/>
                </a:lnTo>
                <a:lnTo>
                  <a:pt x="5834553" y="3504797"/>
                </a:lnTo>
                <a:lnTo>
                  <a:pt x="5820483" y="3494333"/>
                </a:lnTo>
                <a:lnTo>
                  <a:pt x="5812999" y="3488952"/>
                </a:lnTo>
                <a:lnTo>
                  <a:pt x="5804916" y="3484168"/>
                </a:lnTo>
                <a:lnTo>
                  <a:pt x="5787553" y="3475199"/>
                </a:lnTo>
                <a:lnTo>
                  <a:pt x="5768393" y="3466530"/>
                </a:lnTo>
                <a:lnTo>
                  <a:pt x="5747438" y="3458757"/>
                </a:lnTo>
                <a:lnTo>
                  <a:pt x="5724686" y="3451283"/>
                </a:lnTo>
                <a:lnTo>
                  <a:pt x="5700438" y="3444705"/>
                </a:lnTo>
                <a:lnTo>
                  <a:pt x="5673794" y="3438427"/>
                </a:lnTo>
                <a:lnTo>
                  <a:pt x="5648049" y="3432747"/>
                </a:lnTo>
                <a:lnTo>
                  <a:pt x="5624998" y="3427067"/>
                </a:lnTo>
                <a:lnTo>
                  <a:pt x="5604042" y="3420788"/>
                </a:lnTo>
                <a:lnTo>
                  <a:pt x="5594762" y="3417799"/>
                </a:lnTo>
                <a:lnTo>
                  <a:pt x="5585481" y="3414809"/>
                </a:lnTo>
                <a:lnTo>
                  <a:pt x="5569016" y="3407933"/>
                </a:lnTo>
                <a:lnTo>
                  <a:pt x="5554647" y="3401356"/>
                </a:lnTo>
                <a:lnTo>
                  <a:pt x="5542073" y="3394480"/>
                </a:lnTo>
                <a:lnTo>
                  <a:pt x="5531596" y="3387006"/>
                </a:lnTo>
                <a:lnTo>
                  <a:pt x="5526506" y="3383418"/>
                </a:lnTo>
                <a:lnTo>
                  <a:pt x="5522315" y="3379532"/>
                </a:lnTo>
                <a:lnTo>
                  <a:pt x="5514532" y="3371460"/>
                </a:lnTo>
                <a:lnTo>
                  <a:pt x="5511538" y="3367274"/>
                </a:lnTo>
                <a:lnTo>
                  <a:pt x="5508844" y="3363089"/>
                </a:lnTo>
                <a:lnTo>
                  <a:pt x="5504054" y="3353821"/>
                </a:lnTo>
                <a:lnTo>
                  <a:pt x="5500761" y="3344254"/>
                </a:lnTo>
                <a:lnTo>
                  <a:pt x="5499264" y="3339471"/>
                </a:lnTo>
                <a:lnTo>
                  <a:pt x="5498067" y="3334388"/>
                </a:lnTo>
                <a:lnTo>
                  <a:pt x="5496869" y="3323925"/>
                </a:lnTo>
                <a:lnTo>
                  <a:pt x="5496570" y="3312863"/>
                </a:lnTo>
                <a:lnTo>
                  <a:pt x="5496570" y="3310770"/>
                </a:lnTo>
                <a:lnTo>
                  <a:pt x="5497169" y="3300307"/>
                </a:lnTo>
                <a:lnTo>
                  <a:pt x="5498965" y="3289544"/>
                </a:lnTo>
                <a:lnTo>
                  <a:pt x="5502258" y="3279379"/>
                </a:lnTo>
                <a:lnTo>
                  <a:pt x="5506449" y="3270112"/>
                </a:lnTo>
                <a:lnTo>
                  <a:pt x="5511538" y="3260844"/>
                </a:lnTo>
                <a:lnTo>
                  <a:pt x="5518424" y="3252174"/>
                </a:lnTo>
                <a:lnTo>
                  <a:pt x="5525608" y="3244102"/>
                </a:lnTo>
                <a:lnTo>
                  <a:pt x="5534290" y="3236927"/>
                </a:lnTo>
                <a:lnTo>
                  <a:pt x="5543570" y="3230051"/>
                </a:lnTo>
                <a:lnTo>
                  <a:pt x="5554347" y="3224072"/>
                </a:lnTo>
                <a:lnTo>
                  <a:pt x="5565723" y="3218989"/>
                </a:lnTo>
                <a:lnTo>
                  <a:pt x="5578297" y="3214505"/>
                </a:lnTo>
                <a:lnTo>
                  <a:pt x="5591169" y="3210917"/>
                </a:lnTo>
                <a:lnTo>
                  <a:pt x="5605239" y="3208526"/>
                </a:lnTo>
                <a:lnTo>
                  <a:pt x="5619908" y="3207031"/>
                </a:lnTo>
                <a:lnTo>
                  <a:pt x="5635475" y="3206433"/>
                </a:lnTo>
                <a:lnTo>
                  <a:pt x="5657928" y="3207031"/>
                </a:lnTo>
                <a:lnTo>
                  <a:pt x="5669004" y="3208227"/>
                </a:lnTo>
                <a:lnTo>
                  <a:pt x="5679781" y="3209422"/>
                </a:lnTo>
                <a:lnTo>
                  <a:pt x="5701336" y="3213608"/>
                </a:lnTo>
                <a:lnTo>
                  <a:pt x="5711514" y="3216597"/>
                </a:lnTo>
                <a:lnTo>
                  <a:pt x="5721992" y="3219886"/>
                </a:lnTo>
                <a:lnTo>
                  <a:pt x="5732470" y="3223474"/>
                </a:lnTo>
                <a:lnTo>
                  <a:pt x="5742648" y="3227360"/>
                </a:lnTo>
                <a:lnTo>
                  <a:pt x="5753126" y="3232143"/>
                </a:lnTo>
                <a:lnTo>
                  <a:pt x="5763304" y="3237226"/>
                </a:lnTo>
                <a:lnTo>
                  <a:pt x="5783661" y="3249184"/>
                </a:lnTo>
                <a:lnTo>
                  <a:pt x="5804317" y="3262638"/>
                </a:lnTo>
                <a:lnTo>
                  <a:pt x="5809406" y="3265926"/>
                </a:lnTo>
                <a:lnTo>
                  <a:pt x="5814496" y="3268019"/>
                </a:lnTo>
                <a:lnTo>
                  <a:pt x="5819884" y="3268916"/>
                </a:lnTo>
                <a:lnTo>
                  <a:pt x="5825872" y="3269215"/>
                </a:lnTo>
                <a:lnTo>
                  <a:pt x="5829464" y="3269215"/>
                </a:lnTo>
                <a:lnTo>
                  <a:pt x="5832757" y="3268617"/>
                </a:lnTo>
                <a:lnTo>
                  <a:pt x="5839642" y="3266524"/>
                </a:lnTo>
                <a:lnTo>
                  <a:pt x="5845630" y="3263236"/>
                </a:lnTo>
                <a:lnTo>
                  <a:pt x="5850719" y="3259050"/>
                </a:lnTo>
                <a:lnTo>
                  <a:pt x="5855209" y="3253968"/>
                </a:lnTo>
                <a:lnTo>
                  <a:pt x="5858502" y="3247988"/>
                </a:lnTo>
                <a:lnTo>
                  <a:pt x="5860598" y="3241112"/>
                </a:lnTo>
                <a:lnTo>
                  <a:pt x="5861197" y="3234236"/>
                </a:lnTo>
                <a:lnTo>
                  <a:pt x="5860897" y="3228855"/>
                </a:lnTo>
                <a:lnTo>
                  <a:pt x="5859700" y="3224370"/>
                </a:lnTo>
                <a:lnTo>
                  <a:pt x="5858203" y="3220185"/>
                </a:lnTo>
                <a:lnTo>
                  <a:pt x="5856107" y="3216299"/>
                </a:lnTo>
                <a:lnTo>
                  <a:pt x="5850719" y="3209422"/>
                </a:lnTo>
                <a:lnTo>
                  <a:pt x="5845330" y="3204639"/>
                </a:lnTo>
                <a:lnTo>
                  <a:pt x="5833954" y="3196866"/>
                </a:lnTo>
                <a:lnTo>
                  <a:pt x="5822878" y="3189691"/>
                </a:lnTo>
                <a:lnTo>
                  <a:pt x="5811502" y="3183114"/>
                </a:lnTo>
                <a:lnTo>
                  <a:pt x="5799827" y="3176537"/>
                </a:lnTo>
                <a:lnTo>
                  <a:pt x="5775878" y="3165475"/>
                </a:lnTo>
                <a:lnTo>
                  <a:pt x="5751330" y="3156805"/>
                </a:lnTo>
                <a:lnTo>
                  <a:pt x="5738457" y="3153218"/>
                </a:lnTo>
                <a:lnTo>
                  <a:pt x="5725285" y="3149630"/>
                </a:lnTo>
                <a:lnTo>
                  <a:pt x="5711514" y="3146939"/>
                </a:lnTo>
                <a:lnTo>
                  <a:pt x="5697743" y="3144847"/>
                </a:lnTo>
                <a:lnTo>
                  <a:pt x="5683374" y="3143053"/>
                </a:lnTo>
                <a:lnTo>
                  <a:pt x="5668405" y="3141857"/>
                </a:lnTo>
                <a:lnTo>
                  <a:pt x="5653138" y="3140960"/>
                </a:lnTo>
                <a:lnTo>
                  <a:pt x="5637271" y="3140960"/>
                </a:lnTo>
                <a:close/>
                <a:moveTo>
                  <a:pt x="0" y="0"/>
                </a:moveTo>
                <a:lnTo>
                  <a:pt x="12191999" y="0"/>
                </a:lnTo>
                <a:lnTo>
                  <a:pt x="12191999" y="6858000"/>
                </a:lnTo>
                <a:lnTo>
                  <a:pt x="0" y="6858000"/>
                </a:lnTo>
                <a:close/>
              </a:path>
            </a:pathLst>
          </a:custGeo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ctrTitle"/>
          </p:nvPr>
        </p:nvSpPr>
        <p:spPr>
          <a:xfrm>
            <a:off x="1991549" y="1268764"/>
            <a:ext cx="8208144" cy="1584175"/>
          </a:xfrm>
        </p:spPr>
        <p:txBody>
          <a:bodyPr anchor="t" anchorCtr="0"/>
          <a:lstStyle>
            <a:lvl1pPr algn="l">
              <a:lnSpc>
                <a:spcPct val="100000"/>
              </a:lnSpc>
              <a:defRPr sz="3200">
                <a:solidFill>
                  <a:schemeClr val="bg1"/>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5" cy="252314"/>
          </a:xfrm>
        </p:spPr>
        <p:txBody>
          <a:bodyPr anchor="b" anchorCtr="0"/>
          <a:lstStyle>
            <a:lvl1pPr marL="0" indent="0" algn="l">
              <a:spcBef>
                <a:spcPts val="0"/>
              </a:spcBef>
              <a:buNone/>
              <a:defRPr sz="1600" cap="all" baseline="0">
                <a:solidFill>
                  <a:schemeClr val="bg1"/>
                </a:solidFill>
              </a:defRPr>
            </a:lvl1pPr>
            <a:lvl2pPr marL="457216" indent="0" algn="ctr">
              <a:buNone/>
              <a:defRPr sz="2000"/>
            </a:lvl2pPr>
            <a:lvl3pPr marL="914433" indent="0" algn="ctr">
              <a:buNone/>
              <a:defRPr sz="1801"/>
            </a:lvl3pPr>
            <a:lvl4pPr marL="1371653" indent="0" algn="ctr">
              <a:buNone/>
              <a:defRPr sz="1600"/>
            </a:lvl4pPr>
            <a:lvl5pPr marL="1828869" indent="0" algn="ctr">
              <a:buNone/>
              <a:defRPr sz="1600"/>
            </a:lvl5pPr>
            <a:lvl6pPr marL="2286085" indent="0" algn="ctr">
              <a:buNone/>
              <a:defRPr sz="1600"/>
            </a:lvl6pPr>
            <a:lvl7pPr marL="2743302" indent="0" algn="ctr">
              <a:buNone/>
              <a:defRPr sz="1600"/>
            </a:lvl7pPr>
            <a:lvl8pPr marL="3200522" indent="0" algn="ctr">
              <a:buNone/>
              <a:defRPr sz="1600"/>
            </a:lvl8pPr>
            <a:lvl9pPr marL="3657738"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89" cy="252412"/>
          </a:xfrm>
        </p:spPr>
        <p:txBody>
          <a:bodyPr anchor="t" anchorCtr="0"/>
          <a:lstStyle>
            <a:lvl1pPr marL="0" indent="0">
              <a:buNone/>
              <a:defRPr sz="1600" b="0">
                <a:solidFill>
                  <a:schemeClr val="accent2"/>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spTree>
    <p:extLst>
      <p:ext uri="{BB962C8B-B14F-4D97-AF65-F5344CB8AC3E}">
        <p14:creationId xmlns:p14="http://schemas.microsoft.com/office/powerpoint/2010/main" val="387532938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2n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8" name="Subtitle 2"/>
          <p:cNvSpPr>
            <a:spLocks noGrp="1"/>
          </p:cNvSpPr>
          <p:nvPr>
            <p:ph type="subTitle" idx="1" hasCustomPrompt="1"/>
          </p:nvPr>
        </p:nvSpPr>
        <p:spPr>
          <a:xfrm>
            <a:off x="6816144" y="5661310"/>
            <a:ext cx="5040117" cy="288640"/>
          </a:xfrm>
        </p:spPr>
        <p:txBody>
          <a:bodyPr anchor="b" anchorCtr="0"/>
          <a:lstStyle>
            <a:lvl1pPr marL="0" indent="0" algn="l">
              <a:spcBef>
                <a:spcPts val="0"/>
              </a:spcBef>
              <a:buNone/>
              <a:defRPr sz="1600" cap="all" baseline="0">
                <a:solidFill>
                  <a:schemeClr val="bg1"/>
                </a:solidFill>
              </a:defRPr>
            </a:lvl1pPr>
            <a:lvl2pPr marL="457216" indent="0" algn="ctr">
              <a:buNone/>
              <a:defRPr sz="2000"/>
            </a:lvl2pPr>
            <a:lvl3pPr marL="914433" indent="0" algn="ctr">
              <a:buNone/>
              <a:defRPr sz="1801"/>
            </a:lvl3pPr>
            <a:lvl4pPr marL="1371653" indent="0" algn="ctr">
              <a:buNone/>
              <a:defRPr sz="1600"/>
            </a:lvl4pPr>
            <a:lvl5pPr marL="1828869" indent="0" algn="ctr">
              <a:buNone/>
              <a:defRPr sz="1600"/>
            </a:lvl5pPr>
            <a:lvl6pPr marL="2286085" indent="0" algn="ctr">
              <a:buNone/>
              <a:defRPr sz="1600"/>
            </a:lvl6pPr>
            <a:lvl7pPr marL="2743302" indent="0" algn="ctr">
              <a:buNone/>
              <a:defRPr sz="1600"/>
            </a:lvl7pPr>
            <a:lvl8pPr marL="3200522" indent="0" algn="ctr">
              <a:buNone/>
              <a:defRPr sz="1600"/>
            </a:lvl8pPr>
            <a:lvl9pPr marL="3657738" indent="0" algn="ctr">
              <a:buNone/>
              <a:defRPr sz="1600"/>
            </a:lvl9pPr>
          </a:lstStyle>
          <a:p>
            <a:r>
              <a:rPr lang="en-US"/>
              <a:t>speaker</a:t>
            </a:r>
          </a:p>
        </p:txBody>
      </p:sp>
      <p:sp>
        <p:nvSpPr>
          <p:cNvPr id="9" name="Text Placeholder 4"/>
          <p:cNvSpPr>
            <a:spLocks noGrp="1"/>
          </p:cNvSpPr>
          <p:nvPr>
            <p:ph type="body" sz="quarter" idx="3" hasCustomPrompt="1"/>
          </p:nvPr>
        </p:nvSpPr>
        <p:spPr>
          <a:xfrm>
            <a:off x="6816099" y="5949950"/>
            <a:ext cx="5040939" cy="287440"/>
          </a:xfrm>
        </p:spPr>
        <p:txBody>
          <a:bodyPr anchor="t" anchorCtr="0"/>
          <a:lstStyle>
            <a:lvl1pPr marL="0" indent="0">
              <a:buNone/>
              <a:defRPr sz="1600" b="0">
                <a:solidFill>
                  <a:schemeClr val="accent2"/>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0" name="Text Placeholder 4"/>
          <p:cNvSpPr>
            <a:spLocks noGrp="1"/>
          </p:cNvSpPr>
          <p:nvPr>
            <p:ph type="body" sz="quarter" idx="13" hasCustomPrompt="1"/>
          </p:nvPr>
        </p:nvSpPr>
        <p:spPr>
          <a:xfrm>
            <a:off x="6816099" y="4941210"/>
            <a:ext cx="5040939" cy="504670"/>
          </a:xfrm>
        </p:spPr>
        <p:txBody>
          <a:bodyPr anchor="ctr" anchorCtr="0"/>
          <a:lstStyle>
            <a:lvl1pPr marL="0" indent="0">
              <a:buNone/>
              <a:defRPr sz="4000" b="0">
                <a:solidFill>
                  <a:schemeClr val="bg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sp>
        <p:nvSpPr>
          <p:cNvPr id="13"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grpSp>
        <p:nvGrpSpPr>
          <p:cNvPr id="16" name="Group 15"/>
          <p:cNvGrpSpPr>
            <a:grpSpLocks noChangeAspect="1"/>
          </p:cNvGrpSpPr>
          <p:nvPr userDrawn="1"/>
        </p:nvGrpSpPr>
        <p:grpSpPr>
          <a:xfrm>
            <a:off x="6816800" y="1951562"/>
            <a:ext cx="5040000" cy="1621459"/>
            <a:chOff x="982663" y="187326"/>
            <a:chExt cx="5876925" cy="1890713"/>
          </a:xfrm>
        </p:grpSpPr>
        <p:sp>
          <p:nvSpPr>
            <p:cNvPr id="17"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8"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18499945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7574BDED-9AE9-45A6-8FE8-6626D68B157E}" type="datetime1">
              <a:rPr lang="fi-FI" smtClean="0"/>
              <a:t>1.9.2022</a:t>
            </a:fld>
            <a:endParaRPr lang="en-US"/>
          </a:p>
        </p:txBody>
      </p:sp>
      <p:sp>
        <p:nvSpPr>
          <p:cNvPr id="5" name="Footer Placeholder 4"/>
          <p:cNvSpPr>
            <a:spLocks noGrp="1"/>
          </p:cNvSpPr>
          <p:nvPr>
            <p:ph type="ftr" sz="quarter" idx="11"/>
          </p:nvPr>
        </p:nvSpPr>
        <p:spPr/>
        <p:txBody>
          <a:bodyPr/>
          <a:lstStyle/>
          <a:p>
            <a:r>
              <a:rPr lang="en-US"/>
              <a:t>Esityksen ja esittäjän nimi</a:t>
            </a:r>
          </a:p>
        </p:txBody>
      </p:sp>
      <p:sp>
        <p:nvSpPr>
          <p:cNvPr id="6" name="Slide Number Placeholder 5"/>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22131667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
    <p:bg>
      <p:bgPr>
        <a:solidFill>
          <a:schemeClr val="accent2"/>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blipFill>
            <a:blip r:embed="rId2"/>
            <a:stretch>
              <a:fillRect/>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8" y="2002634"/>
            <a:ext cx="4530725" cy="2852737"/>
          </a:xfrm>
        </p:spPr>
        <p:txBody>
          <a:bodyPr anchor="ctr" anchorCtr="0"/>
          <a:lstStyle>
            <a:lvl1pPr>
              <a:lnSpc>
                <a:spcPct val="100000"/>
              </a:lnSpc>
              <a:defRPr sz="3001"/>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5576491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nd">
    <p:bg>
      <p:bgPr>
        <a:solidFill>
          <a:schemeClr val="accent6"/>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blipFill>
            <a:blip r:embed="rId2"/>
            <a:stretch>
              <a:fillRect/>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8" y="2002634"/>
            <a:ext cx="4530725" cy="2852737"/>
          </a:xfrm>
        </p:spPr>
        <p:txBody>
          <a:bodyPr anchor="ctr" anchorCtr="0"/>
          <a:lstStyle>
            <a:lvl1pPr>
              <a:lnSpc>
                <a:spcPct val="100000"/>
              </a:lnSpc>
              <a:defRPr sz="3001"/>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38365499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3rd">
    <p:bg>
      <p:bgPr>
        <a:solidFill>
          <a:schemeClr val="accent4"/>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blipFill>
            <a:blip r:embed="rId2"/>
            <a:stretch>
              <a:fillRect/>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8" y="2002634"/>
            <a:ext cx="4530725" cy="2852737"/>
          </a:xfrm>
        </p:spPr>
        <p:txBody>
          <a:bodyPr anchor="ctr" anchorCtr="0"/>
          <a:lstStyle>
            <a:lvl1pPr>
              <a:lnSpc>
                <a:spcPct val="100000"/>
              </a:lnSpc>
              <a:defRPr sz="3001"/>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21550818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20" name="Freeform 7"/>
          <p:cNvSpPr>
            <a:spLocks noEditPoints="1"/>
          </p:cNvSpPr>
          <p:nvPr userDrawn="1"/>
        </p:nvSpPr>
        <p:spPr bwMode="auto">
          <a:xfrm>
            <a:off x="9985038" y="6299430"/>
            <a:ext cx="1509938" cy="220979"/>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fi-FI" sz="1801"/>
          </a:p>
        </p:txBody>
      </p:sp>
      <p:sp>
        <p:nvSpPr>
          <p:cNvPr id="7" name="Picture Placeholder 12"/>
          <p:cNvSpPr>
            <a:spLocks noGrp="1"/>
          </p:cNvSpPr>
          <p:nvPr>
            <p:ph type="pic" sz="quarter" idx="14"/>
          </p:nvPr>
        </p:nvSpPr>
        <p:spPr>
          <a:xfrm>
            <a:off x="0" y="1"/>
            <a:ext cx="12192000" cy="6858000"/>
          </a:xfrm>
          <a:custGeom>
            <a:avLst/>
            <a:gdLst/>
            <a:ahLst/>
            <a:cxnLst/>
            <a:rect l="l" t="t" r="r" b="b"/>
            <a:pathLst>
              <a:path w="12192000" h="6858000">
                <a:moveTo>
                  <a:pt x="11480762" y="6495247"/>
                </a:moveTo>
                <a:lnTo>
                  <a:pt x="11477958" y="6495444"/>
                </a:lnTo>
                <a:lnTo>
                  <a:pt x="11476505" y="6495838"/>
                </a:lnTo>
                <a:lnTo>
                  <a:pt x="11475259" y="6496232"/>
                </a:lnTo>
                <a:lnTo>
                  <a:pt x="11472870" y="6497511"/>
                </a:lnTo>
                <a:lnTo>
                  <a:pt x="11470690" y="6499184"/>
                </a:lnTo>
                <a:lnTo>
                  <a:pt x="11469859" y="6500169"/>
                </a:lnTo>
                <a:lnTo>
                  <a:pt x="11469028" y="6501153"/>
                </a:lnTo>
                <a:lnTo>
                  <a:pt x="11468301" y="6502236"/>
                </a:lnTo>
                <a:lnTo>
                  <a:pt x="11467678" y="6503417"/>
                </a:lnTo>
                <a:lnTo>
                  <a:pt x="11466848" y="6505976"/>
                </a:lnTo>
                <a:lnTo>
                  <a:pt x="11466536" y="6508634"/>
                </a:lnTo>
                <a:lnTo>
                  <a:pt x="11466848" y="6511390"/>
                </a:lnTo>
                <a:lnTo>
                  <a:pt x="11467263" y="6512669"/>
                </a:lnTo>
                <a:lnTo>
                  <a:pt x="11467678" y="6513851"/>
                </a:lnTo>
                <a:lnTo>
                  <a:pt x="11469028" y="6516213"/>
                </a:lnTo>
                <a:lnTo>
                  <a:pt x="11470690" y="6518182"/>
                </a:lnTo>
                <a:lnTo>
                  <a:pt x="11471728" y="6519067"/>
                </a:lnTo>
                <a:lnTo>
                  <a:pt x="11472870" y="6519855"/>
                </a:lnTo>
                <a:lnTo>
                  <a:pt x="11474012" y="6520544"/>
                </a:lnTo>
                <a:lnTo>
                  <a:pt x="11475259" y="6521135"/>
                </a:lnTo>
                <a:lnTo>
                  <a:pt x="11477958" y="6521922"/>
                </a:lnTo>
                <a:lnTo>
                  <a:pt x="11480762" y="6522217"/>
                </a:lnTo>
                <a:lnTo>
                  <a:pt x="11483670" y="6521922"/>
                </a:lnTo>
                <a:lnTo>
                  <a:pt x="11485020" y="6521528"/>
                </a:lnTo>
                <a:lnTo>
                  <a:pt x="11486369" y="6521135"/>
                </a:lnTo>
                <a:lnTo>
                  <a:pt x="11488862" y="6519855"/>
                </a:lnTo>
                <a:lnTo>
                  <a:pt x="11490835" y="6518182"/>
                </a:lnTo>
                <a:lnTo>
                  <a:pt x="11491769" y="6517296"/>
                </a:lnTo>
                <a:lnTo>
                  <a:pt x="11492600" y="6516213"/>
                </a:lnTo>
                <a:lnTo>
                  <a:pt x="11493327" y="6515130"/>
                </a:lnTo>
                <a:lnTo>
                  <a:pt x="11493950" y="6513851"/>
                </a:lnTo>
                <a:lnTo>
                  <a:pt x="11494780" y="6511390"/>
                </a:lnTo>
                <a:lnTo>
                  <a:pt x="11495092" y="6508634"/>
                </a:lnTo>
                <a:lnTo>
                  <a:pt x="11494780" y="6505976"/>
                </a:lnTo>
                <a:lnTo>
                  <a:pt x="11494469" y="6504697"/>
                </a:lnTo>
                <a:lnTo>
                  <a:pt x="11493950" y="6503417"/>
                </a:lnTo>
                <a:lnTo>
                  <a:pt x="11492600" y="6501153"/>
                </a:lnTo>
                <a:lnTo>
                  <a:pt x="11490835" y="6499184"/>
                </a:lnTo>
                <a:lnTo>
                  <a:pt x="11489900" y="6498200"/>
                </a:lnTo>
                <a:lnTo>
                  <a:pt x="11488862" y="6497511"/>
                </a:lnTo>
                <a:lnTo>
                  <a:pt x="11487512" y="6496822"/>
                </a:lnTo>
                <a:lnTo>
                  <a:pt x="11486369" y="6496232"/>
                </a:lnTo>
                <a:lnTo>
                  <a:pt x="11483670" y="6495444"/>
                </a:lnTo>
                <a:close/>
                <a:moveTo>
                  <a:pt x="11189159" y="6303288"/>
                </a:moveTo>
                <a:lnTo>
                  <a:pt x="11186489" y="6303487"/>
                </a:lnTo>
                <a:lnTo>
                  <a:pt x="11184214" y="6303983"/>
                </a:lnTo>
                <a:lnTo>
                  <a:pt x="11182137" y="6304876"/>
                </a:lnTo>
                <a:lnTo>
                  <a:pt x="11181148" y="6305472"/>
                </a:lnTo>
                <a:lnTo>
                  <a:pt x="11180258" y="6306067"/>
                </a:lnTo>
                <a:lnTo>
                  <a:pt x="11178675" y="6307556"/>
                </a:lnTo>
                <a:lnTo>
                  <a:pt x="11177191" y="6309243"/>
                </a:lnTo>
                <a:lnTo>
                  <a:pt x="11175906" y="6311327"/>
                </a:lnTo>
                <a:lnTo>
                  <a:pt x="11174917" y="6313411"/>
                </a:lnTo>
                <a:lnTo>
                  <a:pt x="11154146" y="6361246"/>
                </a:lnTo>
                <a:lnTo>
                  <a:pt x="11133376" y="6409081"/>
                </a:lnTo>
                <a:lnTo>
                  <a:pt x="11112606" y="6456916"/>
                </a:lnTo>
                <a:lnTo>
                  <a:pt x="11091836" y="6504751"/>
                </a:lnTo>
                <a:lnTo>
                  <a:pt x="11091143" y="6506041"/>
                </a:lnTo>
                <a:lnTo>
                  <a:pt x="11090748" y="6507331"/>
                </a:lnTo>
                <a:lnTo>
                  <a:pt x="11090550" y="6508720"/>
                </a:lnTo>
                <a:lnTo>
                  <a:pt x="11090550" y="6510308"/>
                </a:lnTo>
                <a:lnTo>
                  <a:pt x="11090748" y="6512491"/>
                </a:lnTo>
                <a:lnTo>
                  <a:pt x="11091539" y="6514675"/>
                </a:lnTo>
                <a:lnTo>
                  <a:pt x="11092726" y="6516759"/>
                </a:lnTo>
                <a:lnTo>
                  <a:pt x="11094210" y="6518446"/>
                </a:lnTo>
                <a:lnTo>
                  <a:pt x="11095990" y="6519935"/>
                </a:lnTo>
                <a:lnTo>
                  <a:pt x="11098067" y="6521225"/>
                </a:lnTo>
                <a:lnTo>
                  <a:pt x="11099254" y="6521622"/>
                </a:lnTo>
                <a:lnTo>
                  <a:pt x="11100342" y="6521920"/>
                </a:lnTo>
                <a:lnTo>
                  <a:pt x="11102913" y="6522217"/>
                </a:lnTo>
                <a:lnTo>
                  <a:pt x="11105089" y="6522019"/>
                </a:lnTo>
                <a:lnTo>
                  <a:pt x="11107166" y="6521523"/>
                </a:lnTo>
                <a:lnTo>
                  <a:pt x="11109045" y="6520729"/>
                </a:lnTo>
                <a:lnTo>
                  <a:pt x="11110628" y="6519538"/>
                </a:lnTo>
                <a:lnTo>
                  <a:pt x="11112210" y="6518148"/>
                </a:lnTo>
                <a:lnTo>
                  <a:pt x="11113496" y="6516660"/>
                </a:lnTo>
                <a:lnTo>
                  <a:pt x="11114584" y="6514973"/>
                </a:lnTo>
                <a:lnTo>
                  <a:pt x="11115474" y="6512988"/>
                </a:lnTo>
                <a:lnTo>
                  <a:pt x="11134069" y="6468428"/>
                </a:lnTo>
                <a:lnTo>
                  <a:pt x="11152762" y="6423967"/>
                </a:lnTo>
                <a:lnTo>
                  <a:pt x="11171356" y="6379407"/>
                </a:lnTo>
                <a:lnTo>
                  <a:pt x="11190049" y="6334947"/>
                </a:lnTo>
                <a:lnTo>
                  <a:pt x="11208742" y="6379507"/>
                </a:lnTo>
                <a:lnTo>
                  <a:pt x="11227337" y="6424265"/>
                </a:lnTo>
                <a:lnTo>
                  <a:pt x="11246030" y="6468924"/>
                </a:lnTo>
                <a:lnTo>
                  <a:pt x="11264822" y="6513583"/>
                </a:lnTo>
                <a:lnTo>
                  <a:pt x="11265811" y="6515270"/>
                </a:lnTo>
                <a:lnTo>
                  <a:pt x="11266800" y="6516759"/>
                </a:lnTo>
                <a:lnTo>
                  <a:pt x="11268086" y="6518148"/>
                </a:lnTo>
                <a:lnTo>
                  <a:pt x="11269569" y="6519438"/>
                </a:lnTo>
                <a:lnTo>
                  <a:pt x="11271152" y="6520629"/>
                </a:lnTo>
                <a:lnTo>
                  <a:pt x="11272932" y="6521523"/>
                </a:lnTo>
                <a:lnTo>
                  <a:pt x="11274910" y="6522019"/>
                </a:lnTo>
                <a:lnTo>
                  <a:pt x="11276888" y="6522217"/>
                </a:lnTo>
                <a:lnTo>
                  <a:pt x="11279361" y="6521920"/>
                </a:lnTo>
                <a:lnTo>
                  <a:pt x="11281636" y="6521225"/>
                </a:lnTo>
                <a:lnTo>
                  <a:pt x="11283614" y="6520034"/>
                </a:lnTo>
                <a:lnTo>
                  <a:pt x="11285394" y="6518645"/>
                </a:lnTo>
                <a:lnTo>
                  <a:pt x="11286878" y="6516957"/>
                </a:lnTo>
                <a:lnTo>
                  <a:pt x="11287867" y="6514973"/>
                </a:lnTo>
                <a:lnTo>
                  <a:pt x="11288559" y="6512789"/>
                </a:lnTo>
                <a:lnTo>
                  <a:pt x="11288757" y="6511698"/>
                </a:lnTo>
                <a:lnTo>
                  <a:pt x="11288856" y="6510507"/>
                </a:lnTo>
                <a:lnTo>
                  <a:pt x="11288559" y="6507926"/>
                </a:lnTo>
                <a:lnTo>
                  <a:pt x="11287966" y="6505644"/>
                </a:lnTo>
                <a:lnTo>
                  <a:pt x="11267097" y="6457511"/>
                </a:lnTo>
                <a:lnTo>
                  <a:pt x="11246228" y="6409478"/>
                </a:lnTo>
                <a:lnTo>
                  <a:pt x="11225359" y="6361444"/>
                </a:lnTo>
                <a:lnTo>
                  <a:pt x="11204489" y="6313411"/>
                </a:lnTo>
                <a:lnTo>
                  <a:pt x="11203401" y="6311327"/>
                </a:lnTo>
                <a:lnTo>
                  <a:pt x="11202116" y="6309243"/>
                </a:lnTo>
                <a:lnTo>
                  <a:pt x="11200632" y="6307556"/>
                </a:lnTo>
                <a:lnTo>
                  <a:pt x="11199050" y="6306067"/>
                </a:lnTo>
                <a:lnTo>
                  <a:pt x="11197170" y="6304876"/>
                </a:lnTo>
                <a:lnTo>
                  <a:pt x="11195192" y="6303983"/>
                </a:lnTo>
                <a:lnTo>
                  <a:pt x="11192917" y="6303487"/>
                </a:lnTo>
                <a:lnTo>
                  <a:pt x="11190346" y="6303288"/>
                </a:lnTo>
                <a:close/>
                <a:moveTo>
                  <a:pt x="10460085" y="6303288"/>
                </a:moveTo>
                <a:lnTo>
                  <a:pt x="10458789" y="6303387"/>
                </a:lnTo>
                <a:lnTo>
                  <a:pt x="10457593" y="6303487"/>
                </a:lnTo>
                <a:lnTo>
                  <a:pt x="10456994" y="6303586"/>
                </a:lnTo>
                <a:lnTo>
                  <a:pt x="10456396" y="6303685"/>
                </a:lnTo>
                <a:lnTo>
                  <a:pt x="10455200" y="6303983"/>
                </a:lnTo>
                <a:lnTo>
                  <a:pt x="10454103" y="6304380"/>
                </a:lnTo>
                <a:lnTo>
                  <a:pt x="10453106" y="6304876"/>
                </a:lnTo>
                <a:lnTo>
                  <a:pt x="10452209" y="6305472"/>
                </a:lnTo>
                <a:lnTo>
                  <a:pt x="10451312" y="6306166"/>
                </a:lnTo>
                <a:lnTo>
                  <a:pt x="10450414" y="6306762"/>
                </a:lnTo>
                <a:lnTo>
                  <a:pt x="10449517" y="6307556"/>
                </a:lnTo>
                <a:lnTo>
                  <a:pt x="10448819" y="6308350"/>
                </a:lnTo>
                <a:lnTo>
                  <a:pt x="10448121" y="6309243"/>
                </a:lnTo>
                <a:lnTo>
                  <a:pt x="10447523" y="6310235"/>
                </a:lnTo>
                <a:lnTo>
                  <a:pt x="10446925" y="6311327"/>
                </a:lnTo>
                <a:lnTo>
                  <a:pt x="10446327" y="6312319"/>
                </a:lnTo>
                <a:lnTo>
                  <a:pt x="10445928" y="6313411"/>
                </a:lnTo>
                <a:lnTo>
                  <a:pt x="10424892" y="6361246"/>
                </a:lnTo>
                <a:lnTo>
                  <a:pt x="10403856" y="6409081"/>
                </a:lnTo>
                <a:lnTo>
                  <a:pt x="10382920" y="6456916"/>
                </a:lnTo>
                <a:lnTo>
                  <a:pt x="10361983" y="6504751"/>
                </a:lnTo>
                <a:lnTo>
                  <a:pt x="10361684" y="6505445"/>
                </a:lnTo>
                <a:lnTo>
                  <a:pt x="10361485" y="6506041"/>
                </a:lnTo>
                <a:lnTo>
                  <a:pt x="10361285" y="6506735"/>
                </a:lnTo>
                <a:lnTo>
                  <a:pt x="10361086" y="6507331"/>
                </a:lnTo>
                <a:lnTo>
                  <a:pt x="10360986" y="6508026"/>
                </a:lnTo>
                <a:lnTo>
                  <a:pt x="10360887" y="6508720"/>
                </a:lnTo>
                <a:lnTo>
                  <a:pt x="10360787" y="6509514"/>
                </a:lnTo>
                <a:lnTo>
                  <a:pt x="10360787" y="6510308"/>
                </a:lnTo>
                <a:lnTo>
                  <a:pt x="10360887" y="6511400"/>
                </a:lnTo>
                <a:lnTo>
                  <a:pt x="10361086" y="6512491"/>
                </a:lnTo>
                <a:lnTo>
                  <a:pt x="10361385" y="6513583"/>
                </a:lnTo>
                <a:lnTo>
                  <a:pt x="10361784" y="6514675"/>
                </a:lnTo>
                <a:lnTo>
                  <a:pt x="10361983" y="6515270"/>
                </a:lnTo>
                <a:lnTo>
                  <a:pt x="10362282" y="6515766"/>
                </a:lnTo>
                <a:lnTo>
                  <a:pt x="10362881" y="6516759"/>
                </a:lnTo>
                <a:lnTo>
                  <a:pt x="10363678" y="6517652"/>
                </a:lnTo>
                <a:lnTo>
                  <a:pt x="10364476" y="6518545"/>
                </a:lnTo>
                <a:lnTo>
                  <a:pt x="10365373" y="6519240"/>
                </a:lnTo>
                <a:lnTo>
                  <a:pt x="10366270" y="6520034"/>
                </a:lnTo>
                <a:lnTo>
                  <a:pt x="10367267" y="6520729"/>
                </a:lnTo>
                <a:lnTo>
                  <a:pt x="10367865" y="6521026"/>
                </a:lnTo>
                <a:lnTo>
                  <a:pt x="10368464" y="6521225"/>
                </a:lnTo>
                <a:lnTo>
                  <a:pt x="10369560" y="6521622"/>
                </a:lnTo>
                <a:lnTo>
                  <a:pt x="10370158" y="6521820"/>
                </a:lnTo>
                <a:lnTo>
                  <a:pt x="10370757" y="6521920"/>
                </a:lnTo>
                <a:lnTo>
                  <a:pt x="10371953" y="6522118"/>
                </a:lnTo>
                <a:lnTo>
                  <a:pt x="10373149" y="6522217"/>
                </a:lnTo>
                <a:lnTo>
                  <a:pt x="10374445" y="6522217"/>
                </a:lnTo>
                <a:lnTo>
                  <a:pt x="10375442" y="6522019"/>
                </a:lnTo>
                <a:lnTo>
                  <a:pt x="10376041" y="6521920"/>
                </a:lnTo>
                <a:lnTo>
                  <a:pt x="10376539" y="6521820"/>
                </a:lnTo>
                <a:lnTo>
                  <a:pt x="10377038" y="6521721"/>
                </a:lnTo>
                <a:lnTo>
                  <a:pt x="10377536" y="6521523"/>
                </a:lnTo>
                <a:lnTo>
                  <a:pt x="10378433" y="6521126"/>
                </a:lnTo>
                <a:lnTo>
                  <a:pt x="10379430" y="6520729"/>
                </a:lnTo>
                <a:lnTo>
                  <a:pt x="10379829" y="6520431"/>
                </a:lnTo>
                <a:lnTo>
                  <a:pt x="10380328" y="6520232"/>
                </a:lnTo>
                <a:lnTo>
                  <a:pt x="10381125" y="6519538"/>
                </a:lnTo>
                <a:lnTo>
                  <a:pt x="10381823" y="6518843"/>
                </a:lnTo>
                <a:lnTo>
                  <a:pt x="10382621" y="6518148"/>
                </a:lnTo>
                <a:lnTo>
                  <a:pt x="10383219" y="6517454"/>
                </a:lnTo>
                <a:lnTo>
                  <a:pt x="10384016" y="6516660"/>
                </a:lnTo>
                <a:lnTo>
                  <a:pt x="10384515" y="6515766"/>
                </a:lnTo>
                <a:lnTo>
                  <a:pt x="10385013" y="6514973"/>
                </a:lnTo>
                <a:lnTo>
                  <a:pt x="10385512" y="6513881"/>
                </a:lnTo>
                <a:lnTo>
                  <a:pt x="10385911" y="6512988"/>
                </a:lnTo>
                <a:lnTo>
                  <a:pt x="10404654" y="6468428"/>
                </a:lnTo>
                <a:lnTo>
                  <a:pt x="10423397" y="6423967"/>
                </a:lnTo>
                <a:lnTo>
                  <a:pt x="10442239" y="6379407"/>
                </a:lnTo>
                <a:lnTo>
                  <a:pt x="10461082" y="6334947"/>
                </a:lnTo>
                <a:lnTo>
                  <a:pt x="10479825" y="6379507"/>
                </a:lnTo>
                <a:lnTo>
                  <a:pt x="10498767" y="6424265"/>
                </a:lnTo>
                <a:lnTo>
                  <a:pt x="10517610" y="6468924"/>
                </a:lnTo>
                <a:lnTo>
                  <a:pt x="10536453" y="6513583"/>
                </a:lnTo>
                <a:lnTo>
                  <a:pt x="10536851" y="6514377"/>
                </a:lnTo>
                <a:lnTo>
                  <a:pt x="10537450" y="6515270"/>
                </a:lnTo>
                <a:lnTo>
                  <a:pt x="10537948" y="6516064"/>
                </a:lnTo>
                <a:lnTo>
                  <a:pt x="10538546" y="6516759"/>
                </a:lnTo>
                <a:lnTo>
                  <a:pt x="10539144" y="6517553"/>
                </a:lnTo>
                <a:lnTo>
                  <a:pt x="10539842" y="6518248"/>
                </a:lnTo>
                <a:lnTo>
                  <a:pt x="10540540" y="6518843"/>
                </a:lnTo>
                <a:lnTo>
                  <a:pt x="10541238" y="6519438"/>
                </a:lnTo>
                <a:lnTo>
                  <a:pt x="10542036" y="6520034"/>
                </a:lnTo>
                <a:lnTo>
                  <a:pt x="10542933" y="6520629"/>
                </a:lnTo>
                <a:lnTo>
                  <a:pt x="10543332" y="6520927"/>
                </a:lnTo>
                <a:lnTo>
                  <a:pt x="10543731" y="6521126"/>
                </a:lnTo>
                <a:lnTo>
                  <a:pt x="10544229" y="6521324"/>
                </a:lnTo>
                <a:lnTo>
                  <a:pt x="10544628" y="6521523"/>
                </a:lnTo>
                <a:lnTo>
                  <a:pt x="10545126" y="6521622"/>
                </a:lnTo>
                <a:lnTo>
                  <a:pt x="10545625" y="6521820"/>
                </a:lnTo>
                <a:lnTo>
                  <a:pt x="10546522" y="6522019"/>
                </a:lnTo>
                <a:lnTo>
                  <a:pt x="10547619" y="6522118"/>
                </a:lnTo>
                <a:lnTo>
                  <a:pt x="10548616" y="6522217"/>
                </a:lnTo>
                <a:lnTo>
                  <a:pt x="10549812" y="6522118"/>
                </a:lnTo>
                <a:lnTo>
                  <a:pt x="10551008" y="6522019"/>
                </a:lnTo>
                <a:lnTo>
                  <a:pt x="10551607" y="6521820"/>
                </a:lnTo>
                <a:lnTo>
                  <a:pt x="10552205" y="6521721"/>
                </a:lnTo>
                <a:lnTo>
                  <a:pt x="10553401" y="6521225"/>
                </a:lnTo>
                <a:lnTo>
                  <a:pt x="10554398" y="6520729"/>
                </a:lnTo>
                <a:lnTo>
                  <a:pt x="10554897" y="6520530"/>
                </a:lnTo>
                <a:lnTo>
                  <a:pt x="10555395" y="6520034"/>
                </a:lnTo>
                <a:lnTo>
                  <a:pt x="10556292" y="6519438"/>
                </a:lnTo>
                <a:lnTo>
                  <a:pt x="10557190" y="6518645"/>
                </a:lnTo>
                <a:lnTo>
                  <a:pt x="10557987" y="6517851"/>
                </a:lnTo>
                <a:lnTo>
                  <a:pt x="10558386" y="6517354"/>
                </a:lnTo>
                <a:lnTo>
                  <a:pt x="10558685" y="6516957"/>
                </a:lnTo>
                <a:lnTo>
                  <a:pt x="10559283" y="6515965"/>
                </a:lnTo>
                <a:lnTo>
                  <a:pt x="10559782" y="6514973"/>
                </a:lnTo>
                <a:lnTo>
                  <a:pt x="10560181" y="6513881"/>
                </a:lnTo>
                <a:lnTo>
                  <a:pt x="10560280" y="6513285"/>
                </a:lnTo>
                <a:lnTo>
                  <a:pt x="10560480" y="6512789"/>
                </a:lnTo>
                <a:lnTo>
                  <a:pt x="10560679" y="6511698"/>
                </a:lnTo>
                <a:lnTo>
                  <a:pt x="10560679" y="6511102"/>
                </a:lnTo>
                <a:lnTo>
                  <a:pt x="10560679" y="6510606"/>
                </a:lnTo>
                <a:lnTo>
                  <a:pt x="10560679" y="6509117"/>
                </a:lnTo>
                <a:lnTo>
                  <a:pt x="10560579" y="6508522"/>
                </a:lnTo>
                <a:lnTo>
                  <a:pt x="10560480" y="6507926"/>
                </a:lnTo>
                <a:lnTo>
                  <a:pt x="10560181" y="6506835"/>
                </a:lnTo>
                <a:lnTo>
                  <a:pt x="10559782" y="6505644"/>
                </a:lnTo>
                <a:lnTo>
                  <a:pt x="10538746" y="6457511"/>
                </a:lnTo>
                <a:lnTo>
                  <a:pt x="10517710" y="6409478"/>
                </a:lnTo>
                <a:lnTo>
                  <a:pt x="10496674" y="6361444"/>
                </a:lnTo>
                <a:lnTo>
                  <a:pt x="10475638" y="6313411"/>
                </a:lnTo>
                <a:lnTo>
                  <a:pt x="10475039" y="6312319"/>
                </a:lnTo>
                <a:lnTo>
                  <a:pt x="10474541" y="6311327"/>
                </a:lnTo>
                <a:lnTo>
                  <a:pt x="10473943" y="6310235"/>
                </a:lnTo>
                <a:lnTo>
                  <a:pt x="10473245" y="6309243"/>
                </a:lnTo>
                <a:lnTo>
                  <a:pt x="10472547" y="6308350"/>
                </a:lnTo>
                <a:lnTo>
                  <a:pt x="10471849" y="6307556"/>
                </a:lnTo>
                <a:lnTo>
                  <a:pt x="10471052" y="6306762"/>
                </a:lnTo>
                <a:lnTo>
                  <a:pt x="10470154" y="6306166"/>
                </a:lnTo>
                <a:lnTo>
                  <a:pt x="10469257" y="6305472"/>
                </a:lnTo>
                <a:lnTo>
                  <a:pt x="10468260" y="6304876"/>
                </a:lnTo>
                <a:lnTo>
                  <a:pt x="10467263" y="6304380"/>
                </a:lnTo>
                <a:lnTo>
                  <a:pt x="10466266" y="6303983"/>
                </a:lnTo>
                <a:lnTo>
                  <a:pt x="10465768" y="6303884"/>
                </a:lnTo>
                <a:lnTo>
                  <a:pt x="10465070" y="6303685"/>
                </a:lnTo>
                <a:lnTo>
                  <a:pt x="10463873" y="6303487"/>
                </a:lnTo>
                <a:lnTo>
                  <a:pt x="10462677" y="6303387"/>
                </a:lnTo>
                <a:lnTo>
                  <a:pt x="10461381" y="6303288"/>
                </a:lnTo>
                <a:close/>
                <a:moveTo>
                  <a:pt x="9997064" y="6303288"/>
                </a:moveTo>
                <a:lnTo>
                  <a:pt x="9995877" y="6303387"/>
                </a:lnTo>
                <a:lnTo>
                  <a:pt x="9995284" y="6303487"/>
                </a:lnTo>
                <a:lnTo>
                  <a:pt x="9994691" y="6303586"/>
                </a:lnTo>
                <a:lnTo>
                  <a:pt x="9993504" y="6303884"/>
                </a:lnTo>
                <a:lnTo>
                  <a:pt x="9992317" y="6304281"/>
                </a:lnTo>
                <a:lnTo>
                  <a:pt x="9991723" y="6304578"/>
                </a:lnTo>
                <a:lnTo>
                  <a:pt x="9991229" y="6304876"/>
                </a:lnTo>
                <a:lnTo>
                  <a:pt x="9990240" y="6305571"/>
                </a:lnTo>
                <a:lnTo>
                  <a:pt x="9989350" y="6306266"/>
                </a:lnTo>
                <a:lnTo>
                  <a:pt x="9988460" y="6307059"/>
                </a:lnTo>
                <a:lnTo>
                  <a:pt x="9987668" y="6307853"/>
                </a:lnTo>
                <a:lnTo>
                  <a:pt x="9986877" y="6308846"/>
                </a:lnTo>
                <a:lnTo>
                  <a:pt x="9986284" y="6309739"/>
                </a:lnTo>
                <a:lnTo>
                  <a:pt x="9985987" y="6310235"/>
                </a:lnTo>
                <a:lnTo>
                  <a:pt x="9985789" y="6310930"/>
                </a:lnTo>
                <a:lnTo>
                  <a:pt x="9985591" y="6311426"/>
                </a:lnTo>
                <a:lnTo>
                  <a:pt x="9985393" y="6311922"/>
                </a:lnTo>
                <a:lnTo>
                  <a:pt x="9985196" y="6312518"/>
                </a:lnTo>
                <a:lnTo>
                  <a:pt x="9985097" y="6313014"/>
                </a:lnTo>
                <a:lnTo>
                  <a:pt x="9984998" y="6313609"/>
                </a:lnTo>
                <a:lnTo>
                  <a:pt x="9984899" y="6314106"/>
                </a:lnTo>
                <a:lnTo>
                  <a:pt x="9984800" y="6315297"/>
                </a:lnTo>
                <a:lnTo>
                  <a:pt x="9984899" y="6316884"/>
                </a:lnTo>
                <a:lnTo>
                  <a:pt x="9984998" y="6317480"/>
                </a:lnTo>
                <a:lnTo>
                  <a:pt x="9985097" y="6318175"/>
                </a:lnTo>
                <a:lnTo>
                  <a:pt x="9985492" y="6319465"/>
                </a:lnTo>
                <a:lnTo>
                  <a:pt x="9985690" y="6320159"/>
                </a:lnTo>
                <a:lnTo>
                  <a:pt x="9985987" y="6320755"/>
                </a:lnTo>
                <a:lnTo>
                  <a:pt x="10006757" y="6368590"/>
                </a:lnTo>
                <a:lnTo>
                  <a:pt x="10027527" y="6416425"/>
                </a:lnTo>
                <a:lnTo>
                  <a:pt x="10048396" y="6464260"/>
                </a:lnTo>
                <a:lnTo>
                  <a:pt x="10069266" y="6512095"/>
                </a:lnTo>
                <a:lnTo>
                  <a:pt x="10069661" y="6513186"/>
                </a:lnTo>
                <a:lnTo>
                  <a:pt x="10070255" y="6514278"/>
                </a:lnTo>
                <a:lnTo>
                  <a:pt x="10070848" y="6515370"/>
                </a:lnTo>
                <a:lnTo>
                  <a:pt x="10071441" y="6516263"/>
                </a:lnTo>
                <a:lnTo>
                  <a:pt x="10072134" y="6517156"/>
                </a:lnTo>
                <a:lnTo>
                  <a:pt x="10072826" y="6517950"/>
                </a:lnTo>
                <a:lnTo>
                  <a:pt x="10073222" y="6518347"/>
                </a:lnTo>
                <a:lnTo>
                  <a:pt x="10073716" y="6518744"/>
                </a:lnTo>
                <a:lnTo>
                  <a:pt x="10074606" y="6519438"/>
                </a:lnTo>
                <a:lnTo>
                  <a:pt x="10075497" y="6520034"/>
                </a:lnTo>
                <a:lnTo>
                  <a:pt x="10076387" y="6520629"/>
                </a:lnTo>
                <a:lnTo>
                  <a:pt x="10077376" y="6521126"/>
                </a:lnTo>
                <a:lnTo>
                  <a:pt x="10078464" y="6521523"/>
                </a:lnTo>
                <a:lnTo>
                  <a:pt x="10079057" y="6521721"/>
                </a:lnTo>
                <a:lnTo>
                  <a:pt x="10079651" y="6521820"/>
                </a:lnTo>
                <a:lnTo>
                  <a:pt x="10080244" y="6521920"/>
                </a:lnTo>
                <a:lnTo>
                  <a:pt x="10080837" y="6522019"/>
                </a:lnTo>
                <a:lnTo>
                  <a:pt x="10082024" y="6522217"/>
                </a:lnTo>
                <a:lnTo>
                  <a:pt x="10083310" y="6522217"/>
                </a:lnTo>
                <a:lnTo>
                  <a:pt x="10084596" y="6522217"/>
                </a:lnTo>
                <a:lnTo>
                  <a:pt x="10085882" y="6522217"/>
                </a:lnTo>
                <a:lnTo>
                  <a:pt x="10087069" y="6522019"/>
                </a:lnTo>
                <a:lnTo>
                  <a:pt x="10087662" y="6521920"/>
                </a:lnTo>
                <a:lnTo>
                  <a:pt x="10088255" y="6521820"/>
                </a:lnTo>
                <a:lnTo>
                  <a:pt x="10089442" y="6521523"/>
                </a:lnTo>
                <a:lnTo>
                  <a:pt x="10090431" y="6521126"/>
                </a:lnTo>
                <a:lnTo>
                  <a:pt x="10091420" y="6520629"/>
                </a:lnTo>
                <a:lnTo>
                  <a:pt x="10092409" y="6520034"/>
                </a:lnTo>
                <a:lnTo>
                  <a:pt x="10093201" y="6519438"/>
                </a:lnTo>
                <a:lnTo>
                  <a:pt x="10093695" y="6519041"/>
                </a:lnTo>
                <a:lnTo>
                  <a:pt x="10094190" y="6518744"/>
                </a:lnTo>
                <a:lnTo>
                  <a:pt x="10094981" y="6517950"/>
                </a:lnTo>
                <a:lnTo>
                  <a:pt x="10095673" y="6517156"/>
                </a:lnTo>
                <a:lnTo>
                  <a:pt x="10096069" y="6516759"/>
                </a:lnTo>
                <a:lnTo>
                  <a:pt x="10096366" y="6516263"/>
                </a:lnTo>
                <a:lnTo>
                  <a:pt x="10096959" y="6515370"/>
                </a:lnTo>
                <a:lnTo>
                  <a:pt x="10097355" y="6514873"/>
                </a:lnTo>
                <a:lnTo>
                  <a:pt x="10097651" y="6514278"/>
                </a:lnTo>
                <a:lnTo>
                  <a:pt x="10098146" y="6513186"/>
                </a:lnTo>
                <a:lnTo>
                  <a:pt x="10098739" y="6512095"/>
                </a:lnTo>
                <a:lnTo>
                  <a:pt x="10119609" y="6463962"/>
                </a:lnTo>
                <a:lnTo>
                  <a:pt x="10140478" y="6415929"/>
                </a:lnTo>
                <a:lnTo>
                  <a:pt x="10161347" y="6367895"/>
                </a:lnTo>
                <a:lnTo>
                  <a:pt x="10182216" y="6319862"/>
                </a:lnTo>
                <a:lnTo>
                  <a:pt x="10182414" y="6319266"/>
                </a:lnTo>
                <a:lnTo>
                  <a:pt x="10182611" y="6318770"/>
                </a:lnTo>
                <a:lnTo>
                  <a:pt x="10182710" y="6318175"/>
                </a:lnTo>
                <a:lnTo>
                  <a:pt x="10182908" y="6317579"/>
                </a:lnTo>
                <a:lnTo>
                  <a:pt x="10183007" y="6316388"/>
                </a:lnTo>
                <a:lnTo>
                  <a:pt x="10183106" y="6314999"/>
                </a:lnTo>
                <a:lnTo>
                  <a:pt x="10183007" y="6313808"/>
                </a:lnTo>
                <a:lnTo>
                  <a:pt x="10182908" y="6312716"/>
                </a:lnTo>
                <a:lnTo>
                  <a:pt x="10182611" y="6311625"/>
                </a:lnTo>
                <a:lnTo>
                  <a:pt x="10182216" y="6310632"/>
                </a:lnTo>
                <a:lnTo>
                  <a:pt x="10181919" y="6310037"/>
                </a:lnTo>
                <a:lnTo>
                  <a:pt x="10181721" y="6309541"/>
                </a:lnTo>
                <a:lnTo>
                  <a:pt x="10181425" y="6309044"/>
                </a:lnTo>
                <a:lnTo>
                  <a:pt x="10181128" y="6308548"/>
                </a:lnTo>
                <a:lnTo>
                  <a:pt x="10180436" y="6307754"/>
                </a:lnTo>
                <a:lnTo>
                  <a:pt x="10179644" y="6306861"/>
                </a:lnTo>
                <a:lnTo>
                  <a:pt x="10179249" y="6306464"/>
                </a:lnTo>
                <a:lnTo>
                  <a:pt x="10178754" y="6306166"/>
                </a:lnTo>
                <a:lnTo>
                  <a:pt x="10178359" y="6305769"/>
                </a:lnTo>
                <a:lnTo>
                  <a:pt x="10177864" y="6305472"/>
                </a:lnTo>
                <a:lnTo>
                  <a:pt x="10176875" y="6304777"/>
                </a:lnTo>
                <a:lnTo>
                  <a:pt x="10175886" y="6304281"/>
                </a:lnTo>
                <a:lnTo>
                  <a:pt x="10174699" y="6303884"/>
                </a:lnTo>
                <a:lnTo>
                  <a:pt x="10174106" y="6303685"/>
                </a:lnTo>
                <a:lnTo>
                  <a:pt x="10173512" y="6303586"/>
                </a:lnTo>
                <a:lnTo>
                  <a:pt x="10172919" y="6303487"/>
                </a:lnTo>
                <a:lnTo>
                  <a:pt x="10172325" y="6303387"/>
                </a:lnTo>
                <a:lnTo>
                  <a:pt x="10171138" y="6303288"/>
                </a:lnTo>
                <a:lnTo>
                  <a:pt x="10170149" y="6303387"/>
                </a:lnTo>
                <a:lnTo>
                  <a:pt x="10169556" y="6303387"/>
                </a:lnTo>
                <a:lnTo>
                  <a:pt x="10169061" y="6303487"/>
                </a:lnTo>
                <a:lnTo>
                  <a:pt x="10168072" y="6303784"/>
                </a:lnTo>
                <a:lnTo>
                  <a:pt x="10167182" y="6304082"/>
                </a:lnTo>
                <a:lnTo>
                  <a:pt x="10166292" y="6304380"/>
                </a:lnTo>
                <a:lnTo>
                  <a:pt x="10165501" y="6304876"/>
                </a:lnTo>
                <a:lnTo>
                  <a:pt x="10164611" y="6305472"/>
                </a:lnTo>
                <a:lnTo>
                  <a:pt x="10163819" y="6306067"/>
                </a:lnTo>
                <a:lnTo>
                  <a:pt x="10163028" y="6306662"/>
                </a:lnTo>
                <a:lnTo>
                  <a:pt x="10162336" y="6307357"/>
                </a:lnTo>
                <a:lnTo>
                  <a:pt x="10161742" y="6308052"/>
                </a:lnTo>
                <a:lnTo>
                  <a:pt x="10161149" y="6308747"/>
                </a:lnTo>
                <a:lnTo>
                  <a:pt x="10160556" y="6309541"/>
                </a:lnTo>
                <a:lnTo>
                  <a:pt x="10160061" y="6310235"/>
                </a:lnTo>
                <a:lnTo>
                  <a:pt x="10159072" y="6311922"/>
                </a:lnTo>
                <a:lnTo>
                  <a:pt x="10140379" y="6356482"/>
                </a:lnTo>
                <a:lnTo>
                  <a:pt x="10121686" y="6401141"/>
                </a:lnTo>
                <a:lnTo>
                  <a:pt x="10102893" y="6445900"/>
                </a:lnTo>
                <a:lnTo>
                  <a:pt x="10084299" y="6490559"/>
                </a:lnTo>
                <a:lnTo>
                  <a:pt x="10065606" y="6445999"/>
                </a:lnTo>
                <a:lnTo>
                  <a:pt x="10046913" y="6401439"/>
                </a:lnTo>
                <a:lnTo>
                  <a:pt x="10028319" y="6356978"/>
                </a:lnTo>
                <a:lnTo>
                  <a:pt x="10009724" y="6312518"/>
                </a:lnTo>
                <a:lnTo>
                  <a:pt x="10009329" y="6311625"/>
                </a:lnTo>
                <a:lnTo>
                  <a:pt x="10008834" y="6310731"/>
                </a:lnTo>
                <a:lnTo>
                  <a:pt x="10008340" y="6309739"/>
                </a:lnTo>
                <a:lnTo>
                  <a:pt x="10007746" y="6308846"/>
                </a:lnTo>
                <a:lnTo>
                  <a:pt x="10007054" y="6308052"/>
                </a:lnTo>
                <a:lnTo>
                  <a:pt x="10006361" y="6307357"/>
                </a:lnTo>
                <a:lnTo>
                  <a:pt x="10005669" y="6306662"/>
                </a:lnTo>
                <a:lnTo>
                  <a:pt x="10004977" y="6305968"/>
                </a:lnTo>
                <a:lnTo>
                  <a:pt x="10004186" y="6305472"/>
                </a:lnTo>
                <a:lnTo>
                  <a:pt x="10003295" y="6304876"/>
                </a:lnTo>
                <a:lnTo>
                  <a:pt x="10002306" y="6304380"/>
                </a:lnTo>
                <a:lnTo>
                  <a:pt x="10001416" y="6303983"/>
                </a:lnTo>
                <a:lnTo>
                  <a:pt x="10000427" y="6303685"/>
                </a:lnTo>
                <a:lnTo>
                  <a:pt x="9999339" y="6303487"/>
                </a:lnTo>
                <a:lnTo>
                  <a:pt x="9998251" y="6303387"/>
                </a:lnTo>
                <a:close/>
                <a:moveTo>
                  <a:pt x="10825614" y="6301701"/>
                </a:moveTo>
                <a:lnTo>
                  <a:pt x="10821846" y="6301800"/>
                </a:lnTo>
                <a:lnTo>
                  <a:pt x="10818078" y="6301998"/>
                </a:lnTo>
                <a:lnTo>
                  <a:pt x="10814410" y="6302295"/>
                </a:lnTo>
                <a:lnTo>
                  <a:pt x="10810741" y="6302790"/>
                </a:lnTo>
                <a:lnTo>
                  <a:pt x="10803800" y="6304177"/>
                </a:lnTo>
                <a:lnTo>
                  <a:pt x="10797256" y="6306157"/>
                </a:lnTo>
                <a:lnTo>
                  <a:pt x="10794083" y="6307246"/>
                </a:lnTo>
                <a:lnTo>
                  <a:pt x="10791009" y="6308435"/>
                </a:lnTo>
                <a:lnTo>
                  <a:pt x="10788035" y="6309821"/>
                </a:lnTo>
                <a:lnTo>
                  <a:pt x="10785060" y="6311306"/>
                </a:lnTo>
                <a:lnTo>
                  <a:pt x="10782383" y="6312890"/>
                </a:lnTo>
                <a:lnTo>
                  <a:pt x="10779706" y="6314574"/>
                </a:lnTo>
                <a:lnTo>
                  <a:pt x="10774748" y="6318336"/>
                </a:lnTo>
                <a:lnTo>
                  <a:pt x="10770187" y="6322396"/>
                </a:lnTo>
                <a:lnTo>
                  <a:pt x="10768204" y="6324575"/>
                </a:lnTo>
                <a:lnTo>
                  <a:pt x="10766320" y="6326852"/>
                </a:lnTo>
                <a:lnTo>
                  <a:pt x="10762850" y="6331605"/>
                </a:lnTo>
                <a:lnTo>
                  <a:pt x="10759975" y="6336754"/>
                </a:lnTo>
                <a:lnTo>
                  <a:pt x="10758785" y="6339527"/>
                </a:lnTo>
                <a:lnTo>
                  <a:pt x="10757694" y="6342200"/>
                </a:lnTo>
                <a:lnTo>
                  <a:pt x="10756802" y="6345072"/>
                </a:lnTo>
                <a:lnTo>
                  <a:pt x="10756108" y="6348042"/>
                </a:lnTo>
                <a:lnTo>
                  <a:pt x="10755513" y="6350914"/>
                </a:lnTo>
                <a:lnTo>
                  <a:pt x="10755017" y="6353983"/>
                </a:lnTo>
                <a:lnTo>
                  <a:pt x="10754620" y="6360222"/>
                </a:lnTo>
                <a:lnTo>
                  <a:pt x="10754620" y="6360816"/>
                </a:lnTo>
                <a:lnTo>
                  <a:pt x="10754720" y="6363984"/>
                </a:lnTo>
                <a:lnTo>
                  <a:pt x="10754918" y="6367153"/>
                </a:lnTo>
                <a:lnTo>
                  <a:pt x="10755314" y="6370223"/>
                </a:lnTo>
                <a:lnTo>
                  <a:pt x="10755810" y="6373094"/>
                </a:lnTo>
                <a:lnTo>
                  <a:pt x="10756405" y="6375966"/>
                </a:lnTo>
                <a:lnTo>
                  <a:pt x="10757099" y="6378639"/>
                </a:lnTo>
                <a:lnTo>
                  <a:pt x="10758983" y="6383788"/>
                </a:lnTo>
                <a:lnTo>
                  <a:pt x="10760173" y="6386264"/>
                </a:lnTo>
                <a:lnTo>
                  <a:pt x="10761462" y="6388541"/>
                </a:lnTo>
                <a:lnTo>
                  <a:pt x="10762949" y="6390918"/>
                </a:lnTo>
                <a:lnTo>
                  <a:pt x="10764437" y="6392997"/>
                </a:lnTo>
                <a:lnTo>
                  <a:pt x="10766221" y="6395076"/>
                </a:lnTo>
                <a:lnTo>
                  <a:pt x="10768105" y="6397156"/>
                </a:lnTo>
                <a:lnTo>
                  <a:pt x="10770088" y="6399037"/>
                </a:lnTo>
                <a:lnTo>
                  <a:pt x="10772270" y="6400919"/>
                </a:lnTo>
                <a:lnTo>
                  <a:pt x="10774550" y="6402701"/>
                </a:lnTo>
                <a:lnTo>
                  <a:pt x="10777029" y="6404384"/>
                </a:lnTo>
                <a:lnTo>
                  <a:pt x="10779607" y="6406068"/>
                </a:lnTo>
                <a:lnTo>
                  <a:pt x="10782383" y="6407652"/>
                </a:lnTo>
                <a:lnTo>
                  <a:pt x="10785259" y="6409236"/>
                </a:lnTo>
                <a:lnTo>
                  <a:pt x="10788332" y="6410622"/>
                </a:lnTo>
                <a:lnTo>
                  <a:pt x="10794876" y="6413494"/>
                </a:lnTo>
                <a:lnTo>
                  <a:pt x="10802115" y="6415970"/>
                </a:lnTo>
                <a:lnTo>
                  <a:pt x="10805783" y="6417158"/>
                </a:lnTo>
                <a:lnTo>
                  <a:pt x="10809749" y="6418445"/>
                </a:lnTo>
                <a:lnTo>
                  <a:pt x="10818177" y="6420623"/>
                </a:lnTo>
                <a:lnTo>
                  <a:pt x="10822639" y="6421614"/>
                </a:lnTo>
                <a:lnTo>
                  <a:pt x="10827200" y="6422604"/>
                </a:lnTo>
                <a:lnTo>
                  <a:pt x="10835331" y="6424485"/>
                </a:lnTo>
                <a:lnTo>
                  <a:pt x="10842668" y="6426367"/>
                </a:lnTo>
                <a:lnTo>
                  <a:pt x="10849212" y="6428248"/>
                </a:lnTo>
                <a:lnTo>
                  <a:pt x="10855161" y="6430228"/>
                </a:lnTo>
                <a:lnTo>
                  <a:pt x="10860317" y="6432308"/>
                </a:lnTo>
                <a:lnTo>
                  <a:pt x="10864978" y="6434486"/>
                </a:lnTo>
                <a:lnTo>
                  <a:pt x="10868944" y="6436764"/>
                </a:lnTo>
                <a:lnTo>
                  <a:pt x="10872414" y="6439239"/>
                </a:lnTo>
                <a:lnTo>
                  <a:pt x="10875190" y="6441616"/>
                </a:lnTo>
                <a:lnTo>
                  <a:pt x="10876479" y="6442903"/>
                </a:lnTo>
                <a:lnTo>
                  <a:pt x="10877669" y="6444190"/>
                </a:lnTo>
                <a:lnTo>
                  <a:pt x="10879553" y="6447062"/>
                </a:lnTo>
                <a:lnTo>
                  <a:pt x="10880346" y="6448448"/>
                </a:lnTo>
                <a:lnTo>
                  <a:pt x="10880941" y="6450032"/>
                </a:lnTo>
                <a:lnTo>
                  <a:pt x="10882032" y="6453102"/>
                </a:lnTo>
                <a:lnTo>
                  <a:pt x="10882924" y="6456369"/>
                </a:lnTo>
                <a:lnTo>
                  <a:pt x="10883321" y="6459736"/>
                </a:lnTo>
                <a:lnTo>
                  <a:pt x="10883420" y="6463400"/>
                </a:lnTo>
                <a:lnTo>
                  <a:pt x="10883420" y="6463994"/>
                </a:lnTo>
                <a:lnTo>
                  <a:pt x="10883222" y="6467955"/>
                </a:lnTo>
                <a:lnTo>
                  <a:pt x="10882924" y="6469836"/>
                </a:lnTo>
                <a:lnTo>
                  <a:pt x="10882627" y="6471717"/>
                </a:lnTo>
                <a:lnTo>
                  <a:pt x="10881437" y="6475183"/>
                </a:lnTo>
                <a:lnTo>
                  <a:pt x="10879950" y="6478649"/>
                </a:lnTo>
                <a:lnTo>
                  <a:pt x="10878165" y="6481817"/>
                </a:lnTo>
                <a:lnTo>
                  <a:pt x="10876975" y="6483402"/>
                </a:lnTo>
                <a:lnTo>
                  <a:pt x="10875785" y="6484887"/>
                </a:lnTo>
                <a:lnTo>
                  <a:pt x="10873207" y="6487660"/>
                </a:lnTo>
                <a:lnTo>
                  <a:pt x="10870233" y="6490234"/>
                </a:lnTo>
                <a:lnTo>
                  <a:pt x="10866861" y="6492412"/>
                </a:lnTo>
                <a:lnTo>
                  <a:pt x="10863292" y="6494591"/>
                </a:lnTo>
                <a:lnTo>
                  <a:pt x="10859227" y="6496274"/>
                </a:lnTo>
                <a:lnTo>
                  <a:pt x="10857244" y="6497066"/>
                </a:lnTo>
                <a:lnTo>
                  <a:pt x="10854963" y="6497759"/>
                </a:lnTo>
                <a:lnTo>
                  <a:pt x="10850402" y="6498948"/>
                </a:lnTo>
                <a:lnTo>
                  <a:pt x="10845643" y="6499839"/>
                </a:lnTo>
                <a:lnTo>
                  <a:pt x="10840487" y="6500334"/>
                </a:lnTo>
                <a:lnTo>
                  <a:pt x="10835232" y="6500532"/>
                </a:lnTo>
                <a:lnTo>
                  <a:pt x="10830175" y="6500433"/>
                </a:lnTo>
                <a:lnTo>
                  <a:pt x="10825217" y="6500136"/>
                </a:lnTo>
                <a:lnTo>
                  <a:pt x="10820458" y="6499641"/>
                </a:lnTo>
                <a:lnTo>
                  <a:pt x="10815798" y="6498948"/>
                </a:lnTo>
                <a:lnTo>
                  <a:pt x="10811336" y="6498156"/>
                </a:lnTo>
                <a:lnTo>
                  <a:pt x="10806973" y="6496967"/>
                </a:lnTo>
                <a:lnTo>
                  <a:pt x="10802610" y="6495680"/>
                </a:lnTo>
                <a:lnTo>
                  <a:pt x="10798446" y="6494195"/>
                </a:lnTo>
                <a:lnTo>
                  <a:pt x="10794282" y="6492511"/>
                </a:lnTo>
                <a:lnTo>
                  <a:pt x="10790216" y="6490630"/>
                </a:lnTo>
                <a:lnTo>
                  <a:pt x="10786349" y="6488551"/>
                </a:lnTo>
                <a:lnTo>
                  <a:pt x="10782383" y="6486273"/>
                </a:lnTo>
                <a:lnTo>
                  <a:pt x="10778516" y="6483798"/>
                </a:lnTo>
                <a:lnTo>
                  <a:pt x="10774649" y="6481025"/>
                </a:lnTo>
                <a:lnTo>
                  <a:pt x="10770881" y="6478154"/>
                </a:lnTo>
                <a:lnTo>
                  <a:pt x="10767014" y="6475084"/>
                </a:lnTo>
                <a:lnTo>
                  <a:pt x="10765626" y="6473995"/>
                </a:lnTo>
                <a:lnTo>
                  <a:pt x="10764734" y="6473500"/>
                </a:lnTo>
                <a:lnTo>
                  <a:pt x="10763842" y="6473104"/>
                </a:lnTo>
                <a:lnTo>
                  <a:pt x="10762850" y="6472807"/>
                </a:lnTo>
                <a:lnTo>
                  <a:pt x="10761859" y="6472510"/>
                </a:lnTo>
                <a:lnTo>
                  <a:pt x="10759578" y="6472312"/>
                </a:lnTo>
                <a:lnTo>
                  <a:pt x="10758388" y="6472411"/>
                </a:lnTo>
                <a:lnTo>
                  <a:pt x="10757198" y="6472609"/>
                </a:lnTo>
                <a:lnTo>
                  <a:pt x="10755017" y="6473203"/>
                </a:lnTo>
                <a:lnTo>
                  <a:pt x="10753034" y="6474292"/>
                </a:lnTo>
                <a:lnTo>
                  <a:pt x="10751348" y="6475678"/>
                </a:lnTo>
                <a:lnTo>
                  <a:pt x="10749861" y="6477560"/>
                </a:lnTo>
                <a:lnTo>
                  <a:pt x="10748770" y="6479540"/>
                </a:lnTo>
                <a:lnTo>
                  <a:pt x="10748076" y="6481718"/>
                </a:lnTo>
                <a:lnTo>
                  <a:pt x="10747878" y="6484293"/>
                </a:lnTo>
                <a:lnTo>
                  <a:pt x="10747977" y="6485679"/>
                </a:lnTo>
                <a:lnTo>
                  <a:pt x="10748175" y="6487065"/>
                </a:lnTo>
                <a:lnTo>
                  <a:pt x="10748572" y="6488452"/>
                </a:lnTo>
                <a:lnTo>
                  <a:pt x="10749068" y="6489640"/>
                </a:lnTo>
                <a:lnTo>
                  <a:pt x="10749762" y="6490729"/>
                </a:lnTo>
                <a:lnTo>
                  <a:pt x="10750654" y="6491719"/>
                </a:lnTo>
                <a:lnTo>
                  <a:pt x="10752538" y="6493502"/>
                </a:lnTo>
                <a:lnTo>
                  <a:pt x="10757000" y="6496868"/>
                </a:lnTo>
                <a:lnTo>
                  <a:pt x="10761660" y="6500136"/>
                </a:lnTo>
                <a:lnTo>
                  <a:pt x="10766320" y="6503107"/>
                </a:lnTo>
                <a:lnTo>
                  <a:pt x="10771080" y="6505978"/>
                </a:lnTo>
                <a:lnTo>
                  <a:pt x="10775839" y="6508454"/>
                </a:lnTo>
                <a:lnTo>
                  <a:pt x="10780698" y="6510929"/>
                </a:lnTo>
                <a:lnTo>
                  <a:pt x="10785556" y="6513008"/>
                </a:lnTo>
                <a:lnTo>
                  <a:pt x="10790514" y="6514989"/>
                </a:lnTo>
                <a:lnTo>
                  <a:pt x="10795670" y="6516672"/>
                </a:lnTo>
                <a:lnTo>
                  <a:pt x="10800826" y="6518058"/>
                </a:lnTo>
                <a:lnTo>
                  <a:pt x="10806279" y="6519346"/>
                </a:lnTo>
                <a:lnTo>
                  <a:pt x="10811633" y="6520435"/>
                </a:lnTo>
                <a:lnTo>
                  <a:pt x="10817186" y="6521227"/>
                </a:lnTo>
                <a:lnTo>
                  <a:pt x="10822738" y="6521722"/>
                </a:lnTo>
                <a:lnTo>
                  <a:pt x="10828489" y="6522118"/>
                </a:lnTo>
                <a:lnTo>
                  <a:pt x="10834339" y="6522217"/>
                </a:lnTo>
                <a:lnTo>
                  <a:pt x="10842272" y="6521920"/>
                </a:lnTo>
                <a:lnTo>
                  <a:pt x="10846039" y="6521623"/>
                </a:lnTo>
                <a:lnTo>
                  <a:pt x="10849807" y="6521128"/>
                </a:lnTo>
                <a:lnTo>
                  <a:pt x="10853476" y="6520534"/>
                </a:lnTo>
                <a:lnTo>
                  <a:pt x="10857144" y="6519841"/>
                </a:lnTo>
                <a:lnTo>
                  <a:pt x="10860516" y="6518851"/>
                </a:lnTo>
                <a:lnTo>
                  <a:pt x="10863986" y="6517860"/>
                </a:lnTo>
                <a:lnTo>
                  <a:pt x="10867258" y="6516771"/>
                </a:lnTo>
                <a:lnTo>
                  <a:pt x="10870431" y="6515583"/>
                </a:lnTo>
                <a:lnTo>
                  <a:pt x="10876479" y="6512711"/>
                </a:lnTo>
                <a:lnTo>
                  <a:pt x="10879355" y="6511127"/>
                </a:lnTo>
                <a:lnTo>
                  <a:pt x="10882131" y="6509444"/>
                </a:lnTo>
                <a:lnTo>
                  <a:pt x="10884808" y="6507562"/>
                </a:lnTo>
                <a:lnTo>
                  <a:pt x="10887287" y="6505681"/>
                </a:lnTo>
                <a:lnTo>
                  <a:pt x="10889667" y="6503701"/>
                </a:lnTo>
                <a:lnTo>
                  <a:pt x="10891947" y="6501522"/>
                </a:lnTo>
                <a:lnTo>
                  <a:pt x="10894128" y="6499344"/>
                </a:lnTo>
                <a:lnTo>
                  <a:pt x="10896012" y="6496868"/>
                </a:lnTo>
                <a:lnTo>
                  <a:pt x="10899582" y="6491917"/>
                </a:lnTo>
                <a:lnTo>
                  <a:pt x="10902556" y="6486570"/>
                </a:lnTo>
                <a:lnTo>
                  <a:pt x="10904936" y="6480827"/>
                </a:lnTo>
                <a:lnTo>
                  <a:pt x="10905928" y="6477857"/>
                </a:lnTo>
                <a:lnTo>
                  <a:pt x="10906622" y="6474787"/>
                </a:lnTo>
                <a:lnTo>
                  <a:pt x="10907217" y="6471618"/>
                </a:lnTo>
                <a:lnTo>
                  <a:pt x="10907712" y="6468351"/>
                </a:lnTo>
                <a:lnTo>
                  <a:pt x="10908010" y="6464984"/>
                </a:lnTo>
                <a:lnTo>
                  <a:pt x="10908109" y="6461617"/>
                </a:lnTo>
                <a:lnTo>
                  <a:pt x="10908109" y="6461023"/>
                </a:lnTo>
                <a:lnTo>
                  <a:pt x="10908109" y="6457954"/>
                </a:lnTo>
                <a:lnTo>
                  <a:pt x="10907911" y="6454983"/>
                </a:lnTo>
                <a:lnTo>
                  <a:pt x="10907018" y="6449339"/>
                </a:lnTo>
                <a:lnTo>
                  <a:pt x="10906423" y="6446666"/>
                </a:lnTo>
                <a:lnTo>
                  <a:pt x="10905729" y="6444091"/>
                </a:lnTo>
                <a:lnTo>
                  <a:pt x="10904837" y="6441616"/>
                </a:lnTo>
                <a:lnTo>
                  <a:pt x="10903845" y="6439041"/>
                </a:lnTo>
                <a:lnTo>
                  <a:pt x="10902755" y="6436764"/>
                </a:lnTo>
                <a:lnTo>
                  <a:pt x="10901466" y="6434486"/>
                </a:lnTo>
                <a:lnTo>
                  <a:pt x="10900078" y="6432209"/>
                </a:lnTo>
                <a:lnTo>
                  <a:pt x="10898590" y="6430129"/>
                </a:lnTo>
                <a:lnTo>
                  <a:pt x="10895021" y="6426069"/>
                </a:lnTo>
                <a:lnTo>
                  <a:pt x="10893137" y="6424188"/>
                </a:lnTo>
                <a:lnTo>
                  <a:pt x="10890956" y="6422208"/>
                </a:lnTo>
                <a:lnTo>
                  <a:pt x="10886295" y="6418742"/>
                </a:lnTo>
                <a:lnTo>
                  <a:pt x="10883817" y="6416960"/>
                </a:lnTo>
                <a:lnTo>
                  <a:pt x="10881139" y="6415375"/>
                </a:lnTo>
                <a:lnTo>
                  <a:pt x="10875389" y="6412405"/>
                </a:lnTo>
                <a:lnTo>
                  <a:pt x="10869043" y="6409533"/>
                </a:lnTo>
                <a:lnTo>
                  <a:pt x="10862102" y="6407058"/>
                </a:lnTo>
                <a:lnTo>
                  <a:pt x="10854566" y="6404582"/>
                </a:lnTo>
                <a:lnTo>
                  <a:pt x="10846436" y="6402404"/>
                </a:lnTo>
                <a:lnTo>
                  <a:pt x="10837710" y="6400324"/>
                </a:lnTo>
                <a:lnTo>
                  <a:pt x="10829183" y="6398443"/>
                </a:lnTo>
                <a:lnTo>
                  <a:pt x="10821549" y="6396463"/>
                </a:lnTo>
                <a:lnTo>
                  <a:pt x="10814608" y="6394383"/>
                </a:lnTo>
                <a:lnTo>
                  <a:pt x="10811534" y="6393393"/>
                </a:lnTo>
                <a:lnTo>
                  <a:pt x="10808460" y="6392403"/>
                </a:lnTo>
                <a:lnTo>
                  <a:pt x="10803007" y="6390225"/>
                </a:lnTo>
                <a:lnTo>
                  <a:pt x="10798248" y="6388046"/>
                </a:lnTo>
                <a:lnTo>
                  <a:pt x="10794083" y="6385769"/>
                </a:lnTo>
                <a:lnTo>
                  <a:pt x="10790514" y="6383293"/>
                </a:lnTo>
                <a:lnTo>
                  <a:pt x="10788927" y="6382006"/>
                </a:lnTo>
                <a:lnTo>
                  <a:pt x="10787539" y="6380719"/>
                </a:lnTo>
                <a:lnTo>
                  <a:pt x="10784961" y="6378045"/>
                </a:lnTo>
                <a:lnTo>
                  <a:pt x="10783970" y="6376659"/>
                </a:lnTo>
                <a:lnTo>
                  <a:pt x="10783077" y="6375273"/>
                </a:lnTo>
                <a:lnTo>
                  <a:pt x="10781491" y="6372203"/>
                </a:lnTo>
                <a:lnTo>
                  <a:pt x="10780301" y="6369034"/>
                </a:lnTo>
                <a:lnTo>
                  <a:pt x="10779904" y="6367450"/>
                </a:lnTo>
                <a:lnTo>
                  <a:pt x="10779607" y="6365866"/>
                </a:lnTo>
                <a:lnTo>
                  <a:pt x="10779111" y="6362301"/>
                </a:lnTo>
                <a:lnTo>
                  <a:pt x="10779012" y="6358538"/>
                </a:lnTo>
                <a:lnTo>
                  <a:pt x="10779012" y="6357944"/>
                </a:lnTo>
                <a:lnTo>
                  <a:pt x="10779210" y="6354479"/>
                </a:lnTo>
                <a:lnTo>
                  <a:pt x="10779805" y="6351013"/>
                </a:lnTo>
                <a:lnTo>
                  <a:pt x="10780896" y="6347646"/>
                </a:lnTo>
                <a:lnTo>
                  <a:pt x="10782284" y="6344478"/>
                </a:lnTo>
                <a:lnTo>
                  <a:pt x="10783970" y="6341408"/>
                </a:lnTo>
                <a:lnTo>
                  <a:pt x="10786250" y="6338635"/>
                </a:lnTo>
                <a:lnTo>
                  <a:pt x="10788630" y="6335863"/>
                </a:lnTo>
                <a:lnTo>
                  <a:pt x="10791505" y="6333486"/>
                </a:lnTo>
                <a:lnTo>
                  <a:pt x="10794579" y="6331209"/>
                </a:lnTo>
                <a:lnTo>
                  <a:pt x="10798148" y="6329229"/>
                </a:lnTo>
                <a:lnTo>
                  <a:pt x="10801916" y="6327545"/>
                </a:lnTo>
                <a:lnTo>
                  <a:pt x="10805982" y="6326060"/>
                </a:lnTo>
                <a:lnTo>
                  <a:pt x="10810344" y="6324872"/>
                </a:lnTo>
                <a:lnTo>
                  <a:pt x="10815004" y="6324080"/>
                </a:lnTo>
                <a:lnTo>
                  <a:pt x="10819863" y="6323585"/>
                </a:lnTo>
                <a:lnTo>
                  <a:pt x="10825019" y="6323386"/>
                </a:lnTo>
                <a:lnTo>
                  <a:pt x="10832455" y="6323684"/>
                </a:lnTo>
                <a:lnTo>
                  <a:pt x="10836025" y="6323981"/>
                </a:lnTo>
                <a:lnTo>
                  <a:pt x="10839694" y="6324476"/>
                </a:lnTo>
                <a:lnTo>
                  <a:pt x="10846833" y="6325763"/>
                </a:lnTo>
                <a:lnTo>
                  <a:pt x="10850204" y="6326753"/>
                </a:lnTo>
                <a:lnTo>
                  <a:pt x="10853674" y="6327842"/>
                </a:lnTo>
                <a:lnTo>
                  <a:pt x="10857144" y="6329031"/>
                </a:lnTo>
                <a:lnTo>
                  <a:pt x="10860516" y="6330318"/>
                </a:lnTo>
                <a:lnTo>
                  <a:pt x="10863986" y="6332001"/>
                </a:lnTo>
                <a:lnTo>
                  <a:pt x="10867357" y="6333585"/>
                </a:lnTo>
                <a:lnTo>
                  <a:pt x="10874100" y="6337546"/>
                </a:lnTo>
                <a:lnTo>
                  <a:pt x="10880941" y="6342002"/>
                </a:lnTo>
                <a:lnTo>
                  <a:pt x="10882627" y="6343091"/>
                </a:lnTo>
                <a:lnTo>
                  <a:pt x="10884312" y="6343784"/>
                </a:lnTo>
                <a:lnTo>
                  <a:pt x="10885998" y="6344181"/>
                </a:lnTo>
                <a:lnTo>
                  <a:pt x="10888080" y="6344280"/>
                </a:lnTo>
                <a:lnTo>
                  <a:pt x="10889270" y="6344181"/>
                </a:lnTo>
                <a:lnTo>
                  <a:pt x="10890361" y="6343982"/>
                </a:lnTo>
                <a:lnTo>
                  <a:pt x="10892641" y="6343388"/>
                </a:lnTo>
                <a:lnTo>
                  <a:pt x="10894624" y="6342200"/>
                </a:lnTo>
                <a:lnTo>
                  <a:pt x="10896310" y="6340814"/>
                </a:lnTo>
                <a:lnTo>
                  <a:pt x="10897797" y="6339131"/>
                </a:lnTo>
                <a:lnTo>
                  <a:pt x="10898888" y="6337051"/>
                </a:lnTo>
                <a:lnTo>
                  <a:pt x="10899582" y="6334972"/>
                </a:lnTo>
                <a:lnTo>
                  <a:pt x="10899780" y="6332595"/>
                </a:lnTo>
                <a:lnTo>
                  <a:pt x="10899681" y="6330912"/>
                </a:lnTo>
                <a:lnTo>
                  <a:pt x="10899284" y="6329328"/>
                </a:lnTo>
                <a:lnTo>
                  <a:pt x="10898789" y="6327941"/>
                </a:lnTo>
                <a:lnTo>
                  <a:pt x="10898095" y="6326654"/>
                </a:lnTo>
                <a:lnTo>
                  <a:pt x="10896310" y="6324476"/>
                </a:lnTo>
                <a:lnTo>
                  <a:pt x="10894525" y="6322792"/>
                </a:lnTo>
                <a:lnTo>
                  <a:pt x="10890757" y="6320218"/>
                </a:lnTo>
                <a:lnTo>
                  <a:pt x="10886989" y="6317841"/>
                </a:lnTo>
                <a:lnTo>
                  <a:pt x="10883321" y="6315564"/>
                </a:lnTo>
                <a:lnTo>
                  <a:pt x="10879454" y="6313584"/>
                </a:lnTo>
                <a:lnTo>
                  <a:pt x="10871522" y="6309920"/>
                </a:lnTo>
                <a:lnTo>
                  <a:pt x="10863391" y="6306949"/>
                </a:lnTo>
                <a:lnTo>
                  <a:pt x="10859127" y="6305761"/>
                </a:lnTo>
                <a:lnTo>
                  <a:pt x="10854765" y="6304573"/>
                </a:lnTo>
                <a:lnTo>
                  <a:pt x="10850204" y="6303682"/>
                </a:lnTo>
                <a:lnTo>
                  <a:pt x="10845643" y="6302989"/>
                </a:lnTo>
                <a:lnTo>
                  <a:pt x="10840883" y="6302394"/>
                </a:lnTo>
                <a:lnTo>
                  <a:pt x="10835926" y="6301998"/>
                </a:lnTo>
                <a:lnTo>
                  <a:pt x="10830869" y="6301800"/>
                </a:lnTo>
                <a:close/>
                <a:moveTo>
                  <a:pt x="11842418" y="6112915"/>
                </a:moveTo>
                <a:lnTo>
                  <a:pt x="11839604" y="6113228"/>
                </a:lnTo>
                <a:lnTo>
                  <a:pt x="11838145" y="6113541"/>
                </a:lnTo>
                <a:lnTo>
                  <a:pt x="11836894" y="6114062"/>
                </a:lnTo>
                <a:lnTo>
                  <a:pt x="11834497" y="6115312"/>
                </a:lnTo>
                <a:lnTo>
                  <a:pt x="11832309" y="6117188"/>
                </a:lnTo>
                <a:lnTo>
                  <a:pt x="11831371" y="6118126"/>
                </a:lnTo>
                <a:lnTo>
                  <a:pt x="11830641" y="6119273"/>
                </a:lnTo>
                <a:lnTo>
                  <a:pt x="11829912" y="6120419"/>
                </a:lnTo>
                <a:lnTo>
                  <a:pt x="11829286" y="6121565"/>
                </a:lnTo>
                <a:lnTo>
                  <a:pt x="11828452" y="6124379"/>
                </a:lnTo>
                <a:lnTo>
                  <a:pt x="11828244" y="6127193"/>
                </a:lnTo>
                <a:lnTo>
                  <a:pt x="11828452" y="6130111"/>
                </a:lnTo>
                <a:lnTo>
                  <a:pt x="11828869" y="6131466"/>
                </a:lnTo>
                <a:lnTo>
                  <a:pt x="11829286" y="6132717"/>
                </a:lnTo>
                <a:lnTo>
                  <a:pt x="11830641" y="6135218"/>
                </a:lnTo>
                <a:lnTo>
                  <a:pt x="11832309" y="6137302"/>
                </a:lnTo>
                <a:lnTo>
                  <a:pt x="11833351" y="6138240"/>
                </a:lnTo>
                <a:lnTo>
                  <a:pt x="11834497" y="6139074"/>
                </a:lnTo>
                <a:lnTo>
                  <a:pt x="11835644" y="6139804"/>
                </a:lnTo>
                <a:lnTo>
                  <a:pt x="11836894" y="6140429"/>
                </a:lnTo>
                <a:lnTo>
                  <a:pt x="11839604" y="6141263"/>
                </a:lnTo>
                <a:lnTo>
                  <a:pt x="11842418" y="6141471"/>
                </a:lnTo>
                <a:lnTo>
                  <a:pt x="11845336" y="6141263"/>
                </a:lnTo>
                <a:lnTo>
                  <a:pt x="11846691" y="6140846"/>
                </a:lnTo>
                <a:lnTo>
                  <a:pt x="11847941" y="6140429"/>
                </a:lnTo>
                <a:lnTo>
                  <a:pt x="11850443" y="6139074"/>
                </a:lnTo>
                <a:lnTo>
                  <a:pt x="11852527" y="6137302"/>
                </a:lnTo>
                <a:lnTo>
                  <a:pt x="11853465" y="6136260"/>
                </a:lnTo>
                <a:lnTo>
                  <a:pt x="11854299" y="6135218"/>
                </a:lnTo>
                <a:lnTo>
                  <a:pt x="11855028" y="6134072"/>
                </a:lnTo>
                <a:lnTo>
                  <a:pt x="11855654" y="6132717"/>
                </a:lnTo>
                <a:lnTo>
                  <a:pt x="11856487" y="6130111"/>
                </a:lnTo>
                <a:lnTo>
                  <a:pt x="11856800" y="6127193"/>
                </a:lnTo>
                <a:lnTo>
                  <a:pt x="11856487" y="6124379"/>
                </a:lnTo>
                <a:lnTo>
                  <a:pt x="11856175" y="6123024"/>
                </a:lnTo>
                <a:lnTo>
                  <a:pt x="11855654" y="6121565"/>
                </a:lnTo>
                <a:lnTo>
                  <a:pt x="11854299" y="6119273"/>
                </a:lnTo>
                <a:lnTo>
                  <a:pt x="11852527" y="6117188"/>
                </a:lnTo>
                <a:lnTo>
                  <a:pt x="11851589" y="6116146"/>
                </a:lnTo>
                <a:lnTo>
                  <a:pt x="11850443" y="6115312"/>
                </a:lnTo>
                <a:lnTo>
                  <a:pt x="11849192" y="6114687"/>
                </a:lnTo>
                <a:lnTo>
                  <a:pt x="11847941" y="6114062"/>
                </a:lnTo>
                <a:lnTo>
                  <a:pt x="11845336" y="6113228"/>
                </a:lnTo>
                <a:close/>
                <a:moveTo>
                  <a:pt x="11550768" y="5922542"/>
                </a:moveTo>
                <a:lnTo>
                  <a:pt x="11548197" y="5922741"/>
                </a:lnTo>
                <a:lnTo>
                  <a:pt x="11545922" y="5923237"/>
                </a:lnTo>
                <a:lnTo>
                  <a:pt x="11543944" y="5924229"/>
                </a:lnTo>
                <a:lnTo>
                  <a:pt x="11542856" y="5924726"/>
                </a:lnTo>
                <a:lnTo>
                  <a:pt x="11541966" y="5925321"/>
                </a:lnTo>
                <a:lnTo>
                  <a:pt x="11540383" y="5926810"/>
                </a:lnTo>
                <a:lnTo>
                  <a:pt x="11538899" y="5928497"/>
                </a:lnTo>
                <a:lnTo>
                  <a:pt x="11537614" y="5930482"/>
                </a:lnTo>
                <a:lnTo>
                  <a:pt x="11536625" y="5932665"/>
                </a:lnTo>
                <a:lnTo>
                  <a:pt x="11515854" y="5980500"/>
                </a:lnTo>
                <a:lnTo>
                  <a:pt x="11495084" y="6028335"/>
                </a:lnTo>
                <a:lnTo>
                  <a:pt x="11474314" y="6076170"/>
                </a:lnTo>
                <a:lnTo>
                  <a:pt x="11453544" y="6124005"/>
                </a:lnTo>
                <a:lnTo>
                  <a:pt x="11452950" y="6125295"/>
                </a:lnTo>
                <a:lnTo>
                  <a:pt x="11452555" y="6126585"/>
                </a:lnTo>
                <a:lnTo>
                  <a:pt x="11452258" y="6127875"/>
                </a:lnTo>
                <a:lnTo>
                  <a:pt x="11452258" y="6129463"/>
                </a:lnTo>
                <a:lnTo>
                  <a:pt x="11452555" y="6131745"/>
                </a:lnTo>
                <a:lnTo>
                  <a:pt x="11453247" y="6133929"/>
                </a:lnTo>
                <a:lnTo>
                  <a:pt x="11454335" y="6135914"/>
                </a:lnTo>
                <a:lnTo>
                  <a:pt x="11455819" y="6137700"/>
                </a:lnTo>
                <a:lnTo>
                  <a:pt x="11457698" y="6139288"/>
                </a:lnTo>
                <a:lnTo>
                  <a:pt x="11459775" y="6140479"/>
                </a:lnTo>
                <a:lnTo>
                  <a:pt x="11460863" y="6140876"/>
                </a:lnTo>
                <a:lnTo>
                  <a:pt x="11462050" y="6141174"/>
                </a:lnTo>
                <a:lnTo>
                  <a:pt x="11464621" y="6141471"/>
                </a:lnTo>
                <a:lnTo>
                  <a:pt x="11466797" y="6141273"/>
                </a:lnTo>
                <a:lnTo>
                  <a:pt x="11468874" y="6140777"/>
                </a:lnTo>
                <a:lnTo>
                  <a:pt x="11470654" y="6139883"/>
                </a:lnTo>
                <a:lnTo>
                  <a:pt x="11472336" y="6138692"/>
                </a:lnTo>
                <a:lnTo>
                  <a:pt x="11473918" y="6137402"/>
                </a:lnTo>
                <a:lnTo>
                  <a:pt x="11475204" y="6135914"/>
                </a:lnTo>
                <a:lnTo>
                  <a:pt x="11476292" y="6134127"/>
                </a:lnTo>
                <a:lnTo>
                  <a:pt x="11477182" y="6132242"/>
                </a:lnTo>
                <a:lnTo>
                  <a:pt x="11495777" y="6087682"/>
                </a:lnTo>
                <a:lnTo>
                  <a:pt x="11514470" y="6043221"/>
                </a:lnTo>
                <a:lnTo>
                  <a:pt x="11532965" y="5998661"/>
                </a:lnTo>
                <a:lnTo>
                  <a:pt x="11551658" y="5954201"/>
                </a:lnTo>
                <a:lnTo>
                  <a:pt x="11570351" y="5998761"/>
                </a:lnTo>
                <a:lnTo>
                  <a:pt x="11589045" y="6043519"/>
                </a:lnTo>
                <a:lnTo>
                  <a:pt x="11607738" y="6088178"/>
                </a:lnTo>
                <a:lnTo>
                  <a:pt x="11626530" y="6132837"/>
                </a:lnTo>
                <a:lnTo>
                  <a:pt x="11627420" y="6134425"/>
                </a:lnTo>
                <a:lnTo>
                  <a:pt x="11628508" y="6136013"/>
                </a:lnTo>
                <a:lnTo>
                  <a:pt x="11629794" y="6137402"/>
                </a:lnTo>
                <a:lnTo>
                  <a:pt x="11631277" y="6138692"/>
                </a:lnTo>
                <a:lnTo>
                  <a:pt x="11632860" y="6139883"/>
                </a:lnTo>
                <a:lnTo>
                  <a:pt x="11634640" y="6140677"/>
                </a:lnTo>
                <a:lnTo>
                  <a:pt x="11636519" y="6141273"/>
                </a:lnTo>
                <a:lnTo>
                  <a:pt x="11638498" y="6141471"/>
                </a:lnTo>
                <a:lnTo>
                  <a:pt x="11641069" y="6141174"/>
                </a:lnTo>
                <a:lnTo>
                  <a:pt x="11643245" y="6140479"/>
                </a:lnTo>
                <a:lnTo>
                  <a:pt x="11645421" y="6139387"/>
                </a:lnTo>
                <a:lnTo>
                  <a:pt x="11647102" y="6137899"/>
                </a:lnTo>
                <a:lnTo>
                  <a:pt x="11648487" y="6136112"/>
                </a:lnTo>
                <a:lnTo>
                  <a:pt x="11649575" y="6134227"/>
                </a:lnTo>
                <a:lnTo>
                  <a:pt x="11650366" y="6132043"/>
                </a:lnTo>
                <a:lnTo>
                  <a:pt x="11650564" y="6130952"/>
                </a:lnTo>
                <a:lnTo>
                  <a:pt x="11650564" y="6129761"/>
                </a:lnTo>
                <a:lnTo>
                  <a:pt x="11650366" y="6127180"/>
                </a:lnTo>
                <a:lnTo>
                  <a:pt x="11649575" y="6124898"/>
                </a:lnTo>
                <a:lnTo>
                  <a:pt x="11628706" y="6076765"/>
                </a:lnTo>
                <a:lnTo>
                  <a:pt x="11607837" y="6028732"/>
                </a:lnTo>
                <a:lnTo>
                  <a:pt x="11586968" y="5980698"/>
                </a:lnTo>
                <a:lnTo>
                  <a:pt x="11566197" y="5932665"/>
                </a:lnTo>
                <a:lnTo>
                  <a:pt x="11565109" y="5930482"/>
                </a:lnTo>
                <a:lnTo>
                  <a:pt x="11563725" y="5928497"/>
                </a:lnTo>
                <a:lnTo>
                  <a:pt x="11562340" y="5926810"/>
                </a:lnTo>
                <a:lnTo>
                  <a:pt x="11560758" y="5925321"/>
                </a:lnTo>
                <a:lnTo>
                  <a:pt x="11558878" y="5924229"/>
                </a:lnTo>
                <a:lnTo>
                  <a:pt x="11556801" y="5923237"/>
                </a:lnTo>
                <a:lnTo>
                  <a:pt x="11554625" y="5922741"/>
                </a:lnTo>
                <a:lnTo>
                  <a:pt x="11552054" y="5922542"/>
                </a:lnTo>
                <a:close/>
                <a:moveTo>
                  <a:pt x="10836870" y="5922542"/>
                </a:moveTo>
                <a:lnTo>
                  <a:pt x="10834397" y="5922741"/>
                </a:lnTo>
                <a:lnTo>
                  <a:pt x="10832123" y="5923237"/>
                </a:lnTo>
                <a:lnTo>
                  <a:pt x="10829947" y="5924229"/>
                </a:lnTo>
                <a:lnTo>
                  <a:pt x="10829057" y="5924726"/>
                </a:lnTo>
                <a:lnTo>
                  <a:pt x="10828166" y="5925321"/>
                </a:lnTo>
                <a:lnTo>
                  <a:pt x="10826386" y="5926810"/>
                </a:lnTo>
                <a:lnTo>
                  <a:pt x="10825001" y="5928497"/>
                </a:lnTo>
                <a:lnTo>
                  <a:pt x="10823815" y="5930482"/>
                </a:lnTo>
                <a:lnTo>
                  <a:pt x="10822826" y="5932665"/>
                </a:lnTo>
                <a:lnTo>
                  <a:pt x="10801956" y="5980500"/>
                </a:lnTo>
                <a:lnTo>
                  <a:pt x="10781087" y="6028335"/>
                </a:lnTo>
                <a:lnTo>
                  <a:pt x="10760317" y="6076170"/>
                </a:lnTo>
                <a:lnTo>
                  <a:pt x="10739547" y="6124005"/>
                </a:lnTo>
                <a:lnTo>
                  <a:pt x="10739052" y="6125295"/>
                </a:lnTo>
                <a:lnTo>
                  <a:pt x="10738657" y="6126585"/>
                </a:lnTo>
                <a:lnTo>
                  <a:pt x="10738459" y="6127875"/>
                </a:lnTo>
                <a:lnTo>
                  <a:pt x="10738360" y="6129463"/>
                </a:lnTo>
                <a:lnTo>
                  <a:pt x="10738657" y="6131745"/>
                </a:lnTo>
                <a:lnTo>
                  <a:pt x="10739349" y="6133929"/>
                </a:lnTo>
                <a:lnTo>
                  <a:pt x="10740437" y="6135914"/>
                </a:lnTo>
                <a:lnTo>
                  <a:pt x="10742020" y="6137700"/>
                </a:lnTo>
                <a:lnTo>
                  <a:pt x="10743800" y="6139288"/>
                </a:lnTo>
                <a:lnTo>
                  <a:pt x="10745976" y="6140479"/>
                </a:lnTo>
                <a:lnTo>
                  <a:pt x="10747064" y="6140876"/>
                </a:lnTo>
                <a:lnTo>
                  <a:pt x="10748251" y="6141174"/>
                </a:lnTo>
                <a:lnTo>
                  <a:pt x="10750624" y="6141471"/>
                </a:lnTo>
                <a:lnTo>
                  <a:pt x="10752899" y="6141273"/>
                </a:lnTo>
                <a:lnTo>
                  <a:pt x="10754976" y="6140777"/>
                </a:lnTo>
                <a:lnTo>
                  <a:pt x="10756855" y="6139883"/>
                </a:lnTo>
                <a:lnTo>
                  <a:pt x="10758537" y="6138692"/>
                </a:lnTo>
                <a:lnTo>
                  <a:pt x="10760020" y="6137402"/>
                </a:lnTo>
                <a:lnTo>
                  <a:pt x="10761405" y="6135914"/>
                </a:lnTo>
                <a:lnTo>
                  <a:pt x="10762493" y="6134127"/>
                </a:lnTo>
                <a:lnTo>
                  <a:pt x="10763383" y="6132242"/>
                </a:lnTo>
                <a:lnTo>
                  <a:pt x="10781977" y="6087682"/>
                </a:lnTo>
                <a:lnTo>
                  <a:pt x="10800572" y="6043221"/>
                </a:lnTo>
                <a:lnTo>
                  <a:pt x="10819166" y="5998661"/>
                </a:lnTo>
                <a:lnTo>
                  <a:pt x="10837859" y="5954201"/>
                </a:lnTo>
                <a:lnTo>
                  <a:pt x="10856453" y="5998761"/>
                </a:lnTo>
                <a:lnTo>
                  <a:pt x="10875246" y="6043519"/>
                </a:lnTo>
                <a:lnTo>
                  <a:pt x="10893939" y="6088178"/>
                </a:lnTo>
                <a:lnTo>
                  <a:pt x="10912632" y="6132837"/>
                </a:lnTo>
                <a:lnTo>
                  <a:pt x="10913621" y="6134425"/>
                </a:lnTo>
                <a:lnTo>
                  <a:pt x="10914709" y="6136013"/>
                </a:lnTo>
                <a:lnTo>
                  <a:pt x="10915995" y="6137402"/>
                </a:lnTo>
                <a:lnTo>
                  <a:pt x="10917379" y="6138692"/>
                </a:lnTo>
                <a:lnTo>
                  <a:pt x="10919061" y="6139883"/>
                </a:lnTo>
                <a:lnTo>
                  <a:pt x="10920742" y="6140677"/>
                </a:lnTo>
                <a:lnTo>
                  <a:pt x="10922621" y="6141273"/>
                </a:lnTo>
                <a:lnTo>
                  <a:pt x="10924698" y="6141471"/>
                </a:lnTo>
                <a:lnTo>
                  <a:pt x="10927171" y="6141174"/>
                </a:lnTo>
                <a:lnTo>
                  <a:pt x="10929446" y="6140479"/>
                </a:lnTo>
                <a:lnTo>
                  <a:pt x="10931424" y="6139387"/>
                </a:lnTo>
                <a:lnTo>
                  <a:pt x="10933204" y="6137899"/>
                </a:lnTo>
                <a:lnTo>
                  <a:pt x="10934688" y="6136112"/>
                </a:lnTo>
                <a:lnTo>
                  <a:pt x="10935776" y="6134227"/>
                </a:lnTo>
                <a:lnTo>
                  <a:pt x="10936468" y="6132043"/>
                </a:lnTo>
                <a:lnTo>
                  <a:pt x="10936666" y="6130952"/>
                </a:lnTo>
                <a:lnTo>
                  <a:pt x="10936666" y="6129761"/>
                </a:lnTo>
                <a:lnTo>
                  <a:pt x="10936468" y="6127180"/>
                </a:lnTo>
                <a:lnTo>
                  <a:pt x="10935776" y="6124898"/>
                </a:lnTo>
                <a:lnTo>
                  <a:pt x="10914907" y="6076765"/>
                </a:lnTo>
                <a:lnTo>
                  <a:pt x="10894038" y="6028732"/>
                </a:lnTo>
                <a:lnTo>
                  <a:pt x="10873169" y="5980698"/>
                </a:lnTo>
                <a:lnTo>
                  <a:pt x="10852398" y="5932665"/>
                </a:lnTo>
                <a:lnTo>
                  <a:pt x="10851211" y="5930482"/>
                </a:lnTo>
                <a:lnTo>
                  <a:pt x="10849926" y="5928497"/>
                </a:lnTo>
                <a:lnTo>
                  <a:pt x="10848541" y="5926810"/>
                </a:lnTo>
                <a:lnTo>
                  <a:pt x="10846860" y="5925321"/>
                </a:lnTo>
                <a:lnTo>
                  <a:pt x="10844980" y="5924229"/>
                </a:lnTo>
                <a:lnTo>
                  <a:pt x="10843002" y="5923237"/>
                </a:lnTo>
                <a:lnTo>
                  <a:pt x="10840629" y="5922741"/>
                </a:lnTo>
                <a:lnTo>
                  <a:pt x="10838156" y="5922542"/>
                </a:lnTo>
                <a:close/>
                <a:moveTo>
                  <a:pt x="10458789" y="5922542"/>
                </a:moveTo>
                <a:lnTo>
                  <a:pt x="10457593" y="5922741"/>
                </a:lnTo>
                <a:lnTo>
                  <a:pt x="10456994" y="5922840"/>
                </a:lnTo>
                <a:lnTo>
                  <a:pt x="10456396" y="5922939"/>
                </a:lnTo>
                <a:lnTo>
                  <a:pt x="10455200" y="5923237"/>
                </a:lnTo>
                <a:lnTo>
                  <a:pt x="10454103" y="5923634"/>
                </a:lnTo>
                <a:lnTo>
                  <a:pt x="10453106" y="5924229"/>
                </a:lnTo>
                <a:lnTo>
                  <a:pt x="10452209" y="5924726"/>
                </a:lnTo>
                <a:lnTo>
                  <a:pt x="10451312" y="5925321"/>
                </a:lnTo>
                <a:lnTo>
                  <a:pt x="10450414" y="5926016"/>
                </a:lnTo>
                <a:lnTo>
                  <a:pt x="10449517" y="5926810"/>
                </a:lnTo>
                <a:lnTo>
                  <a:pt x="10448819" y="5927604"/>
                </a:lnTo>
                <a:lnTo>
                  <a:pt x="10448121" y="5928497"/>
                </a:lnTo>
                <a:lnTo>
                  <a:pt x="10447523" y="5929390"/>
                </a:lnTo>
                <a:lnTo>
                  <a:pt x="10446925" y="5930482"/>
                </a:lnTo>
                <a:lnTo>
                  <a:pt x="10446327" y="5931573"/>
                </a:lnTo>
                <a:lnTo>
                  <a:pt x="10445928" y="5932665"/>
                </a:lnTo>
                <a:lnTo>
                  <a:pt x="10424892" y="5980500"/>
                </a:lnTo>
                <a:lnTo>
                  <a:pt x="10403856" y="6028335"/>
                </a:lnTo>
                <a:lnTo>
                  <a:pt x="10382920" y="6076170"/>
                </a:lnTo>
                <a:lnTo>
                  <a:pt x="10361983" y="6124005"/>
                </a:lnTo>
                <a:lnTo>
                  <a:pt x="10361684" y="6124600"/>
                </a:lnTo>
                <a:lnTo>
                  <a:pt x="10361485" y="6125295"/>
                </a:lnTo>
                <a:lnTo>
                  <a:pt x="10361285" y="6125890"/>
                </a:lnTo>
                <a:lnTo>
                  <a:pt x="10361086" y="6126585"/>
                </a:lnTo>
                <a:lnTo>
                  <a:pt x="10360986" y="6127180"/>
                </a:lnTo>
                <a:lnTo>
                  <a:pt x="10360887" y="6127875"/>
                </a:lnTo>
                <a:lnTo>
                  <a:pt x="10360787" y="6128768"/>
                </a:lnTo>
                <a:lnTo>
                  <a:pt x="10360787" y="6129463"/>
                </a:lnTo>
                <a:lnTo>
                  <a:pt x="10360887" y="6130654"/>
                </a:lnTo>
                <a:lnTo>
                  <a:pt x="10361086" y="6131745"/>
                </a:lnTo>
                <a:lnTo>
                  <a:pt x="10361385" y="6132837"/>
                </a:lnTo>
                <a:lnTo>
                  <a:pt x="10361784" y="6133929"/>
                </a:lnTo>
                <a:lnTo>
                  <a:pt x="10361983" y="6134524"/>
                </a:lnTo>
                <a:lnTo>
                  <a:pt x="10362282" y="6135020"/>
                </a:lnTo>
                <a:lnTo>
                  <a:pt x="10362881" y="6135914"/>
                </a:lnTo>
                <a:lnTo>
                  <a:pt x="10363678" y="6136906"/>
                </a:lnTo>
                <a:lnTo>
                  <a:pt x="10364476" y="6137700"/>
                </a:lnTo>
                <a:lnTo>
                  <a:pt x="10365373" y="6138494"/>
                </a:lnTo>
                <a:lnTo>
                  <a:pt x="10366270" y="6139288"/>
                </a:lnTo>
                <a:lnTo>
                  <a:pt x="10367267" y="6139883"/>
                </a:lnTo>
                <a:lnTo>
                  <a:pt x="10367865" y="6140181"/>
                </a:lnTo>
                <a:lnTo>
                  <a:pt x="10368464" y="6140479"/>
                </a:lnTo>
                <a:lnTo>
                  <a:pt x="10369560" y="6140876"/>
                </a:lnTo>
                <a:lnTo>
                  <a:pt x="10370757" y="6141174"/>
                </a:lnTo>
                <a:lnTo>
                  <a:pt x="10371953" y="6141372"/>
                </a:lnTo>
                <a:lnTo>
                  <a:pt x="10373149" y="6141471"/>
                </a:lnTo>
                <a:lnTo>
                  <a:pt x="10374445" y="6141372"/>
                </a:lnTo>
                <a:lnTo>
                  <a:pt x="10375442" y="6141273"/>
                </a:lnTo>
                <a:lnTo>
                  <a:pt x="10376041" y="6141174"/>
                </a:lnTo>
                <a:lnTo>
                  <a:pt x="10376539" y="6141074"/>
                </a:lnTo>
                <a:lnTo>
                  <a:pt x="10377038" y="6140876"/>
                </a:lnTo>
                <a:lnTo>
                  <a:pt x="10377536" y="6140777"/>
                </a:lnTo>
                <a:lnTo>
                  <a:pt x="10378433" y="6140380"/>
                </a:lnTo>
                <a:lnTo>
                  <a:pt x="10379430" y="6139983"/>
                </a:lnTo>
                <a:lnTo>
                  <a:pt x="10379829" y="6139685"/>
                </a:lnTo>
                <a:lnTo>
                  <a:pt x="10380328" y="6139387"/>
                </a:lnTo>
                <a:lnTo>
                  <a:pt x="10381125" y="6138792"/>
                </a:lnTo>
                <a:lnTo>
                  <a:pt x="10381823" y="6138097"/>
                </a:lnTo>
                <a:lnTo>
                  <a:pt x="10382621" y="6137402"/>
                </a:lnTo>
                <a:lnTo>
                  <a:pt x="10383219" y="6136708"/>
                </a:lnTo>
                <a:lnTo>
                  <a:pt x="10384016" y="6135914"/>
                </a:lnTo>
                <a:lnTo>
                  <a:pt x="10384515" y="6135020"/>
                </a:lnTo>
                <a:lnTo>
                  <a:pt x="10385013" y="6134127"/>
                </a:lnTo>
                <a:lnTo>
                  <a:pt x="10385512" y="6133135"/>
                </a:lnTo>
                <a:lnTo>
                  <a:pt x="10385911" y="6132242"/>
                </a:lnTo>
                <a:lnTo>
                  <a:pt x="10404654" y="6087682"/>
                </a:lnTo>
                <a:lnTo>
                  <a:pt x="10423397" y="6043221"/>
                </a:lnTo>
                <a:lnTo>
                  <a:pt x="10442239" y="5998661"/>
                </a:lnTo>
                <a:lnTo>
                  <a:pt x="10461082" y="5954201"/>
                </a:lnTo>
                <a:lnTo>
                  <a:pt x="10479825" y="5998761"/>
                </a:lnTo>
                <a:lnTo>
                  <a:pt x="10498767" y="6043519"/>
                </a:lnTo>
                <a:lnTo>
                  <a:pt x="10517610" y="6088178"/>
                </a:lnTo>
                <a:lnTo>
                  <a:pt x="10536453" y="6132837"/>
                </a:lnTo>
                <a:lnTo>
                  <a:pt x="10537450" y="6134524"/>
                </a:lnTo>
                <a:lnTo>
                  <a:pt x="10537948" y="6135219"/>
                </a:lnTo>
                <a:lnTo>
                  <a:pt x="10538546" y="6136013"/>
                </a:lnTo>
                <a:lnTo>
                  <a:pt x="10539144" y="6136708"/>
                </a:lnTo>
                <a:lnTo>
                  <a:pt x="10539842" y="6137402"/>
                </a:lnTo>
                <a:lnTo>
                  <a:pt x="10540540" y="6138097"/>
                </a:lnTo>
                <a:lnTo>
                  <a:pt x="10541238" y="6138692"/>
                </a:lnTo>
                <a:lnTo>
                  <a:pt x="10542036" y="6139387"/>
                </a:lnTo>
                <a:lnTo>
                  <a:pt x="10542933" y="6139883"/>
                </a:lnTo>
                <a:lnTo>
                  <a:pt x="10543332" y="6140082"/>
                </a:lnTo>
                <a:lnTo>
                  <a:pt x="10543731" y="6140380"/>
                </a:lnTo>
                <a:lnTo>
                  <a:pt x="10544229" y="6140578"/>
                </a:lnTo>
                <a:lnTo>
                  <a:pt x="10544628" y="6140677"/>
                </a:lnTo>
                <a:lnTo>
                  <a:pt x="10545126" y="6140876"/>
                </a:lnTo>
                <a:lnTo>
                  <a:pt x="10545625" y="6141074"/>
                </a:lnTo>
                <a:lnTo>
                  <a:pt x="10546522" y="6141273"/>
                </a:lnTo>
                <a:lnTo>
                  <a:pt x="10547619" y="6141372"/>
                </a:lnTo>
                <a:lnTo>
                  <a:pt x="10548616" y="6141471"/>
                </a:lnTo>
                <a:lnTo>
                  <a:pt x="10549812" y="6141372"/>
                </a:lnTo>
                <a:lnTo>
                  <a:pt x="10551008" y="6141174"/>
                </a:lnTo>
                <a:lnTo>
                  <a:pt x="10551607" y="6141074"/>
                </a:lnTo>
                <a:lnTo>
                  <a:pt x="10552205" y="6140876"/>
                </a:lnTo>
                <a:lnTo>
                  <a:pt x="10553401" y="6140479"/>
                </a:lnTo>
                <a:lnTo>
                  <a:pt x="10554398" y="6139983"/>
                </a:lnTo>
                <a:lnTo>
                  <a:pt x="10554897" y="6139685"/>
                </a:lnTo>
                <a:lnTo>
                  <a:pt x="10555395" y="6139387"/>
                </a:lnTo>
                <a:lnTo>
                  <a:pt x="10556292" y="6138593"/>
                </a:lnTo>
                <a:lnTo>
                  <a:pt x="10557190" y="6137899"/>
                </a:lnTo>
                <a:lnTo>
                  <a:pt x="10557987" y="6137105"/>
                </a:lnTo>
                <a:lnTo>
                  <a:pt x="10558386" y="6136608"/>
                </a:lnTo>
                <a:lnTo>
                  <a:pt x="10558685" y="6136211"/>
                </a:lnTo>
                <a:lnTo>
                  <a:pt x="10559283" y="6135219"/>
                </a:lnTo>
                <a:lnTo>
                  <a:pt x="10559782" y="6134227"/>
                </a:lnTo>
                <a:lnTo>
                  <a:pt x="10560181" y="6133135"/>
                </a:lnTo>
                <a:lnTo>
                  <a:pt x="10560280" y="6132539"/>
                </a:lnTo>
                <a:lnTo>
                  <a:pt x="10560480" y="6132043"/>
                </a:lnTo>
                <a:lnTo>
                  <a:pt x="10560679" y="6130952"/>
                </a:lnTo>
                <a:lnTo>
                  <a:pt x="10560679" y="6130356"/>
                </a:lnTo>
                <a:lnTo>
                  <a:pt x="10560679" y="6129761"/>
                </a:lnTo>
                <a:lnTo>
                  <a:pt x="10560679" y="6128470"/>
                </a:lnTo>
                <a:lnTo>
                  <a:pt x="10560579" y="6127776"/>
                </a:lnTo>
                <a:lnTo>
                  <a:pt x="10560480" y="6127180"/>
                </a:lnTo>
                <a:lnTo>
                  <a:pt x="10560181" y="6125989"/>
                </a:lnTo>
                <a:lnTo>
                  <a:pt x="10559782" y="6124898"/>
                </a:lnTo>
                <a:lnTo>
                  <a:pt x="10538746" y="6076765"/>
                </a:lnTo>
                <a:lnTo>
                  <a:pt x="10517710" y="6028732"/>
                </a:lnTo>
                <a:lnTo>
                  <a:pt x="10496674" y="5980698"/>
                </a:lnTo>
                <a:lnTo>
                  <a:pt x="10475638" y="5932665"/>
                </a:lnTo>
                <a:lnTo>
                  <a:pt x="10475039" y="5931573"/>
                </a:lnTo>
                <a:lnTo>
                  <a:pt x="10474541" y="5930482"/>
                </a:lnTo>
                <a:lnTo>
                  <a:pt x="10473943" y="5929390"/>
                </a:lnTo>
                <a:lnTo>
                  <a:pt x="10473245" y="5928497"/>
                </a:lnTo>
                <a:lnTo>
                  <a:pt x="10472547" y="5927604"/>
                </a:lnTo>
                <a:lnTo>
                  <a:pt x="10471849" y="5926810"/>
                </a:lnTo>
                <a:lnTo>
                  <a:pt x="10471052" y="5926016"/>
                </a:lnTo>
                <a:lnTo>
                  <a:pt x="10470154" y="5925321"/>
                </a:lnTo>
                <a:lnTo>
                  <a:pt x="10469257" y="5924726"/>
                </a:lnTo>
                <a:lnTo>
                  <a:pt x="10468260" y="5924229"/>
                </a:lnTo>
                <a:lnTo>
                  <a:pt x="10467263" y="5923634"/>
                </a:lnTo>
                <a:lnTo>
                  <a:pt x="10466266" y="5923237"/>
                </a:lnTo>
                <a:lnTo>
                  <a:pt x="10465768" y="5923038"/>
                </a:lnTo>
                <a:lnTo>
                  <a:pt x="10465070" y="5922939"/>
                </a:lnTo>
                <a:lnTo>
                  <a:pt x="10463873" y="5922741"/>
                </a:lnTo>
                <a:lnTo>
                  <a:pt x="10462677" y="5922542"/>
                </a:lnTo>
                <a:lnTo>
                  <a:pt x="10461381" y="5922542"/>
                </a:lnTo>
                <a:lnTo>
                  <a:pt x="10460085" y="5922542"/>
                </a:lnTo>
                <a:close/>
                <a:moveTo>
                  <a:pt x="9997064" y="5922542"/>
                </a:moveTo>
                <a:lnTo>
                  <a:pt x="9995877" y="5922641"/>
                </a:lnTo>
                <a:lnTo>
                  <a:pt x="9995284" y="5922641"/>
                </a:lnTo>
                <a:lnTo>
                  <a:pt x="9994691" y="5922840"/>
                </a:lnTo>
                <a:lnTo>
                  <a:pt x="9994097" y="5922939"/>
                </a:lnTo>
                <a:lnTo>
                  <a:pt x="9993504" y="5923138"/>
                </a:lnTo>
                <a:lnTo>
                  <a:pt x="9992317" y="5923535"/>
                </a:lnTo>
                <a:lnTo>
                  <a:pt x="9991723" y="5923733"/>
                </a:lnTo>
                <a:lnTo>
                  <a:pt x="9991229" y="5924031"/>
                </a:lnTo>
                <a:lnTo>
                  <a:pt x="9990240" y="5924726"/>
                </a:lnTo>
                <a:lnTo>
                  <a:pt x="9989350" y="5925520"/>
                </a:lnTo>
                <a:lnTo>
                  <a:pt x="9988460" y="5926214"/>
                </a:lnTo>
                <a:lnTo>
                  <a:pt x="9987668" y="5927107"/>
                </a:lnTo>
                <a:lnTo>
                  <a:pt x="9986877" y="5928001"/>
                </a:lnTo>
                <a:lnTo>
                  <a:pt x="9986284" y="5928993"/>
                </a:lnTo>
                <a:lnTo>
                  <a:pt x="9985987" y="5929588"/>
                </a:lnTo>
                <a:lnTo>
                  <a:pt x="9985789" y="5930085"/>
                </a:lnTo>
                <a:lnTo>
                  <a:pt x="9985591" y="5930680"/>
                </a:lnTo>
                <a:lnTo>
                  <a:pt x="9985393" y="5931176"/>
                </a:lnTo>
                <a:lnTo>
                  <a:pt x="9985196" y="5931673"/>
                </a:lnTo>
                <a:lnTo>
                  <a:pt x="9985097" y="5932268"/>
                </a:lnTo>
                <a:lnTo>
                  <a:pt x="9984998" y="5932764"/>
                </a:lnTo>
                <a:lnTo>
                  <a:pt x="9984899" y="5933360"/>
                </a:lnTo>
                <a:lnTo>
                  <a:pt x="9984800" y="5934451"/>
                </a:lnTo>
                <a:lnTo>
                  <a:pt x="9984899" y="5936039"/>
                </a:lnTo>
                <a:lnTo>
                  <a:pt x="9984998" y="5936734"/>
                </a:lnTo>
                <a:lnTo>
                  <a:pt x="9985097" y="5937429"/>
                </a:lnTo>
                <a:lnTo>
                  <a:pt x="9985492" y="5938719"/>
                </a:lnTo>
                <a:lnTo>
                  <a:pt x="9985690" y="5939314"/>
                </a:lnTo>
                <a:lnTo>
                  <a:pt x="9985987" y="5940009"/>
                </a:lnTo>
                <a:lnTo>
                  <a:pt x="10006757" y="5987844"/>
                </a:lnTo>
                <a:lnTo>
                  <a:pt x="10027527" y="6035679"/>
                </a:lnTo>
                <a:lnTo>
                  <a:pt x="10048396" y="6083514"/>
                </a:lnTo>
                <a:lnTo>
                  <a:pt x="10069266" y="6131349"/>
                </a:lnTo>
                <a:lnTo>
                  <a:pt x="10069661" y="6132440"/>
                </a:lnTo>
                <a:lnTo>
                  <a:pt x="10070255" y="6133433"/>
                </a:lnTo>
                <a:lnTo>
                  <a:pt x="10070848" y="6134524"/>
                </a:lnTo>
                <a:lnTo>
                  <a:pt x="10071441" y="6135517"/>
                </a:lnTo>
                <a:lnTo>
                  <a:pt x="10072134" y="6136410"/>
                </a:lnTo>
                <a:lnTo>
                  <a:pt x="10072826" y="6137204"/>
                </a:lnTo>
                <a:lnTo>
                  <a:pt x="10073222" y="6137601"/>
                </a:lnTo>
                <a:lnTo>
                  <a:pt x="10073716" y="6137998"/>
                </a:lnTo>
                <a:lnTo>
                  <a:pt x="10074606" y="6138593"/>
                </a:lnTo>
                <a:lnTo>
                  <a:pt x="10075497" y="6139387"/>
                </a:lnTo>
                <a:lnTo>
                  <a:pt x="10076387" y="6139883"/>
                </a:lnTo>
                <a:lnTo>
                  <a:pt x="10077376" y="6140380"/>
                </a:lnTo>
                <a:lnTo>
                  <a:pt x="10078464" y="6140777"/>
                </a:lnTo>
                <a:lnTo>
                  <a:pt x="10079057" y="6140876"/>
                </a:lnTo>
                <a:lnTo>
                  <a:pt x="10079651" y="6141074"/>
                </a:lnTo>
                <a:lnTo>
                  <a:pt x="10080244" y="6141174"/>
                </a:lnTo>
                <a:lnTo>
                  <a:pt x="10080837" y="6141273"/>
                </a:lnTo>
                <a:lnTo>
                  <a:pt x="10082024" y="6141372"/>
                </a:lnTo>
                <a:lnTo>
                  <a:pt x="10083310" y="6141471"/>
                </a:lnTo>
                <a:lnTo>
                  <a:pt x="10084596" y="6141471"/>
                </a:lnTo>
                <a:lnTo>
                  <a:pt x="10085882" y="6141372"/>
                </a:lnTo>
                <a:lnTo>
                  <a:pt x="10087069" y="6141273"/>
                </a:lnTo>
                <a:lnTo>
                  <a:pt x="10087662" y="6141174"/>
                </a:lnTo>
                <a:lnTo>
                  <a:pt x="10088255" y="6141074"/>
                </a:lnTo>
                <a:lnTo>
                  <a:pt x="10089442" y="6140777"/>
                </a:lnTo>
                <a:lnTo>
                  <a:pt x="10090431" y="6140380"/>
                </a:lnTo>
                <a:lnTo>
                  <a:pt x="10091420" y="6139883"/>
                </a:lnTo>
                <a:lnTo>
                  <a:pt x="10092409" y="6139387"/>
                </a:lnTo>
                <a:lnTo>
                  <a:pt x="10093201" y="6138593"/>
                </a:lnTo>
                <a:lnTo>
                  <a:pt x="10093695" y="6138295"/>
                </a:lnTo>
                <a:lnTo>
                  <a:pt x="10094190" y="6137998"/>
                </a:lnTo>
                <a:lnTo>
                  <a:pt x="10094981" y="6137204"/>
                </a:lnTo>
                <a:lnTo>
                  <a:pt x="10095673" y="6136410"/>
                </a:lnTo>
                <a:lnTo>
                  <a:pt x="10096366" y="6135517"/>
                </a:lnTo>
                <a:lnTo>
                  <a:pt x="10096959" y="6134524"/>
                </a:lnTo>
                <a:lnTo>
                  <a:pt x="10097355" y="6134028"/>
                </a:lnTo>
                <a:lnTo>
                  <a:pt x="10097651" y="6133433"/>
                </a:lnTo>
                <a:lnTo>
                  <a:pt x="10098146" y="6132440"/>
                </a:lnTo>
                <a:lnTo>
                  <a:pt x="10098739" y="6131349"/>
                </a:lnTo>
                <a:lnTo>
                  <a:pt x="10119609" y="6083216"/>
                </a:lnTo>
                <a:lnTo>
                  <a:pt x="10140478" y="6035183"/>
                </a:lnTo>
                <a:lnTo>
                  <a:pt x="10161347" y="5987149"/>
                </a:lnTo>
                <a:lnTo>
                  <a:pt x="10182216" y="5939116"/>
                </a:lnTo>
                <a:lnTo>
                  <a:pt x="10182414" y="5938520"/>
                </a:lnTo>
                <a:lnTo>
                  <a:pt x="10182611" y="5938024"/>
                </a:lnTo>
                <a:lnTo>
                  <a:pt x="10182710" y="5937429"/>
                </a:lnTo>
                <a:lnTo>
                  <a:pt x="10182908" y="5936833"/>
                </a:lnTo>
                <a:lnTo>
                  <a:pt x="10183007" y="5935642"/>
                </a:lnTo>
                <a:lnTo>
                  <a:pt x="10183106" y="5934154"/>
                </a:lnTo>
                <a:lnTo>
                  <a:pt x="10183007" y="5933062"/>
                </a:lnTo>
                <a:lnTo>
                  <a:pt x="10182908" y="5931970"/>
                </a:lnTo>
                <a:lnTo>
                  <a:pt x="10182611" y="5930879"/>
                </a:lnTo>
                <a:lnTo>
                  <a:pt x="10182216" y="5929886"/>
                </a:lnTo>
                <a:lnTo>
                  <a:pt x="10181919" y="5929291"/>
                </a:lnTo>
                <a:lnTo>
                  <a:pt x="10181721" y="5928795"/>
                </a:lnTo>
                <a:lnTo>
                  <a:pt x="10181128" y="5927802"/>
                </a:lnTo>
                <a:lnTo>
                  <a:pt x="10180436" y="5926909"/>
                </a:lnTo>
                <a:lnTo>
                  <a:pt x="10179644" y="5926115"/>
                </a:lnTo>
                <a:lnTo>
                  <a:pt x="10179249" y="5925718"/>
                </a:lnTo>
                <a:lnTo>
                  <a:pt x="10178754" y="5925321"/>
                </a:lnTo>
                <a:lnTo>
                  <a:pt x="10177864" y="5924626"/>
                </a:lnTo>
                <a:lnTo>
                  <a:pt x="10176875" y="5924031"/>
                </a:lnTo>
                <a:lnTo>
                  <a:pt x="10175886" y="5923435"/>
                </a:lnTo>
                <a:lnTo>
                  <a:pt x="10174699" y="5923038"/>
                </a:lnTo>
                <a:lnTo>
                  <a:pt x="10174106" y="5922939"/>
                </a:lnTo>
                <a:lnTo>
                  <a:pt x="10173512" y="5922741"/>
                </a:lnTo>
                <a:lnTo>
                  <a:pt x="10172919" y="5922641"/>
                </a:lnTo>
                <a:lnTo>
                  <a:pt x="10172325" y="5922641"/>
                </a:lnTo>
                <a:lnTo>
                  <a:pt x="10171138" y="5922542"/>
                </a:lnTo>
                <a:lnTo>
                  <a:pt x="10170149" y="5922542"/>
                </a:lnTo>
                <a:lnTo>
                  <a:pt x="10169556" y="5922641"/>
                </a:lnTo>
                <a:lnTo>
                  <a:pt x="10169061" y="5922741"/>
                </a:lnTo>
                <a:lnTo>
                  <a:pt x="10168072" y="5922939"/>
                </a:lnTo>
                <a:lnTo>
                  <a:pt x="10167182" y="5923237"/>
                </a:lnTo>
                <a:lnTo>
                  <a:pt x="10166292" y="5923634"/>
                </a:lnTo>
                <a:lnTo>
                  <a:pt x="10165501" y="5924229"/>
                </a:lnTo>
                <a:lnTo>
                  <a:pt x="10164611" y="5924726"/>
                </a:lnTo>
                <a:lnTo>
                  <a:pt x="10163819" y="5925321"/>
                </a:lnTo>
                <a:lnTo>
                  <a:pt x="10163028" y="5925916"/>
                </a:lnTo>
                <a:lnTo>
                  <a:pt x="10162336" y="5926512"/>
                </a:lnTo>
                <a:lnTo>
                  <a:pt x="10161742" y="5927207"/>
                </a:lnTo>
                <a:lnTo>
                  <a:pt x="10161149" y="5928001"/>
                </a:lnTo>
                <a:lnTo>
                  <a:pt x="10160556" y="5928695"/>
                </a:lnTo>
                <a:lnTo>
                  <a:pt x="10160061" y="5929588"/>
                </a:lnTo>
                <a:lnTo>
                  <a:pt x="10159072" y="5931176"/>
                </a:lnTo>
                <a:lnTo>
                  <a:pt x="10140379" y="5975736"/>
                </a:lnTo>
                <a:lnTo>
                  <a:pt x="10121686" y="6020395"/>
                </a:lnTo>
                <a:lnTo>
                  <a:pt x="10102893" y="6065154"/>
                </a:lnTo>
                <a:lnTo>
                  <a:pt x="10084299" y="6109813"/>
                </a:lnTo>
                <a:lnTo>
                  <a:pt x="10065606" y="6065253"/>
                </a:lnTo>
                <a:lnTo>
                  <a:pt x="10046913" y="6020693"/>
                </a:lnTo>
                <a:lnTo>
                  <a:pt x="10028319" y="5976232"/>
                </a:lnTo>
                <a:lnTo>
                  <a:pt x="10009724" y="5931772"/>
                </a:lnTo>
                <a:lnTo>
                  <a:pt x="10009329" y="5930879"/>
                </a:lnTo>
                <a:lnTo>
                  <a:pt x="10008834" y="5929886"/>
                </a:lnTo>
                <a:lnTo>
                  <a:pt x="10008340" y="5928894"/>
                </a:lnTo>
                <a:lnTo>
                  <a:pt x="10007746" y="5928100"/>
                </a:lnTo>
                <a:lnTo>
                  <a:pt x="10007054" y="5927306"/>
                </a:lnTo>
                <a:lnTo>
                  <a:pt x="10006460" y="5926611"/>
                </a:lnTo>
                <a:lnTo>
                  <a:pt x="10005669" y="5925916"/>
                </a:lnTo>
                <a:lnTo>
                  <a:pt x="10004977" y="5925222"/>
                </a:lnTo>
                <a:lnTo>
                  <a:pt x="10004186" y="5924626"/>
                </a:lnTo>
                <a:lnTo>
                  <a:pt x="10003295" y="5924031"/>
                </a:lnTo>
                <a:lnTo>
                  <a:pt x="10002306" y="5923634"/>
                </a:lnTo>
                <a:lnTo>
                  <a:pt x="10001416" y="5923237"/>
                </a:lnTo>
                <a:lnTo>
                  <a:pt x="10000427" y="5922939"/>
                </a:lnTo>
                <a:lnTo>
                  <a:pt x="9999339" y="5922741"/>
                </a:lnTo>
                <a:lnTo>
                  <a:pt x="9998251" y="5922542"/>
                </a:lnTo>
                <a:close/>
                <a:moveTo>
                  <a:pt x="11188314" y="5920955"/>
                </a:moveTo>
                <a:lnTo>
                  <a:pt x="11184546" y="5921252"/>
                </a:lnTo>
                <a:lnTo>
                  <a:pt x="11180878" y="5921549"/>
                </a:lnTo>
                <a:lnTo>
                  <a:pt x="11177308" y="5922044"/>
                </a:lnTo>
                <a:lnTo>
                  <a:pt x="11170268" y="5923431"/>
                </a:lnTo>
                <a:lnTo>
                  <a:pt x="11163724" y="5925312"/>
                </a:lnTo>
                <a:lnTo>
                  <a:pt x="11160551" y="5926401"/>
                </a:lnTo>
                <a:lnTo>
                  <a:pt x="11157477" y="5927689"/>
                </a:lnTo>
                <a:lnTo>
                  <a:pt x="11154503" y="5928976"/>
                </a:lnTo>
                <a:lnTo>
                  <a:pt x="11151528" y="5930560"/>
                </a:lnTo>
                <a:lnTo>
                  <a:pt x="11148851" y="5932144"/>
                </a:lnTo>
                <a:lnTo>
                  <a:pt x="11146174" y="5933828"/>
                </a:lnTo>
                <a:lnTo>
                  <a:pt x="11141216" y="5937491"/>
                </a:lnTo>
                <a:lnTo>
                  <a:pt x="11136755" y="5941650"/>
                </a:lnTo>
                <a:lnTo>
                  <a:pt x="11134672" y="5943829"/>
                </a:lnTo>
                <a:lnTo>
                  <a:pt x="11132788" y="5946106"/>
                </a:lnTo>
                <a:lnTo>
                  <a:pt x="11129318" y="5950958"/>
                </a:lnTo>
                <a:lnTo>
                  <a:pt x="11126542" y="5956008"/>
                </a:lnTo>
                <a:lnTo>
                  <a:pt x="11125253" y="5958682"/>
                </a:lnTo>
                <a:lnTo>
                  <a:pt x="11124162" y="5961454"/>
                </a:lnTo>
                <a:lnTo>
                  <a:pt x="11123270" y="5964326"/>
                </a:lnTo>
                <a:lnTo>
                  <a:pt x="11122576" y="5967296"/>
                </a:lnTo>
                <a:lnTo>
                  <a:pt x="11121981" y="5970168"/>
                </a:lnTo>
                <a:lnTo>
                  <a:pt x="11121584" y="5973237"/>
                </a:lnTo>
                <a:lnTo>
                  <a:pt x="11121088" y="5979377"/>
                </a:lnTo>
                <a:lnTo>
                  <a:pt x="11121088" y="5979971"/>
                </a:lnTo>
                <a:lnTo>
                  <a:pt x="11121287" y="5983337"/>
                </a:lnTo>
                <a:lnTo>
                  <a:pt x="11121485" y="5986407"/>
                </a:lnTo>
                <a:lnTo>
                  <a:pt x="11121782" y="5989477"/>
                </a:lnTo>
                <a:lnTo>
                  <a:pt x="11122278" y="5992348"/>
                </a:lnTo>
                <a:lnTo>
                  <a:pt x="11122873" y="5995220"/>
                </a:lnTo>
                <a:lnTo>
                  <a:pt x="11123567" y="5997893"/>
                </a:lnTo>
                <a:lnTo>
                  <a:pt x="11125451" y="6003042"/>
                </a:lnTo>
                <a:lnTo>
                  <a:pt x="11126740" y="6005518"/>
                </a:lnTo>
                <a:lnTo>
                  <a:pt x="11127930" y="6007795"/>
                </a:lnTo>
                <a:lnTo>
                  <a:pt x="11129417" y="6010172"/>
                </a:lnTo>
                <a:lnTo>
                  <a:pt x="11130905" y="6012251"/>
                </a:lnTo>
                <a:lnTo>
                  <a:pt x="11132788" y="6014330"/>
                </a:lnTo>
                <a:lnTo>
                  <a:pt x="11134573" y="6016410"/>
                </a:lnTo>
                <a:lnTo>
                  <a:pt x="11136655" y="6018291"/>
                </a:lnTo>
                <a:lnTo>
                  <a:pt x="11138738" y="6020074"/>
                </a:lnTo>
                <a:lnTo>
                  <a:pt x="11141018" y="6021955"/>
                </a:lnTo>
                <a:lnTo>
                  <a:pt x="11143497" y="6023638"/>
                </a:lnTo>
                <a:lnTo>
                  <a:pt x="11146075" y="6025223"/>
                </a:lnTo>
                <a:lnTo>
                  <a:pt x="11148851" y="6026906"/>
                </a:lnTo>
                <a:lnTo>
                  <a:pt x="11151826" y="6028391"/>
                </a:lnTo>
                <a:lnTo>
                  <a:pt x="11154800" y="6029876"/>
                </a:lnTo>
                <a:lnTo>
                  <a:pt x="11161344" y="6032649"/>
                </a:lnTo>
                <a:lnTo>
                  <a:pt x="11168583" y="6035224"/>
                </a:lnTo>
                <a:lnTo>
                  <a:pt x="11172350" y="6036412"/>
                </a:lnTo>
                <a:lnTo>
                  <a:pt x="11176217" y="6037600"/>
                </a:lnTo>
                <a:lnTo>
                  <a:pt x="11184645" y="6039778"/>
                </a:lnTo>
                <a:lnTo>
                  <a:pt x="11189107" y="6040868"/>
                </a:lnTo>
                <a:lnTo>
                  <a:pt x="11193668" y="6041858"/>
                </a:lnTo>
                <a:lnTo>
                  <a:pt x="11201799" y="6043739"/>
                </a:lnTo>
                <a:lnTo>
                  <a:pt x="11209136" y="6045522"/>
                </a:lnTo>
                <a:lnTo>
                  <a:pt x="11215680" y="6047502"/>
                </a:lnTo>
                <a:lnTo>
                  <a:pt x="11221629" y="6049482"/>
                </a:lnTo>
                <a:lnTo>
                  <a:pt x="11226785" y="6051562"/>
                </a:lnTo>
                <a:lnTo>
                  <a:pt x="11231446" y="6053740"/>
                </a:lnTo>
                <a:lnTo>
                  <a:pt x="11235412" y="6056018"/>
                </a:lnTo>
                <a:lnTo>
                  <a:pt x="11238882" y="6058394"/>
                </a:lnTo>
                <a:lnTo>
                  <a:pt x="11241658" y="6060870"/>
                </a:lnTo>
                <a:lnTo>
                  <a:pt x="11242947" y="6062157"/>
                </a:lnTo>
                <a:lnTo>
                  <a:pt x="11244137" y="6063543"/>
                </a:lnTo>
                <a:lnTo>
                  <a:pt x="11246021" y="6066316"/>
                </a:lnTo>
                <a:lnTo>
                  <a:pt x="11246814" y="6067702"/>
                </a:lnTo>
                <a:lnTo>
                  <a:pt x="11247508" y="6069286"/>
                </a:lnTo>
                <a:lnTo>
                  <a:pt x="11248599" y="6072257"/>
                </a:lnTo>
                <a:lnTo>
                  <a:pt x="11249392" y="6075623"/>
                </a:lnTo>
                <a:lnTo>
                  <a:pt x="11249789" y="6078990"/>
                </a:lnTo>
                <a:lnTo>
                  <a:pt x="11249888" y="6082654"/>
                </a:lnTo>
                <a:lnTo>
                  <a:pt x="11249888" y="6083248"/>
                </a:lnTo>
                <a:lnTo>
                  <a:pt x="11249690" y="6087209"/>
                </a:lnTo>
                <a:lnTo>
                  <a:pt x="11249095" y="6090971"/>
                </a:lnTo>
                <a:lnTo>
                  <a:pt x="11247905" y="6094437"/>
                </a:lnTo>
                <a:lnTo>
                  <a:pt x="11246418" y="6097903"/>
                </a:lnTo>
                <a:lnTo>
                  <a:pt x="11244633" y="6101170"/>
                </a:lnTo>
                <a:lnTo>
                  <a:pt x="11243542" y="6102656"/>
                </a:lnTo>
                <a:lnTo>
                  <a:pt x="11242253" y="6104042"/>
                </a:lnTo>
                <a:lnTo>
                  <a:pt x="11239675" y="6106914"/>
                </a:lnTo>
                <a:lnTo>
                  <a:pt x="11236701" y="6109389"/>
                </a:lnTo>
                <a:lnTo>
                  <a:pt x="11233429" y="6111765"/>
                </a:lnTo>
                <a:lnTo>
                  <a:pt x="11229760" y="6113746"/>
                </a:lnTo>
                <a:lnTo>
                  <a:pt x="11225794" y="6115528"/>
                </a:lnTo>
                <a:lnTo>
                  <a:pt x="11223712" y="6116320"/>
                </a:lnTo>
                <a:lnTo>
                  <a:pt x="11221431" y="6116914"/>
                </a:lnTo>
                <a:lnTo>
                  <a:pt x="11216870" y="6118202"/>
                </a:lnTo>
                <a:lnTo>
                  <a:pt x="11212111" y="6119093"/>
                </a:lnTo>
                <a:lnTo>
                  <a:pt x="11206955" y="6119588"/>
                </a:lnTo>
                <a:lnTo>
                  <a:pt x="11201700" y="6119687"/>
                </a:lnTo>
                <a:lnTo>
                  <a:pt x="11196643" y="6119687"/>
                </a:lnTo>
                <a:lnTo>
                  <a:pt x="11191685" y="6119390"/>
                </a:lnTo>
                <a:lnTo>
                  <a:pt x="11186926" y="6118895"/>
                </a:lnTo>
                <a:lnTo>
                  <a:pt x="11182365" y="6118202"/>
                </a:lnTo>
                <a:lnTo>
                  <a:pt x="11177804" y="6117311"/>
                </a:lnTo>
                <a:lnTo>
                  <a:pt x="11173441" y="6116221"/>
                </a:lnTo>
                <a:lnTo>
                  <a:pt x="11169078" y="6114934"/>
                </a:lnTo>
                <a:lnTo>
                  <a:pt x="11164914" y="6113449"/>
                </a:lnTo>
                <a:lnTo>
                  <a:pt x="11160750" y="6111864"/>
                </a:lnTo>
                <a:lnTo>
                  <a:pt x="11156684" y="6109884"/>
                </a:lnTo>
                <a:lnTo>
                  <a:pt x="11152817" y="6107805"/>
                </a:lnTo>
                <a:lnTo>
                  <a:pt x="11148851" y="6105428"/>
                </a:lnTo>
                <a:lnTo>
                  <a:pt x="11144984" y="6103052"/>
                </a:lnTo>
                <a:lnTo>
                  <a:pt x="11141117" y="6100279"/>
                </a:lnTo>
                <a:lnTo>
                  <a:pt x="11137349" y="6097408"/>
                </a:lnTo>
                <a:lnTo>
                  <a:pt x="11133482" y="6094239"/>
                </a:lnTo>
                <a:lnTo>
                  <a:pt x="11132094" y="6093249"/>
                </a:lnTo>
                <a:lnTo>
                  <a:pt x="11131202" y="6092754"/>
                </a:lnTo>
                <a:lnTo>
                  <a:pt x="11130310" y="6092358"/>
                </a:lnTo>
                <a:lnTo>
                  <a:pt x="11129318" y="6092061"/>
                </a:lnTo>
                <a:lnTo>
                  <a:pt x="11128327" y="6091764"/>
                </a:lnTo>
                <a:lnTo>
                  <a:pt x="11126046" y="6091566"/>
                </a:lnTo>
                <a:lnTo>
                  <a:pt x="11124856" y="6091665"/>
                </a:lnTo>
                <a:lnTo>
                  <a:pt x="11123666" y="6091764"/>
                </a:lnTo>
                <a:lnTo>
                  <a:pt x="11121584" y="6092457"/>
                </a:lnTo>
                <a:lnTo>
                  <a:pt x="11119502" y="6093546"/>
                </a:lnTo>
                <a:lnTo>
                  <a:pt x="11117816" y="6094932"/>
                </a:lnTo>
                <a:lnTo>
                  <a:pt x="11116428" y="6096814"/>
                </a:lnTo>
                <a:lnTo>
                  <a:pt x="11115238" y="6098794"/>
                </a:lnTo>
                <a:lnTo>
                  <a:pt x="11114544" y="6101071"/>
                </a:lnTo>
                <a:lnTo>
                  <a:pt x="11114346" y="6103547"/>
                </a:lnTo>
                <a:lnTo>
                  <a:pt x="11114445" y="6104933"/>
                </a:lnTo>
                <a:lnTo>
                  <a:pt x="11114643" y="6106418"/>
                </a:lnTo>
                <a:lnTo>
                  <a:pt x="11115040" y="6107706"/>
                </a:lnTo>
                <a:lnTo>
                  <a:pt x="11115635" y="6108894"/>
                </a:lnTo>
                <a:lnTo>
                  <a:pt x="11116329" y="6109983"/>
                </a:lnTo>
                <a:lnTo>
                  <a:pt x="11117122" y="6110973"/>
                </a:lnTo>
                <a:lnTo>
                  <a:pt x="11119006" y="6112756"/>
                </a:lnTo>
                <a:lnTo>
                  <a:pt x="11123567" y="6116122"/>
                </a:lnTo>
                <a:lnTo>
                  <a:pt x="11128128" y="6119390"/>
                </a:lnTo>
                <a:lnTo>
                  <a:pt x="11132788" y="6122460"/>
                </a:lnTo>
                <a:lnTo>
                  <a:pt x="11137548" y="6125133"/>
                </a:lnTo>
                <a:lnTo>
                  <a:pt x="11142307" y="6127807"/>
                </a:lnTo>
                <a:lnTo>
                  <a:pt x="11147166" y="6130084"/>
                </a:lnTo>
                <a:lnTo>
                  <a:pt x="11152123" y="6132262"/>
                </a:lnTo>
                <a:lnTo>
                  <a:pt x="11157180" y="6134243"/>
                </a:lnTo>
                <a:lnTo>
                  <a:pt x="11162237" y="6135827"/>
                </a:lnTo>
                <a:lnTo>
                  <a:pt x="11167492" y="6137312"/>
                </a:lnTo>
                <a:lnTo>
                  <a:pt x="11172747" y="6138600"/>
                </a:lnTo>
                <a:lnTo>
                  <a:pt x="11178101" y="6139689"/>
                </a:lnTo>
                <a:lnTo>
                  <a:pt x="11183654" y="6140382"/>
                </a:lnTo>
                <a:lnTo>
                  <a:pt x="11189206" y="6140976"/>
                </a:lnTo>
                <a:lnTo>
                  <a:pt x="11194957" y="6141372"/>
                </a:lnTo>
                <a:lnTo>
                  <a:pt x="11200807" y="6141471"/>
                </a:lnTo>
                <a:lnTo>
                  <a:pt x="11208740" y="6141174"/>
                </a:lnTo>
                <a:lnTo>
                  <a:pt x="11212507" y="6140877"/>
                </a:lnTo>
                <a:lnTo>
                  <a:pt x="11216275" y="6140382"/>
                </a:lnTo>
                <a:lnTo>
                  <a:pt x="11219944" y="6139788"/>
                </a:lnTo>
                <a:lnTo>
                  <a:pt x="11223612" y="6138996"/>
                </a:lnTo>
                <a:lnTo>
                  <a:pt x="11226984" y="6138105"/>
                </a:lnTo>
                <a:lnTo>
                  <a:pt x="11230454" y="6137114"/>
                </a:lnTo>
                <a:lnTo>
                  <a:pt x="11233726" y="6136025"/>
                </a:lnTo>
                <a:lnTo>
                  <a:pt x="11236899" y="6134837"/>
                </a:lnTo>
                <a:lnTo>
                  <a:pt x="11242947" y="6131965"/>
                </a:lnTo>
                <a:lnTo>
                  <a:pt x="11245823" y="6130381"/>
                </a:lnTo>
                <a:lnTo>
                  <a:pt x="11248698" y="6128698"/>
                </a:lnTo>
                <a:lnTo>
                  <a:pt x="11251276" y="6126816"/>
                </a:lnTo>
                <a:lnTo>
                  <a:pt x="11253854" y="6124935"/>
                </a:lnTo>
                <a:lnTo>
                  <a:pt x="11256135" y="6122955"/>
                </a:lnTo>
                <a:lnTo>
                  <a:pt x="11258415" y="6120776"/>
                </a:lnTo>
                <a:lnTo>
                  <a:pt x="11260596" y="6118499"/>
                </a:lnTo>
                <a:lnTo>
                  <a:pt x="11262480" y="6116122"/>
                </a:lnTo>
                <a:lnTo>
                  <a:pt x="11266149" y="6111171"/>
                </a:lnTo>
                <a:lnTo>
                  <a:pt x="11269124" y="6105725"/>
                </a:lnTo>
                <a:lnTo>
                  <a:pt x="11271404" y="6100081"/>
                </a:lnTo>
                <a:lnTo>
                  <a:pt x="11272396" y="6097111"/>
                </a:lnTo>
                <a:lnTo>
                  <a:pt x="11273090" y="6093942"/>
                </a:lnTo>
                <a:lnTo>
                  <a:pt x="11273685" y="6090872"/>
                </a:lnTo>
                <a:lnTo>
                  <a:pt x="11274280" y="6087605"/>
                </a:lnTo>
                <a:lnTo>
                  <a:pt x="11274478" y="6084238"/>
                </a:lnTo>
                <a:lnTo>
                  <a:pt x="11274577" y="6080871"/>
                </a:lnTo>
                <a:lnTo>
                  <a:pt x="11274577" y="6080277"/>
                </a:lnTo>
                <a:lnTo>
                  <a:pt x="11274577" y="6077208"/>
                </a:lnTo>
                <a:lnTo>
                  <a:pt x="11274379" y="6074237"/>
                </a:lnTo>
                <a:lnTo>
                  <a:pt x="11273486" y="6068593"/>
                </a:lnTo>
                <a:lnTo>
                  <a:pt x="11272891" y="6065920"/>
                </a:lnTo>
                <a:lnTo>
                  <a:pt x="11272197" y="6063246"/>
                </a:lnTo>
                <a:lnTo>
                  <a:pt x="11271305" y="6060771"/>
                </a:lnTo>
                <a:lnTo>
                  <a:pt x="11270413" y="6058394"/>
                </a:lnTo>
                <a:lnTo>
                  <a:pt x="11269223" y="6056018"/>
                </a:lnTo>
                <a:lnTo>
                  <a:pt x="11267934" y="6053740"/>
                </a:lnTo>
                <a:lnTo>
                  <a:pt x="11266546" y="6051463"/>
                </a:lnTo>
                <a:lnTo>
                  <a:pt x="11265058" y="6049383"/>
                </a:lnTo>
                <a:lnTo>
                  <a:pt x="11261489" y="6045224"/>
                </a:lnTo>
                <a:lnTo>
                  <a:pt x="11259605" y="6043343"/>
                </a:lnTo>
                <a:lnTo>
                  <a:pt x="11257424" y="6041462"/>
                </a:lnTo>
                <a:lnTo>
                  <a:pt x="11252763" y="6037996"/>
                </a:lnTo>
                <a:lnTo>
                  <a:pt x="11250285" y="6036214"/>
                </a:lnTo>
                <a:lnTo>
                  <a:pt x="11247607" y="6034629"/>
                </a:lnTo>
                <a:lnTo>
                  <a:pt x="11241857" y="6031659"/>
                </a:lnTo>
                <a:lnTo>
                  <a:pt x="11235511" y="6028787"/>
                </a:lnTo>
                <a:lnTo>
                  <a:pt x="11228570" y="6026213"/>
                </a:lnTo>
                <a:lnTo>
                  <a:pt x="11221034" y="6023737"/>
                </a:lnTo>
                <a:lnTo>
                  <a:pt x="11213003" y="6021559"/>
                </a:lnTo>
                <a:lnTo>
                  <a:pt x="11204178" y="6019479"/>
                </a:lnTo>
                <a:lnTo>
                  <a:pt x="11195651" y="6017598"/>
                </a:lnTo>
                <a:lnTo>
                  <a:pt x="11188017" y="6015717"/>
                </a:lnTo>
                <a:lnTo>
                  <a:pt x="11181076" y="6013637"/>
                </a:lnTo>
                <a:lnTo>
                  <a:pt x="11178002" y="6012647"/>
                </a:lnTo>
                <a:lnTo>
                  <a:pt x="11174928" y="6011657"/>
                </a:lnTo>
                <a:lnTo>
                  <a:pt x="11169475" y="6009379"/>
                </a:lnTo>
                <a:lnTo>
                  <a:pt x="11164716" y="6007201"/>
                </a:lnTo>
                <a:lnTo>
                  <a:pt x="11160551" y="6004924"/>
                </a:lnTo>
                <a:lnTo>
                  <a:pt x="11157081" y="6002448"/>
                </a:lnTo>
                <a:lnTo>
                  <a:pt x="11155395" y="6001260"/>
                </a:lnTo>
                <a:lnTo>
                  <a:pt x="11154007" y="5999973"/>
                </a:lnTo>
                <a:lnTo>
                  <a:pt x="11151429" y="5997299"/>
                </a:lnTo>
                <a:lnTo>
                  <a:pt x="11150438" y="5995913"/>
                </a:lnTo>
                <a:lnTo>
                  <a:pt x="11149545" y="5994527"/>
                </a:lnTo>
                <a:lnTo>
                  <a:pt x="11147959" y="5991457"/>
                </a:lnTo>
                <a:lnTo>
                  <a:pt x="11146868" y="5988288"/>
                </a:lnTo>
                <a:lnTo>
                  <a:pt x="11146372" y="5986704"/>
                </a:lnTo>
                <a:lnTo>
                  <a:pt x="11145976" y="5985021"/>
                </a:lnTo>
                <a:lnTo>
                  <a:pt x="11145579" y="5981555"/>
                </a:lnTo>
                <a:lnTo>
                  <a:pt x="11145480" y="5977891"/>
                </a:lnTo>
                <a:lnTo>
                  <a:pt x="11145480" y="5977198"/>
                </a:lnTo>
                <a:lnTo>
                  <a:pt x="11145678" y="5973733"/>
                </a:lnTo>
                <a:lnTo>
                  <a:pt x="11146273" y="5970168"/>
                </a:lnTo>
                <a:lnTo>
                  <a:pt x="11147364" y="5966801"/>
                </a:lnTo>
                <a:lnTo>
                  <a:pt x="11148752" y="5963732"/>
                </a:lnTo>
                <a:lnTo>
                  <a:pt x="11150438" y="5960662"/>
                </a:lnTo>
                <a:lnTo>
                  <a:pt x="11152718" y="5957790"/>
                </a:lnTo>
                <a:lnTo>
                  <a:pt x="11155098" y="5955117"/>
                </a:lnTo>
                <a:lnTo>
                  <a:pt x="11157973" y="5952740"/>
                </a:lnTo>
                <a:lnTo>
                  <a:pt x="11161047" y="5950463"/>
                </a:lnTo>
                <a:lnTo>
                  <a:pt x="11164616" y="5948483"/>
                </a:lnTo>
                <a:lnTo>
                  <a:pt x="11168384" y="5946799"/>
                </a:lnTo>
                <a:lnTo>
                  <a:pt x="11172549" y="5945314"/>
                </a:lnTo>
                <a:lnTo>
                  <a:pt x="11176812" y="5944126"/>
                </a:lnTo>
                <a:lnTo>
                  <a:pt x="11181472" y="5943334"/>
                </a:lnTo>
                <a:lnTo>
                  <a:pt x="11186331" y="5942839"/>
                </a:lnTo>
                <a:lnTo>
                  <a:pt x="11191487" y="5942640"/>
                </a:lnTo>
                <a:lnTo>
                  <a:pt x="11198923" y="5942839"/>
                </a:lnTo>
                <a:lnTo>
                  <a:pt x="11202592" y="5943235"/>
                </a:lnTo>
                <a:lnTo>
                  <a:pt x="11206162" y="5943631"/>
                </a:lnTo>
                <a:lnTo>
                  <a:pt x="11213301" y="5945017"/>
                </a:lnTo>
                <a:lnTo>
                  <a:pt x="11216672" y="5946007"/>
                </a:lnTo>
                <a:lnTo>
                  <a:pt x="11220142" y="5947096"/>
                </a:lnTo>
                <a:lnTo>
                  <a:pt x="11223612" y="5948285"/>
                </a:lnTo>
                <a:lnTo>
                  <a:pt x="11226984" y="5949572"/>
                </a:lnTo>
                <a:lnTo>
                  <a:pt x="11230454" y="5951156"/>
                </a:lnTo>
                <a:lnTo>
                  <a:pt x="11233825" y="5952839"/>
                </a:lnTo>
                <a:lnTo>
                  <a:pt x="11240568" y="5956800"/>
                </a:lnTo>
                <a:lnTo>
                  <a:pt x="11247409" y="5961256"/>
                </a:lnTo>
                <a:lnTo>
                  <a:pt x="11249095" y="5962345"/>
                </a:lnTo>
                <a:lnTo>
                  <a:pt x="11250780" y="5963038"/>
                </a:lnTo>
                <a:lnTo>
                  <a:pt x="11252565" y="5963336"/>
                </a:lnTo>
                <a:lnTo>
                  <a:pt x="11254548" y="5963435"/>
                </a:lnTo>
                <a:lnTo>
                  <a:pt x="11255738" y="5963435"/>
                </a:lnTo>
                <a:lnTo>
                  <a:pt x="11256829" y="5963236"/>
                </a:lnTo>
                <a:lnTo>
                  <a:pt x="11259109" y="5962543"/>
                </a:lnTo>
                <a:lnTo>
                  <a:pt x="11261092" y="5961454"/>
                </a:lnTo>
                <a:lnTo>
                  <a:pt x="11262778" y="5960068"/>
                </a:lnTo>
                <a:lnTo>
                  <a:pt x="11264265" y="5958385"/>
                </a:lnTo>
                <a:lnTo>
                  <a:pt x="11265356" y="5956404"/>
                </a:lnTo>
                <a:lnTo>
                  <a:pt x="11266050" y="5954127"/>
                </a:lnTo>
                <a:lnTo>
                  <a:pt x="11266248" y="5951849"/>
                </a:lnTo>
                <a:lnTo>
                  <a:pt x="11266149" y="5950067"/>
                </a:lnTo>
                <a:lnTo>
                  <a:pt x="11265752" y="5948582"/>
                </a:lnTo>
                <a:lnTo>
                  <a:pt x="11265257" y="5947195"/>
                </a:lnTo>
                <a:lnTo>
                  <a:pt x="11264563" y="5945908"/>
                </a:lnTo>
                <a:lnTo>
                  <a:pt x="11262778" y="5943631"/>
                </a:lnTo>
                <a:lnTo>
                  <a:pt x="11260993" y="5942046"/>
                </a:lnTo>
                <a:lnTo>
                  <a:pt x="11257225" y="5939472"/>
                </a:lnTo>
                <a:lnTo>
                  <a:pt x="11253557" y="5937095"/>
                </a:lnTo>
                <a:lnTo>
                  <a:pt x="11249789" y="5934917"/>
                </a:lnTo>
                <a:lnTo>
                  <a:pt x="11245922" y="5932739"/>
                </a:lnTo>
                <a:lnTo>
                  <a:pt x="11237990" y="5929075"/>
                </a:lnTo>
                <a:lnTo>
                  <a:pt x="11229859" y="5926203"/>
                </a:lnTo>
                <a:lnTo>
                  <a:pt x="11225595" y="5925015"/>
                </a:lnTo>
                <a:lnTo>
                  <a:pt x="11221233" y="5923827"/>
                </a:lnTo>
                <a:lnTo>
                  <a:pt x="11216672" y="5922936"/>
                </a:lnTo>
                <a:lnTo>
                  <a:pt x="11212111" y="5922243"/>
                </a:lnTo>
                <a:lnTo>
                  <a:pt x="11207351" y="5921648"/>
                </a:lnTo>
                <a:lnTo>
                  <a:pt x="11202394" y="5921252"/>
                </a:lnTo>
                <a:lnTo>
                  <a:pt x="11197337" y="5920955"/>
                </a:lnTo>
                <a:lnTo>
                  <a:pt x="11192082" y="5920955"/>
                </a:lnTo>
                <a:close/>
                <a:moveTo>
                  <a:pt x="0" y="0"/>
                </a:moveTo>
                <a:lnTo>
                  <a:pt x="12192000" y="0"/>
                </a:lnTo>
                <a:lnTo>
                  <a:pt x="12192000" y="6858000"/>
                </a:lnTo>
                <a:lnTo>
                  <a:pt x="0" y="6858000"/>
                </a:lnTo>
                <a:close/>
              </a:path>
            </a:pathLst>
          </a:custGeo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16332355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and Caption ">
    <p:spTree>
      <p:nvGrpSpPr>
        <p:cNvPr id="1" name=""/>
        <p:cNvGrpSpPr/>
        <p:nvPr/>
      </p:nvGrpSpPr>
      <p:grpSpPr>
        <a:xfrm>
          <a:off x="0" y="0"/>
          <a:ext cx="0" cy="0"/>
          <a:chOff x="0" y="0"/>
          <a:chExt cx="0" cy="0"/>
        </a:xfrm>
      </p:grpSpPr>
      <p:sp>
        <p:nvSpPr>
          <p:cNvPr id="8" name="Picture Placeholder 12"/>
          <p:cNvSpPr>
            <a:spLocks noGrp="1"/>
          </p:cNvSpPr>
          <p:nvPr>
            <p:ph type="pic" sz="quarter" idx="14"/>
          </p:nvPr>
        </p:nvSpPr>
        <p:spPr>
          <a:xfrm>
            <a:off x="0" y="1"/>
            <a:ext cx="9120188"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4" name="Content Placeholder 3"/>
          <p:cNvSpPr>
            <a:spLocks noGrp="1"/>
          </p:cNvSpPr>
          <p:nvPr>
            <p:ph sz="half" idx="2"/>
          </p:nvPr>
        </p:nvSpPr>
        <p:spPr>
          <a:xfrm>
            <a:off x="9480469" y="1628753"/>
            <a:ext cx="2376569" cy="4321201"/>
          </a:xfrm>
        </p:spPr>
        <p:txBody>
          <a:bodyPr/>
          <a:lstStyle>
            <a:lvl1pPr marL="0" indent="0">
              <a:spcBef>
                <a:spcPts val="400"/>
              </a:spcBef>
              <a:buFontTx/>
              <a:buNone/>
              <a:defRPr sz="1600"/>
            </a:lvl1pPr>
            <a:lvl2pPr marL="266711" indent="-266711">
              <a:spcBef>
                <a:spcPts val="400"/>
              </a:spcBef>
              <a:defRPr sz="1600"/>
            </a:lvl2pPr>
            <a:lvl3pPr marL="539770" indent="-273061">
              <a:spcBef>
                <a:spcPts val="400"/>
              </a:spcBef>
              <a:defRPr sz="1401"/>
            </a:lvl3pPr>
            <a:lvl4pPr marL="806481" indent="-266711">
              <a:spcBef>
                <a:spcPts val="400"/>
              </a:spcBef>
              <a:defRPr sz="1200"/>
            </a:lvl4pPr>
            <a:lvl5pPr marL="1071603" indent="-265123">
              <a:spcBef>
                <a:spcPts val="400"/>
              </a:spcBef>
              <a:defRPr sz="11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noFill/>
              </a:defRPr>
            </a:lvl1pPr>
          </a:lstStyle>
          <a:p>
            <a:fld id="{5C587DC1-8FDE-4C12-BBF5-A82194C831B2}" type="datetime1">
              <a:rPr lang="fi-FI" smtClean="0"/>
              <a:pPr/>
              <a:t>1.9.2022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Esityksen ja esittäjän nimi</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38808052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alf Picture">
    <p:bg>
      <p:bgPr>
        <a:solidFill>
          <a:schemeClr val="accent4"/>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27653729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8"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4" name="Content Placeholder 3"/>
          <p:cNvSpPr>
            <a:spLocks noGrp="1"/>
          </p:cNvSpPr>
          <p:nvPr>
            <p:ph sz="half" idx="2"/>
          </p:nvPr>
        </p:nvSpPr>
        <p:spPr>
          <a:xfrm>
            <a:off x="6384046" y="692620"/>
            <a:ext cx="5472997" cy="525733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noFill/>
              </a:defRPr>
            </a:lvl1pPr>
          </a:lstStyle>
          <a:p>
            <a:fld id="{5C587DC1-8FDE-4C12-BBF5-A82194C831B2}" type="datetime1">
              <a:rPr lang="fi-FI" smtClean="0"/>
              <a:pPr/>
              <a:t>1.9.2022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Esityksen ja esittäjän nimi</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7989684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Header ">
    <p:bg>
      <p:bgPr>
        <a:solidFill>
          <a:schemeClr val="accent6"/>
        </a:solidFill>
        <a:effectLst/>
      </p:bgPr>
    </p:bg>
    <p:spTree>
      <p:nvGrpSpPr>
        <p:cNvPr id="1" name=""/>
        <p:cNvGrpSpPr/>
        <p:nvPr/>
      </p:nvGrpSpPr>
      <p:grpSpPr>
        <a:xfrm>
          <a:off x="0" y="0"/>
          <a:ext cx="0" cy="0"/>
          <a:chOff x="0" y="0"/>
          <a:chExt cx="0" cy="0"/>
        </a:xfrm>
      </p:grpSpPr>
      <p:sp>
        <p:nvSpPr>
          <p:cNvPr id="7" name="Picture Placeholder 12"/>
          <p:cNvSpPr>
            <a:spLocks noGrp="1" noChangeAspect="1"/>
          </p:cNvSpPr>
          <p:nvPr>
            <p:ph type="pic" sz="quarter" idx="14"/>
          </p:nvPr>
        </p:nvSpPr>
        <p:spPr>
          <a:xfrm>
            <a:off x="-24681" y="-27384"/>
            <a:ext cx="6048673" cy="6984776"/>
          </a:xfrm>
          <a:prstGeom prst="rect">
            <a:avLst/>
          </a:prstGeom>
          <a:blipFill dpi="0" rotWithShape="1">
            <a:blip r:embed="rId2" cstate="screen">
              <a:extLst>
                <a:ext uri="{28A0092B-C50C-407E-A947-70E740481C1C}">
                  <a14:useLocalDpi xmlns:a14="http://schemas.microsoft.com/office/drawing/2010/main"/>
                </a:ext>
              </a:extLst>
            </a:blip>
            <a:srcRect/>
            <a:stretch>
              <a:fillRect b="594"/>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a:t>
            </a:r>
            <a:r>
              <a:rPr lang="fi-FI" err="1"/>
              <a:t>perustyyl</a:t>
            </a:r>
            <a:r>
              <a:rPr lang="fi-FI"/>
              <a:t>. </a:t>
            </a:r>
            <a:r>
              <a:rPr lang="fi-FI" err="1"/>
              <a:t>napsautt</a:t>
            </a:r>
            <a:r>
              <a:rPr lang="fi-FI"/>
              <a:t>.</a:t>
            </a:r>
            <a:endParaRPr lang="en-US"/>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err="1"/>
              <a:t>Esityksen</a:t>
            </a:r>
            <a:r>
              <a:rPr lang="en-US"/>
              <a:t> ja </a:t>
            </a:r>
            <a:r>
              <a:rPr lang="en-US" err="1"/>
              <a:t>esittäjän</a:t>
            </a:r>
            <a:r>
              <a:rPr lang="en-US"/>
              <a:t> </a:t>
            </a:r>
            <a:r>
              <a:rPr lang="en-US" err="1"/>
              <a:t>nimi</a:t>
            </a:r>
            <a:endParaRPr lang="en-US"/>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32138978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One">
    <p:bg>
      <p:bgPr>
        <a:solidFill>
          <a:srgbClr val="AAF5FA"/>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6096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p>
        </p:txBody>
      </p:sp>
      <p:sp>
        <p:nvSpPr>
          <p:cNvPr id="2" name="Date Placeholder 1"/>
          <p:cNvSpPr>
            <a:spLocks noGrp="1"/>
          </p:cNvSpPr>
          <p:nvPr>
            <p:ph type="dt" sz="half" idx="10"/>
          </p:nvPr>
        </p:nvSpPr>
        <p:spPr/>
        <p:txBody>
          <a:bodyPr/>
          <a:lstStyle>
            <a:lvl1pPr>
              <a:defRPr>
                <a:noFill/>
              </a:defRPr>
            </a:lvl1pPr>
          </a:lstStyle>
          <a:p>
            <a:fld id="{6C8AE82F-59B5-44A6-910F-5AF3C67AB6A5}" type="datetime1">
              <a:rPr lang="fi-FI" smtClean="0"/>
              <a:pPr/>
              <a:t>1.9.2022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Esityksen ja esittäjän nimi</a:t>
            </a:r>
          </a:p>
        </p:txBody>
      </p:sp>
      <p:sp>
        <p:nvSpPr>
          <p:cNvPr id="4" name="Slide Number Placeholder 3"/>
          <p:cNvSpPr>
            <a:spLocks noGrp="1"/>
          </p:cNvSpPr>
          <p:nvPr>
            <p:ph type="sldNum" sz="quarter" idx="12"/>
          </p:nvPr>
        </p:nvSpPr>
        <p:spPr/>
        <p:txBody>
          <a:bodyPr/>
          <a:lstStyle/>
          <a:p>
            <a:fld id="{3830005B-7B2D-47A2-ABC5-72B477741C24}" type="slidenum">
              <a:rPr lang="en-US" smtClean="0"/>
              <a:t>‹#›</a:t>
            </a:fld>
            <a:endParaRPr lang="en-US"/>
          </a:p>
        </p:txBody>
      </p:sp>
      <p:sp>
        <p:nvSpPr>
          <p:cNvPr id="5" name="Picture Placeholder 12"/>
          <p:cNvSpPr>
            <a:spLocks noGrp="1"/>
          </p:cNvSpPr>
          <p:nvPr>
            <p:ph type="pic" sz="quarter" idx="14"/>
          </p:nvPr>
        </p:nvSpPr>
        <p:spPr>
          <a:xfrm>
            <a:off x="0" y="3429002"/>
            <a:ext cx="6096000" cy="3429001"/>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6" name="Content Placeholder 3"/>
          <p:cNvSpPr>
            <a:spLocks noGrp="1"/>
          </p:cNvSpPr>
          <p:nvPr>
            <p:ph sz="half" idx="2"/>
          </p:nvPr>
        </p:nvSpPr>
        <p:spPr>
          <a:xfrm>
            <a:off x="6384046" y="692620"/>
            <a:ext cx="5472997" cy="525733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Title 6"/>
          <p:cNvSpPr>
            <a:spLocks noGrp="1"/>
          </p:cNvSpPr>
          <p:nvPr>
            <p:ph type="title"/>
          </p:nvPr>
        </p:nvSpPr>
        <p:spPr>
          <a:xfrm>
            <a:off x="623890" y="692621"/>
            <a:ext cx="4824021" cy="936130"/>
          </a:xfrm>
        </p:spPr>
        <p:txBody>
          <a:bodyPr/>
          <a:lstStyle>
            <a:lvl1pPr>
              <a:defRPr>
                <a:solidFill>
                  <a:schemeClr val="accent2"/>
                </a:solidFill>
              </a:defRPr>
            </a:lvl1pPr>
          </a:lstStyle>
          <a:p>
            <a:r>
              <a:rPr lang="fi-FI"/>
              <a:t>Muokkaa perustyyl. napsautt.</a:t>
            </a:r>
          </a:p>
        </p:txBody>
      </p:sp>
      <p:sp>
        <p:nvSpPr>
          <p:cNvPr id="8" name="Text Placeholder 2"/>
          <p:cNvSpPr>
            <a:spLocks noGrp="1"/>
          </p:cNvSpPr>
          <p:nvPr>
            <p:ph type="body" idx="1"/>
          </p:nvPr>
        </p:nvSpPr>
        <p:spPr>
          <a:xfrm>
            <a:off x="623888" y="1772770"/>
            <a:ext cx="4824021" cy="1296180"/>
          </a:xfrm>
        </p:spPr>
        <p:txBody>
          <a:bodyPr anchor="t" anchorCtr="0"/>
          <a:lstStyle>
            <a:lvl1pPr marL="0" indent="0">
              <a:spcBef>
                <a:spcPts val="0"/>
              </a:spcBef>
              <a:buNone/>
              <a:defRPr sz="1801" b="0">
                <a:solidFill>
                  <a:schemeClr val="bg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pPr lvl="0"/>
            <a:r>
              <a:rPr lang="fi-FI"/>
              <a:t>Muokkaa tekstin perustyylejä</a:t>
            </a:r>
          </a:p>
        </p:txBody>
      </p:sp>
    </p:spTree>
    <p:extLst>
      <p:ext uri="{BB962C8B-B14F-4D97-AF65-F5344CB8AC3E}">
        <p14:creationId xmlns:p14="http://schemas.microsoft.com/office/powerpoint/2010/main" val="8808156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Two">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6096000" y="0"/>
            <a:ext cx="6096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p>
        </p:txBody>
      </p:sp>
      <p:sp>
        <p:nvSpPr>
          <p:cNvPr id="2" name="Date Placeholder 1"/>
          <p:cNvSpPr>
            <a:spLocks noGrp="1"/>
          </p:cNvSpPr>
          <p:nvPr>
            <p:ph type="dt" sz="half" idx="10"/>
          </p:nvPr>
        </p:nvSpPr>
        <p:spPr/>
        <p:txBody>
          <a:bodyPr/>
          <a:lstStyle>
            <a:lvl1pPr>
              <a:defRPr>
                <a:noFill/>
              </a:defRPr>
            </a:lvl1pPr>
          </a:lstStyle>
          <a:p>
            <a:fld id="{6C8AE82F-59B5-44A6-910F-5AF3C67AB6A5}" type="datetime1">
              <a:rPr lang="fi-FI" smtClean="0"/>
              <a:pPr/>
              <a:t>1.9.2022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Esityksen ja esittäjän nimi</a:t>
            </a:r>
          </a:p>
        </p:txBody>
      </p:sp>
      <p:sp>
        <p:nvSpPr>
          <p:cNvPr id="4" name="Slide Number Placeholder 3"/>
          <p:cNvSpPr>
            <a:spLocks noGrp="1"/>
          </p:cNvSpPr>
          <p:nvPr>
            <p:ph type="sldNum" sz="quarter" idx="12"/>
          </p:nvPr>
        </p:nvSpPr>
        <p:spPr/>
        <p:txBody>
          <a:bodyPr/>
          <a:lstStyle/>
          <a:p>
            <a:fld id="{3830005B-7B2D-47A2-ABC5-72B477741C24}" type="slidenum">
              <a:rPr lang="en-US" smtClean="0"/>
              <a:t>‹#›</a:t>
            </a:fld>
            <a:endParaRPr lang="en-US"/>
          </a:p>
        </p:txBody>
      </p:sp>
      <p:sp>
        <p:nvSpPr>
          <p:cNvPr id="5"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8" name="Text Placeholder 2"/>
          <p:cNvSpPr>
            <a:spLocks noGrp="1"/>
          </p:cNvSpPr>
          <p:nvPr>
            <p:ph type="body" idx="1"/>
          </p:nvPr>
        </p:nvSpPr>
        <p:spPr>
          <a:xfrm>
            <a:off x="8256301" y="1052671"/>
            <a:ext cx="3600738" cy="1512210"/>
          </a:xfrm>
        </p:spPr>
        <p:txBody>
          <a:bodyPr anchor="t" anchorCtr="0"/>
          <a:lstStyle>
            <a:lvl1pPr marL="0" indent="0">
              <a:spcBef>
                <a:spcPts val="0"/>
              </a:spcBef>
              <a:buNone/>
              <a:defRPr sz="1801" b="0">
                <a:solidFill>
                  <a:schemeClr val="accent2"/>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pPr lvl="0"/>
            <a:r>
              <a:rPr lang="fi-FI"/>
              <a:t>Muokkaa tekstin perustyylejä</a:t>
            </a:r>
          </a:p>
        </p:txBody>
      </p:sp>
      <p:sp>
        <p:nvSpPr>
          <p:cNvPr id="12" name="Text Placeholder 4"/>
          <p:cNvSpPr>
            <a:spLocks noGrp="1"/>
          </p:cNvSpPr>
          <p:nvPr>
            <p:ph type="body" sz="quarter" idx="3"/>
          </p:nvPr>
        </p:nvSpPr>
        <p:spPr>
          <a:xfrm>
            <a:off x="8256301" y="4293120"/>
            <a:ext cx="3600738" cy="1656830"/>
          </a:xfrm>
        </p:spPr>
        <p:txBody>
          <a:bodyPr anchor="t" anchorCtr="0"/>
          <a:lstStyle>
            <a:lvl1pPr marL="0" indent="0">
              <a:spcBef>
                <a:spcPts val="0"/>
              </a:spcBef>
              <a:buNone/>
              <a:defRPr sz="1801" b="0">
                <a:solidFill>
                  <a:schemeClr val="tx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pPr lvl="0"/>
            <a:r>
              <a:rPr lang="fi-FI"/>
              <a:t>Muokkaa tekstin perustyylejä</a:t>
            </a:r>
          </a:p>
        </p:txBody>
      </p:sp>
    </p:spTree>
    <p:extLst>
      <p:ext uri="{BB962C8B-B14F-4D97-AF65-F5344CB8AC3E}">
        <p14:creationId xmlns:p14="http://schemas.microsoft.com/office/powerpoint/2010/main" val="58510882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Three">
    <p:bg>
      <p:bgPr>
        <a:solidFill>
          <a:srgbClr val="AAF5FA"/>
        </a:solidFill>
        <a:effectLst/>
      </p:bgPr>
    </p:bg>
    <p:spTree>
      <p:nvGrpSpPr>
        <p:cNvPr id="1" name=""/>
        <p:cNvGrpSpPr/>
        <p:nvPr/>
      </p:nvGrpSpPr>
      <p:grpSpPr>
        <a:xfrm>
          <a:off x="0" y="0"/>
          <a:ext cx="0" cy="0"/>
          <a:chOff x="0" y="0"/>
          <a:chExt cx="0" cy="0"/>
        </a:xfrm>
      </p:grpSpPr>
      <p:sp>
        <p:nvSpPr>
          <p:cNvPr id="5" name="Picture Placeholder 12"/>
          <p:cNvSpPr>
            <a:spLocks noGrp="1"/>
          </p:cNvSpPr>
          <p:nvPr>
            <p:ph type="pic" sz="quarter" idx="14"/>
          </p:nvPr>
        </p:nvSpPr>
        <p:spPr>
          <a:xfrm>
            <a:off x="0" y="3429002"/>
            <a:ext cx="6096000" cy="3429001"/>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11" name="Picture Placeholder 12"/>
          <p:cNvSpPr>
            <a:spLocks noGrp="1"/>
          </p:cNvSpPr>
          <p:nvPr>
            <p:ph type="pic" sz="quarter" idx="16"/>
          </p:nvPr>
        </p:nvSpPr>
        <p:spPr>
          <a:xfrm>
            <a:off x="6096000" y="2"/>
            <a:ext cx="6096000" cy="3429001"/>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9" name="Rectangle 8"/>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1"/>
          </a:p>
        </p:txBody>
      </p:sp>
      <p:sp>
        <p:nvSpPr>
          <p:cNvPr id="2" name="Date Placeholder 1"/>
          <p:cNvSpPr>
            <a:spLocks noGrp="1"/>
          </p:cNvSpPr>
          <p:nvPr>
            <p:ph type="dt" sz="half" idx="10"/>
          </p:nvPr>
        </p:nvSpPr>
        <p:spPr/>
        <p:txBody>
          <a:bodyPr/>
          <a:lstStyle>
            <a:lvl1pPr>
              <a:defRPr>
                <a:noFill/>
              </a:defRPr>
            </a:lvl1pPr>
          </a:lstStyle>
          <a:p>
            <a:fld id="{6C8AE82F-59B5-44A6-910F-5AF3C67AB6A5}" type="datetime1">
              <a:rPr lang="fi-FI" smtClean="0"/>
              <a:pPr/>
              <a:t>1.9.2022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Esityksen ja esittäjän nimi</a:t>
            </a:r>
          </a:p>
        </p:txBody>
      </p:sp>
      <p:sp>
        <p:nvSpPr>
          <p:cNvPr id="4" name="Slide Number Placeholder 3"/>
          <p:cNvSpPr>
            <a:spLocks noGrp="1"/>
          </p:cNvSpPr>
          <p:nvPr>
            <p:ph type="sldNum" sz="quarter" idx="12"/>
          </p:nvPr>
        </p:nvSpPr>
        <p:spPr/>
        <p:txBody>
          <a:bodyPr/>
          <a:lstStyle/>
          <a:p>
            <a:fld id="{3830005B-7B2D-47A2-ABC5-72B477741C24}" type="slidenum">
              <a:rPr lang="en-US" smtClean="0"/>
              <a:t>‹#›</a:t>
            </a:fld>
            <a:endParaRPr lang="en-US"/>
          </a:p>
        </p:txBody>
      </p:sp>
      <p:sp>
        <p:nvSpPr>
          <p:cNvPr id="6" name="Content Placeholder 3"/>
          <p:cNvSpPr>
            <a:spLocks noGrp="1"/>
          </p:cNvSpPr>
          <p:nvPr>
            <p:ph sz="half" idx="2"/>
          </p:nvPr>
        </p:nvSpPr>
        <p:spPr>
          <a:xfrm>
            <a:off x="6384046" y="3717042"/>
            <a:ext cx="5472997" cy="223291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10" name="Content Placeholder 3"/>
          <p:cNvSpPr>
            <a:spLocks noGrp="1"/>
          </p:cNvSpPr>
          <p:nvPr>
            <p:ph sz="half" idx="15"/>
          </p:nvPr>
        </p:nvSpPr>
        <p:spPr>
          <a:xfrm>
            <a:off x="335205" y="692621"/>
            <a:ext cx="5472997" cy="24483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5519337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623892" y="1341439"/>
            <a:ext cx="5472112"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384046" y="1341439"/>
            <a:ext cx="5472997"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5C587DC1-8FDE-4C12-BBF5-A82194C831B2}" type="datetime1">
              <a:rPr lang="fi-FI" smtClean="0"/>
              <a:t>1.9.2022</a:t>
            </a:fld>
            <a:endParaRPr lang="en-US"/>
          </a:p>
        </p:txBody>
      </p:sp>
      <p:sp>
        <p:nvSpPr>
          <p:cNvPr id="6" name="Footer Placeholder 5"/>
          <p:cNvSpPr>
            <a:spLocks noGrp="1"/>
          </p:cNvSpPr>
          <p:nvPr>
            <p:ph type="ftr" sz="quarter" idx="11"/>
          </p:nvPr>
        </p:nvSpPr>
        <p:spPr/>
        <p:txBody>
          <a:bodyPr/>
          <a:lstStyle/>
          <a:p>
            <a:r>
              <a:rPr lang="en-US"/>
              <a:t>Esityksen ja esittäjän nimi</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10895118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4" name="Content Placeholder 3"/>
          <p:cNvSpPr>
            <a:spLocks noGrp="1"/>
          </p:cNvSpPr>
          <p:nvPr>
            <p:ph sz="half" idx="2"/>
          </p:nvPr>
        </p:nvSpPr>
        <p:spPr>
          <a:xfrm>
            <a:off x="6384046" y="1341439"/>
            <a:ext cx="5472997"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5C587DC1-8FDE-4C12-BBF5-A82194C831B2}" type="datetime1">
              <a:rPr lang="fi-FI" smtClean="0"/>
              <a:t>1.9.2022</a:t>
            </a:fld>
            <a:endParaRPr lang="en-US"/>
          </a:p>
        </p:txBody>
      </p:sp>
      <p:sp>
        <p:nvSpPr>
          <p:cNvPr id="6" name="Footer Placeholder 5"/>
          <p:cNvSpPr>
            <a:spLocks noGrp="1"/>
          </p:cNvSpPr>
          <p:nvPr>
            <p:ph type="ftr" sz="quarter" idx="11"/>
          </p:nvPr>
        </p:nvSpPr>
        <p:spPr/>
        <p:txBody>
          <a:bodyPr/>
          <a:lstStyle/>
          <a:p>
            <a:r>
              <a:rPr lang="en-US"/>
              <a:t>Esityksen ja esittäjän nimi</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
        <p:nvSpPr>
          <p:cNvPr id="9" name="Chart Placeholder 8"/>
          <p:cNvSpPr>
            <a:spLocks noGrp="1"/>
          </p:cNvSpPr>
          <p:nvPr>
            <p:ph type="chart" sz="quarter" idx="13"/>
          </p:nvPr>
        </p:nvSpPr>
        <p:spPr>
          <a:xfrm>
            <a:off x="623892" y="1341438"/>
            <a:ext cx="5472112" cy="4608512"/>
          </a:xfrm>
        </p:spPr>
        <p:txBody>
          <a:bodyPr/>
          <a:lstStyle>
            <a:lvl1pPr marL="0" indent="0">
              <a:buFontTx/>
              <a:buNone/>
              <a:defRPr/>
            </a:lvl1pPr>
          </a:lstStyle>
          <a:p>
            <a:r>
              <a:rPr lang="fi-FI"/>
              <a:t>Lisää kaavio napsauttamalla kuvaketta</a:t>
            </a:r>
          </a:p>
        </p:txBody>
      </p:sp>
    </p:spTree>
    <p:extLst>
      <p:ext uri="{BB962C8B-B14F-4D97-AF65-F5344CB8AC3E}">
        <p14:creationId xmlns:p14="http://schemas.microsoft.com/office/powerpoint/2010/main" val="5533635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92" y="1341439"/>
            <a:ext cx="5472112" cy="503342"/>
          </a:xfrm>
        </p:spPr>
        <p:txBody>
          <a:bodyPr anchor="t" anchorCtr="0"/>
          <a:lstStyle>
            <a:lvl1pPr marL="0" indent="0">
              <a:spcBef>
                <a:spcPts val="0"/>
              </a:spcBef>
              <a:buNone/>
              <a:defRPr sz="1801" b="0">
                <a:solidFill>
                  <a:schemeClr val="accent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pPr lvl="0"/>
            <a:r>
              <a:rPr lang="fi-FI"/>
              <a:t>Muokkaa tekstin perustyylejä</a:t>
            </a:r>
          </a:p>
        </p:txBody>
      </p:sp>
      <p:sp>
        <p:nvSpPr>
          <p:cNvPr id="4" name="Content Placeholder 3"/>
          <p:cNvSpPr>
            <a:spLocks noGrp="1"/>
          </p:cNvSpPr>
          <p:nvPr>
            <p:ph sz="half" idx="2"/>
          </p:nvPr>
        </p:nvSpPr>
        <p:spPr>
          <a:xfrm>
            <a:off x="623892" y="1844781"/>
            <a:ext cx="5472112" cy="410517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384046" y="1341439"/>
            <a:ext cx="5472997" cy="503342"/>
          </a:xfrm>
        </p:spPr>
        <p:txBody>
          <a:bodyPr anchor="t" anchorCtr="0"/>
          <a:lstStyle>
            <a:lvl1pPr marL="0" indent="0">
              <a:spcBef>
                <a:spcPts val="0"/>
              </a:spcBef>
              <a:buNone/>
              <a:defRPr sz="1801" b="0">
                <a:solidFill>
                  <a:schemeClr val="accent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pPr lvl="0"/>
            <a:r>
              <a:rPr lang="fi-FI"/>
              <a:t>Muokkaa tekstin perustyylejä</a:t>
            </a:r>
          </a:p>
        </p:txBody>
      </p:sp>
      <p:sp>
        <p:nvSpPr>
          <p:cNvPr id="6" name="Content Placeholder 5"/>
          <p:cNvSpPr>
            <a:spLocks noGrp="1"/>
          </p:cNvSpPr>
          <p:nvPr>
            <p:ph sz="quarter" idx="4"/>
          </p:nvPr>
        </p:nvSpPr>
        <p:spPr>
          <a:xfrm>
            <a:off x="6384046" y="1844781"/>
            <a:ext cx="5472997" cy="410517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39354576-51EB-4233-B670-8351C49ED60A}" type="datetime1">
              <a:rPr lang="fi-FI" smtClean="0"/>
              <a:t>1.9.2022</a:t>
            </a:fld>
            <a:endParaRPr lang="en-US"/>
          </a:p>
        </p:txBody>
      </p:sp>
      <p:sp>
        <p:nvSpPr>
          <p:cNvPr id="8" name="Footer Placeholder 7"/>
          <p:cNvSpPr>
            <a:spLocks noGrp="1"/>
          </p:cNvSpPr>
          <p:nvPr>
            <p:ph type="ftr" sz="quarter" idx="11"/>
          </p:nvPr>
        </p:nvSpPr>
        <p:spPr/>
        <p:txBody>
          <a:bodyPr/>
          <a:lstStyle/>
          <a:p>
            <a:r>
              <a:rPr lang="en-US"/>
              <a:t>Esityksen ja esittäjän nimi</a:t>
            </a:r>
          </a:p>
        </p:txBody>
      </p:sp>
      <p:sp>
        <p:nvSpPr>
          <p:cNvPr id="9" name="Slide Number Placeholder 8"/>
          <p:cNvSpPr>
            <a:spLocks noGrp="1"/>
          </p:cNvSpPr>
          <p:nvPr>
            <p:ph type="sldNum" sz="quarter" idx="12"/>
          </p:nvPr>
        </p:nvSpPr>
        <p:spPr/>
        <p:txBody>
          <a:bodyPr/>
          <a:lstStyle/>
          <a:p>
            <a:fld id="{3830005B-7B2D-47A2-ABC5-72B477741C24}" type="slidenum">
              <a:rPr lang="en-US" smtClean="0"/>
              <a:t>‹#›</a:t>
            </a:fld>
            <a:endParaRPr lang="en-US"/>
          </a:p>
        </p:txBody>
      </p:sp>
      <p:sp>
        <p:nvSpPr>
          <p:cNvPr id="10" name="Title 9"/>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32598561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D32952DB-9A43-4324-99DA-3CA36B330966}" type="datetime1">
              <a:rPr lang="fi-FI" smtClean="0"/>
              <a:t>1.9.2022</a:t>
            </a:fld>
            <a:endParaRPr lang="en-US"/>
          </a:p>
        </p:txBody>
      </p:sp>
      <p:sp>
        <p:nvSpPr>
          <p:cNvPr id="4" name="Footer Placeholder 3"/>
          <p:cNvSpPr>
            <a:spLocks noGrp="1"/>
          </p:cNvSpPr>
          <p:nvPr>
            <p:ph type="ftr" sz="quarter" idx="11"/>
          </p:nvPr>
        </p:nvSpPr>
        <p:spPr/>
        <p:txBody>
          <a:bodyPr/>
          <a:lstStyle/>
          <a:p>
            <a:r>
              <a:rPr lang="en-US"/>
              <a:t>Esityksen ja esittäjän nimi</a:t>
            </a:r>
          </a:p>
        </p:txBody>
      </p:sp>
      <p:sp>
        <p:nvSpPr>
          <p:cNvPr id="5" name="Slide Number Placeholder 4"/>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626985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AE82F-59B5-44A6-910F-5AF3C67AB6A5}" type="datetime1">
              <a:rPr lang="fi-FI" smtClean="0"/>
              <a:t>1.9.2022</a:t>
            </a:fld>
            <a:endParaRPr lang="en-US"/>
          </a:p>
        </p:txBody>
      </p:sp>
      <p:sp>
        <p:nvSpPr>
          <p:cNvPr id="3" name="Footer Placeholder 2"/>
          <p:cNvSpPr>
            <a:spLocks noGrp="1"/>
          </p:cNvSpPr>
          <p:nvPr>
            <p:ph type="ftr" sz="quarter" idx="11"/>
          </p:nvPr>
        </p:nvSpPr>
        <p:spPr/>
        <p:txBody>
          <a:bodyPr/>
          <a:lstStyle/>
          <a:p>
            <a:r>
              <a:rPr lang="en-US"/>
              <a:t>Esityksen ja esittäjän nimi</a:t>
            </a:r>
          </a:p>
        </p:txBody>
      </p:sp>
      <p:sp>
        <p:nvSpPr>
          <p:cNvPr id="4" name="Slide Number Placeholder 3"/>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14881527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graphics">
    <p:bg>
      <p:bgPr>
        <a:solidFill>
          <a:srgbClr val="AAF5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D32952DB-9A43-4324-99DA-3CA36B330966}" type="datetime1">
              <a:rPr lang="fi-FI" smtClean="0"/>
              <a:t>1.9.2022</a:t>
            </a:fld>
            <a:endParaRPr lang="en-US"/>
          </a:p>
        </p:txBody>
      </p:sp>
      <p:sp>
        <p:nvSpPr>
          <p:cNvPr id="4" name="Footer Placeholder 3"/>
          <p:cNvSpPr>
            <a:spLocks noGrp="1"/>
          </p:cNvSpPr>
          <p:nvPr>
            <p:ph type="ftr" sz="quarter" idx="11"/>
          </p:nvPr>
        </p:nvSpPr>
        <p:spPr/>
        <p:txBody>
          <a:bodyPr/>
          <a:lstStyle/>
          <a:p>
            <a:r>
              <a:rPr lang="en-US"/>
              <a:t>Esityksen ja esittäjän nimi</a:t>
            </a:r>
          </a:p>
        </p:txBody>
      </p:sp>
      <p:sp>
        <p:nvSpPr>
          <p:cNvPr id="5" name="Slide Number Placeholder 4"/>
          <p:cNvSpPr>
            <a:spLocks noGrp="1"/>
          </p:cNvSpPr>
          <p:nvPr>
            <p:ph type="sldNum" sz="quarter" idx="12"/>
          </p:nvPr>
        </p:nvSpPr>
        <p:spPr/>
        <p:txBody>
          <a:bodyPr/>
          <a:lstStyle/>
          <a:p>
            <a:fld id="{3830005B-7B2D-47A2-ABC5-72B477741C24}" type="slidenum">
              <a:rPr lang="en-US" smtClean="0"/>
              <a:t>‹#›</a:t>
            </a:fld>
            <a:endParaRPr lang="en-US"/>
          </a:p>
        </p:txBody>
      </p:sp>
      <p:sp>
        <p:nvSpPr>
          <p:cNvPr id="8" name="Text Placeholder 7"/>
          <p:cNvSpPr>
            <a:spLocks noGrp="1"/>
          </p:cNvSpPr>
          <p:nvPr>
            <p:ph type="body" sz="quarter" idx="13"/>
          </p:nvPr>
        </p:nvSpPr>
        <p:spPr>
          <a:xfrm>
            <a:off x="1992315" y="2564883"/>
            <a:ext cx="2447458" cy="1440383"/>
          </a:xfrm>
        </p:spPr>
        <p:txBody>
          <a:bodyPr/>
          <a:lstStyle>
            <a:lvl1pPr marL="0" indent="0">
              <a:spcBef>
                <a:spcPts val="400"/>
              </a:spcBef>
              <a:buFontTx/>
              <a:buNone/>
              <a:defRPr/>
            </a:lvl1pPr>
            <a:lvl2pPr marL="266711" indent="-266711">
              <a:spcBef>
                <a:spcPts val="400"/>
              </a:spcBef>
              <a:defRPr/>
            </a:lvl2pPr>
            <a:lvl3pPr marL="539770" indent="-273061">
              <a:spcBef>
                <a:spcPts val="400"/>
              </a:spcBef>
              <a:defRPr/>
            </a:lvl3pPr>
            <a:lvl4pPr marL="806481" indent="-266711">
              <a:spcBef>
                <a:spcPts val="400"/>
              </a:spcBef>
              <a:defRPr/>
            </a:lvl4pPr>
            <a:lvl5pPr marL="1071603" indent="-265123">
              <a:spcBef>
                <a:spcPts val="400"/>
              </a:spcBef>
              <a:defRPr/>
            </a:lvl5pPr>
          </a:lstStyle>
          <a:p>
            <a:pPr lvl="0"/>
            <a:r>
              <a:rPr lang="fi-FI"/>
              <a:t>Muokkaa tekstin perustyylejä</a:t>
            </a:r>
          </a:p>
        </p:txBody>
      </p:sp>
      <p:sp>
        <p:nvSpPr>
          <p:cNvPr id="9" name="Text Placeholder 7"/>
          <p:cNvSpPr>
            <a:spLocks noGrp="1"/>
          </p:cNvSpPr>
          <p:nvPr>
            <p:ph type="body" sz="quarter" idx="14"/>
          </p:nvPr>
        </p:nvSpPr>
        <p:spPr>
          <a:xfrm>
            <a:off x="4943842" y="2564883"/>
            <a:ext cx="2448340" cy="1440383"/>
          </a:xfrm>
        </p:spPr>
        <p:txBody>
          <a:bodyPr/>
          <a:lstStyle>
            <a:lvl1pPr marL="0" indent="0">
              <a:spcBef>
                <a:spcPts val="400"/>
              </a:spcBef>
              <a:buFontTx/>
              <a:buNone/>
              <a:defRPr/>
            </a:lvl1pPr>
            <a:lvl2pPr marL="266711" indent="-266711">
              <a:spcBef>
                <a:spcPts val="400"/>
              </a:spcBef>
              <a:defRPr/>
            </a:lvl2pPr>
            <a:lvl3pPr marL="539770" indent="-273061">
              <a:spcBef>
                <a:spcPts val="400"/>
              </a:spcBef>
              <a:defRPr/>
            </a:lvl3pPr>
            <a:lvl4pPr marL="806481" indent="-266711">
              <a:spcBef>
                <a:spcPts val="400"/>
              </a:spcBef>
              <a:defRPr/>
            </a:lvl4pPr>
            <a:lvl5pPr marL="1071603" indent="-265123">
              <a:spcBef>
                <a:spcPts val="400"/>
              </a:spcBef>
              <a:defRPr/>
            </a:lvl5pPr>
          </a:lstStyle>
          <a:p>
            <a:pPr lvl="0"/>
            <a:r>
              <a:rPr lang="fi-FI"/>
              <a:t>Muokkaa tekstin perustyylejä</a:t>
            </a:r>
          </a:p>
        </p:txBody>
      </p:sp>
      <p:sp>
        <p:nvSpPr>
          <p:cNvPr id="10" name="Text Placeholder 7"/>
          <p:cNvSpPr>
            <a:spLocks noGrp="1"/>
          </p:cNvSpPr>
          <p:nvPr>
            <p:ph type="body" sz="quarter" idx="15"/>
          </p:nvPr>
        </p:nvSpPr>
        <p:spPr>
          <a:xfrm>
            <a:off x="7968260" y="2564883"/>
            <a:ext cx="2448340" cy="1440383"/>
          </a:xfrm>
        </p:spPr>
        <p:txBody>
          <a:bodyPr/>
          <a:lstStyle>
            <a:lvl1pPr marL="0" indent="0">
              <a:spcBef>
                <a:spcPts val="400"/>
              </a:spcBef>
              <a:buFontTx/>
              <a:buNone/>
              <a:defRPr/>
            </a:lvl1pPr>
            <a:lvl2pPr marL="266711" indent="-266711">
              <a:spcBef>
                <a:spcPts val="400"/>
              </a:spcBef>
              <a:defRPr/>
            </a:lvl2pPr>
            <a:lvl3pPr marL="539770" indent="-273061">
              <a:spcBef>
                <a:spcPts val="400"/>
              </a:spcBef>
              <a:defRPr/>
            </a:lvl3pPr>
            <a:lvl4pPr marL="806481" indent="-266711">
              <a:spcBef>
                <a:spcPts val="400"/>
              </a:spcBef>
              <a:defRPr/>
            </a:lvl4pPr>
            <a:lvl5pPr marL="1071603" indent="-265123">
              <a:spcBef>
                <a:spcPts val="400"/>
              </a:spcBef>
              <a:defRPr/>
            </a:lvl5pPr>
          </a:lstStyle>
          <a:p>
            <a:pPr lvl="0"/>
            <a:r>
              <a:rPr lang="fi-FI"/>
              <a:t>Muokkaa tekstin perustyylejä</a:t>
            </a:r>
          </a:p>
        </p:txBody>
      </p:sp>
      <p:sp>
        <p:nvSpPr>
          <p:cNvPr id="11" name="Text Placeholder 2"/>
          <p:cNvSpPr>
            <a:spLocks noGrp="1"/>
          </p:cNvSpPr>
          <p:nvPr>
            <p:ph type="body" idx="1" hasCustomPrompt="1"/>
          </p:nvPr>
        </p:nvSpPr>
        <p:spPr>
          <a:xfrm>
            <a:off x="1992315" y="1628751"/>
            <a:ext cx="2447458" cy="936130"/>
          </a:xfrm>
        </p:spPr>
        <p:txBody>
          <a:bodyPr anchor="t" anchorCtr="0"/>
          <a:lstStyle>
            <a:lvl1pPr marL="0" indent="0">
              <a:lnSpc>
                <a:spcPct val="90000"/>
              </a:lnSpc>
              <a:spcBef>
                <a:spcPts val="0"/>
              </a:spcBef>
              <a:buNone/>
              <a:defRPr sz="6000" b="0">
                <a:solidFill>
                  <a:schemeClr val="accent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pPr lvl="0"/>
            <a:r>
              <a:rPr lang="en-US"/>
              <a:t>#No</a:t>
            </a:r>
          </a:p>
        </p:txBody>
      </p:sp>
      <p:sp>
        <p:nvSpPr>
          <p:cNvPr id="12" name="Text Placeholder 2"/>
          <p:cNvSpPr>
            <a:spLocks noGrp="1"/>
          </p:cNvSpPr>
          <p:nvPr>
            <p:ph type="body" idx="16" hasCustomPrompt="1"/>
          </p:nvPr>
        </p:nvSpPr>
        <p:spPr>
          <a:xfrm>
            <a:off x="4943844" y="1628751"/>
            <a:ext cx="2447458" cy="936130"/>
          </a:xfrm>
        </p:spPr>
        <p:txBody>
          <a:bodyPr anchor="t" anchorCtr="0"/>
          <a:lstStyle>
            <a:lvl1pPr marL="0" indent="0">
              <a:lnSpc>
                <a:spcPct val="90000"/>
              </a:lnSpc>
              <a:spcBef>
                <a:spcPts val="0"/>
              </a:spcBef>
              <a:buNone/>
              <a:defRPr sz="6000" b="0">
                <a:solidFill>
                  <a:schemeClr val="accent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pPr lvl="0"/>
            <a:r>
              <a:rPr lang="en-US"/>
              <a:t>#No</a:t>
            </a:r>
          </a:p>
        </p:txBody>
      </p:sp>
      <p:sp>
        <p:nvSpPr>
          <p:cNvPr id="13" name="Text Placeholder 2"/>
          <p:cNvSpPr>
            <a:spLocks noGrp="1"/>
          </p:cNvSpPr>
          <p:nvPr>
            <p:ph type="body" idx="17" hasCustomPrompt="1"/>
          </p:nvPr>
        </p:nvSpPr>
        <p:spPr>
          <a:xfrm>
            <a:off x="7968260" y="1628751"/>
            <a:ext cx="2447458" cy="936130"/>
          </a:xfrm>
        </p:spPr>
        <p:txBody>
          <a:bodyPr anchor="t" anchorCtr="0"/>
          <a:lstStyle>
            <a:lvl1pPr marL="0" indent="0">
              <a:lnSpc>
                <a:spcPct val="90000"/>
              </a:lnSpc>
              <a:spcBef>
                <a:spcPts val="0"/>
              </a:spcBef>
              <a:buNone/>
              <a:defRPr sz="6000" b="0">
                <a:solidFill>
                  <a:schemeClr val="accent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pPr lvl="0"/>
            <a:r>
              <a:rPr lang="en-US"/>
              <a:t>#No</a:t>
            </a:r>
          </a:p>
        </p:txBody>
      </p:sp>
      <p:sp>
        <p:nvSpPr>
          <p:cNvPr id="14" name="Text Placeholder 2"/>
          <p:cNvSpPr>
            <a:spLocks noGrp="1"/>
          </p:cNvSpPr>
          <p:nvPr>
            <p:ph type="body" idx="18" hasCustomPrompt="1"/>
          </p:nvPr>
        </p:nvSpPr>
        <p:spPr>
          <a:xfrm>
            <a:off x="1992315" y="4725180"/>
            <a:ext cx="2807508" cy="936130"/>
          </a:xfrm>
        </p:spPr>
        <p:txBody>
          <a:bodyPr anchor="t" anchorCtr="0"/>
          <a:lstStyle>
            <a:lvl1pPr marL="0" indent="0">
              <a:lnSpc>
                <a:spcPct val="90000"/>
              </a:lnSpc>
              <a:spcBef>
                <a:spcPts val="0"/>
              </a:spcBef>
              <a:buNone/>
              <a:defRPr sz="6000" b="0">
                <a:solidFill>
                  <a:schemeClr val="accent1"/>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pPr lvl="0"/>
            <a:r>
              <a:rPr lang="en-US"/>
              <a:t>#No</a:t>
            </a:r>
          </a:p>
        </p:txBody>
      </p:sp>
      <p:sp>
        <p:nvSpPr>
          <p:cNvPr id="15" name="Text Placeholder 7"/>
          <p:cNvSpPr>
            <a:spLocks noGrp="1"/>
          </p:cNvSpPr>
          <p:nvPr>
            <p:ph type="body" sz="quarter" idx="19"/>
          </p:nvPr>
        </p:nvSpPr>
        <p:spPr>
          <a:xfrm>
            <a:off x="4943840" y="4797190"/>
            <a:ext cx="5472761" cy="792110"/>
          </a:xfrm>
        </p:spPr>
        <p:txBody>
          <a:bodyPr/>
          <a:lstStyle>
            <a:lvl1pPr marL="0" indent="0">
              <a:spcBef>
                <a:spcPts val="400"/>
              </a:spcBef>
              <a:buFontTx/>
              <a:buNone/>
              <a:defRPr/>
            </a:lvl1pPr>
            <a:lvl2pPr marL="266711" indent="-266711">
              <a:spcBef>
                <a:spcPts val="400"/>
              </a:spcBef>
              <a:defRPr/>
            </a:lvl2pPr>
            <a:lvl3pPr marL="539770" indent="-273061">
              <a:spcBef>
                <a:spcPts val="400"/>
              </a:spcBef>
              <a:defRPr/>
            </a:lvl3pPr>
            <a:lvl4pPr marL="806481" indent="-266711">
              <a:spcBef>
                <a:spcPts val="400"/>
              </a:spcBef>
              <a:defRPr/>
            </a:lvl4pPr>
            <a:lvl5pPr marL="1071603" indent="-265123">
              <a:spcBef>
                <a:spcPts val="400"/>
              </a:spcBef>
              <a:defRPr/>
            </a:lvl5pPr>
          </a:lstStyle>
          <a:p>
            <a:pPr lvl="0"/>
            <a:r>
              <a:rPr lang="fi-FI"/>
              <a:t>Muokkaa tekstin perustyylejä</a:t>
            </a:r>
          </a:p>
        </p:txBody>
      </p:sp>
      <p:sp>
        <p:nvSpPr>
          <p:cNvPr id="18" name="Freeform 6"/>
          <p:cNvSpPr>
            <a:spLocks noChangeAspect="1"/>
          </p:cNvSpPr>
          <p:nvPr userDrawn="1"/>
        </p:nvSpPr>
        <p:spPr bwMode="auto">
          <a:xfrm>
            <a:off x="1992313" y="4221110"/>
            <a:ext cx="648000" cy="85680"/>
          </a:xfrm>
          <a:custGeom>
            <a:avLst/>
            <a:gdLst>
              <a:gd name="T0" fmla="*/ 7106 w 7200"/>
              <a:gd name="T1" fmla="*/ 3 h 952"/>
              <a:gd name="T2" fmla="*/ 6973 w 7200"/>
              <a:gd name="T3" fmla="*/ 74 h 952"/>
              <a:gd name="T4" fmla="*/ 6907 w 7200"/>
              <a:gd name="T5" fmla="*/ 376 h 952"/>
              <a:gd name="T6" fmla="*/ 6697 w 7200"/>
              <a:gd name="T7" fmla="*/ 618 h 952"/>
              <a:gd name="T8" fmla="*/ 6355 w 7200"/>
              <a:gd name="T9" fmla="*/ 711 h 952"/>
              <a:gd name="T10" fmla="*/ 6040 w 7200"/>
              <a:gd name="T11" fmla="*/ 595 h 952"/>
              <a:gd name="T12" fmla="*/ 5826 w 7200"/>
              <a:gd name="T13" fmla="*/ 271 h 952"/>
              <a:gd name="T14" fmla="*/ 5764 w 7200"/>
              <a:gd name="T15" fmla="*/ 28 h 952"/>
              <a:gd name="T16" fmla="*/ 5618 w 7200"/>
              <a:gd name="T17" fmla="*/ 24 h 952"/>
              <a:gd name="T18" fmla="*/ 5568 w 7200"/>
              <a:gd name="T19" fmla="*/ 184 h 952"/>
              <a:gd name="T20" fmla="*/ 5463 w 7200"/>
              <a:gd name="T21" fmla="*/ 463 h 952"/>
              <a:gd name="T22" fmla="*/ 5204 w 7200"/>
              <a:gd name="T23" fmla="*/ 671 h 952"/>
              <a:gd name="T24" fmla="*/ 4834 w 7200"/>
              <a:gd name="T25" fmla="*/ 689 h 952"/>
              <a:gd name="T26" fmla="*/ 4547 w 7200"/>
              <a:gd name="T27" fmla="*/ 497 h 952"/>
              <a:gd name="T28" fmla="*/ 4421 w 7200"/>
              <a:gd name="T29" fmla="*/ 212 h 952"/>
              <a:gd name="T30" fmla="*/ 4372 w 7200"/>
              <a:gd name="T31" fmla="*/ 28 h 952"/>
              <a:gd name="T32" fmla="*/ 4226 w 7200"/>
              <a:gd name="T33" fmla="*/ 24 h 952"/>
              <a:gd name="T34" fmla="*/ 4175 w 7200"/>
              <a:gd name="T35" fmla="*/ 183 h 952"/>
              <a:gd name="T36" fmla="*/ 4046 w 7200"/>
              <a:gd name="T37" fmla="*/ 497 h 952"/>
              <a:gd name="T38" fmla="*/ 3785 w 7200"/>
              <a:gd name="T39" fmla="*/ 680 h 952"/>
              <a:gd name="T40" fmla="*/ 3403 w 7200"/>
              <a:gd name="T41" fmla="*/ 676 h 952"/>
              <a:gd name="T42" fmla="*/ 3124 w 7200"/>
              <a:gd name="T43" fmla="*/ 455 h 952"/>
              <a:gd name="T44" fmla="*/ 3022 w 7200"/>
              <a:gd name="T45" fmla="*/ 109 h 952"/>
              <a:gd name="T46" fmla="*/ 2917 w 7200"/>
              <a:gd name="T47" fmla="*/ 1 h 952"/>
              <a:gd name="T48" fmla="*/ 2795 w 7200"/>
              <a:gd name="T49" fmla="*/ 74 h 952"/>
              <a:gd name="T50" fmla="*/ 2748 w 7200"/>
              <a:gd name="T51" fmla="*/ 330 h 952"/>
              <a:gd name="T52" fmla="*/ 2562 w 7200"/>
              <a:gd name="T53" fmla="*/ 588 h 952"/>
              <a:gd name="T54" fmla="*/ 2267 w 7200"/>
              <a:gd name="T55" fmla="*/ 708 h 952"/>
              <a:gd name="T56" fmla="*/ 1873 w 7200"/>
              <a:gd name="T57" fmla="*/ 602 h 952"/>
              <a:gd name="T58" fmla="*/ 1681 w 7200"/>
              <a:gd name="T59" fmla="*/ 363 h 952"/>
              <a:gd name="T60" fmla="*/ 1624 w 7200"/>
              <a:gd name="T61" fmla="*/ 85 h 952"/>
              <a:gd name="T62" fmla="*/ 1512 w 7200"/>
              <a:gd name="T63" fmla="*/ 1 h 952"/>
              <a:gd name="T64" fmla="*/ 1394 w 7200"/>
              <a:gd name="T65" fmla="*/ 102 h 952"/>
              <a:gd name="T66" fmla="*/ 1309 w 7200"/>
              <a:gd name="T67" fmla="*/ 426 h 952"/>
              <a:gd name="T68" fmla="*/ 1090 w 7200"/>
              <a:gd name="T69" fmla="*/ 640 h 952"/>
              <a:gd name="T70" fmla="*/ 698 w 7200"/>
              <a:gd name="T71" fmla="*/ 699 h 952"/>
              <a:gd name="T72" fmla="*/ 406 w 7200"/>
              <a:gd name="T73" fmla="*/ 538 h 952"/>
              <a:gd name="T74" fmla="*/ 251 w 7200"/>
              <a:gd name="T75" fmla="*/ 254 h 952"/>
              <a:gd name="T76" fmla="*/ 202 w 7200"/>
              <a:gd name="T77" fmla="*/ 36 h 952"/>
              <a:gd name="T78" fmla="*/ 43 w 7200"/>
              <a:gd name="T79" fmla="*/ 28 h 952"/>
              <a:gd name="T80" fmla="*/ 10 w 7200"/>
              <a:gd name="T81" fmla="*/ 247 h 952"/>
              <a:gd name="T82" fmla="*/ 151 w 7200"/>
              <a:gd name="T83" fmla="*/ 602 h 952"/>
              <a:gd name="T84" fmla="*/ 426 w 7200"/>
              <a:gd name="T85" fmla="*/ 852 h 952"/>
              <a:gd name="T86" fmla="*/ 794 w 7200"/>
              <a:gd name="T87" fmla="*/ 952 h 952"/>
              <a:gd name="T88" fmla="*/ 1221 w 7200"/>
              <a:gd name="T89" fmla="*/ 841 h 952"/>
              <a:gd name="T90" fmla="*/ 1525 w 7200"/>
              <a:gd name="T91" fmla="*/ 572 h 952"/>
              <a:gd name="T92" fmla="*/ 1825 w 7200"/>
              <a:gd name="T93" fmla="*/ 854 h 952"/>
              <a:gd name="T94" fmla="*/ 2250 w 7200"/>
              <a:gd name="T95" fmla="*/ 951 h 952"/>
              <a:gd name="T96" fmla="*/ 2668 w 7200"/>
              <a:gd name="T97" fmla="*/ 807 h 952"/>
              <a:gd name="T98" fmla="*/ 2955 w 7200"/>
              <a:gd name="T99" fmla="*/ 627 h 952"/>
              <a:gd name="T100" fmla="*/ 3276 w 7200"/>
              <a:gd name="T101" fmla="*/ 883 h 952"/>
              <a:gd name="T102" fmla="*/ 3655 w 7200"/>
              <a:gd name="T103" fmla="*/ 950 h 952"/>
              <a:gd name="T104" fmla="*/ 4070 w 7200"/>
              <a:gd name="T105" fmla="*/ 799 h 952"/>
              <a:gd name="T106" fmla="*/ 4355 w 7200"/>
              <a:gd name="T107" fmla="*/ 637 h 952"/>
              <a:gd name="T108" fmla="*/ 4704 w 7200"/>
              <a:gd name="T109" fmla="*/ 898 h 952"/>
              <a:gd name="T110" fmla="*/ 5128 w 7200"/>
              <a:gd name="T111" fmla="*/ 941 h 952"/>
              <a:gd name="T112" fmla="*/ 5504 w 7200"/>
              <a:gd name="T113" fmla="*/ 767 h 952"/>
              <a:gd name="T114" fmla="*/ 5781 w 7200"/>
              <a:gd name="T115" fmla="*/ 677 h 952"/>
              <a:gd name="T116" fmla="*/ 6121 w 7200"/>
              <a:gd name="T117" fmla="*/ 907 h 952"/>
              <a:gd name="T118" fmla="*/ 6510 w 7200"/>
              <a:gd name="T119" fmla="*/ 943 h 952"/>
              <a:gd name="T120" fmla="*/ 6872 w 7200"/>
              <a:gd name="T121" fmla="*/ 787 h 952"/>
              <a:gd name="T122" fmla="*/ 7111 w 7200"/>
              <a:gd name="T123" fmla="*/ 499 h 952"/>
              <a:gd name="T124" fmla="*/ 7200 w 7200"/>
              <a:gd name="T125" fmla="*/ 121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0" h="952">
                <a:moveTo>
                  <a:pt x="7200" y="121"/>
                </a:moveTo>
                <a:lnTo>
                  <a:pt x="7199" y="109"/>
                </a:lnTo>
                <a:lnTo>
                  <a:pt x="7197" y="97"/>
                </a:lnTo>
                <a:lnTo>
                  <a:pt x="7196" y="91"/>
                </a:lnTo>
                <a:lnTo>
                  <a:pt x="7194" y="85"/>
                </a:lnTo>
                <a:lnTo>
                  <a:pt x="7191" y="74"/>
                </a:lnTo>
                <a:lnTo>
                  <a:pt x="7186" y="63"/>
                </a:lnTo>
                <a:lnTo>
                  <a:pt x="7183" y="58"/>
                </a:lnTo>
                <a:lnTo>
                  <a:pt x="7180" y="54"/>
                </a:lnTo>
                <a:lnTo>
                  <a:pt x="7176" y="49"/>
                </a:lnTo>
                <a:lnTo>
                  <a:pt x="7173" y="44"/>
                </a:lnTo>
                <a:lnTo>
                  <a:pt x="7165" y="36"/>
                </a:lnTo>
                <a:lnTo>
                  <a:pt x="7157" y="28"/>
                </a:lnTo>
                <a:lnTo>
                  <a:pt x="7148" y="21"/>
                </a:lnTo>
                <a:lnTo>
                  <a:pt x="7138" y="15"/>
                </a:lnTo>
                <a:lnTo>
                  <a:pt x="7128" y="10"/>
                </a:lnTo>
                <a:lnTo>
                  <a:pt x="7122" y="8"/>
                </a:lnTo>
                <a:lnTo>
                  <a:pt x="7117" y="6"/>
                </a:lnTo>
                <a:lnTo>
                  <a:pt x="7106" y="3"/>
                </a:lnTo>
                <a:lnTo>
                  <a:pt x="7100" y="2"/>
                </a:lnTo>
                <a:lnTo>
                  <a:pt x="7094" y="1"/>
                </a:lnTo>
                <a:lnTo>
                  <a:pt x="7088" y="1"/>
                </a:lnTo>
                <a:lnTo>
                  <a:pt x="7082" y="0"/>
                </a:lnTo>
                <a:lnTo>
                  <a:pt x="7070" y="1"/>
                </a:lnTo>
                <a:lnTo>
                  <a:pt x="7058" y="3"/>
                </a:lnTo>
                <a:lnTo>
                  <a:pt x="7047" y="6"/>
                </a:lnTo>
                <a:lnTo>
                  <a:pt x="7036" y="10"/>
                </a:lnTo>
                <a:lnTo>
                  <a:pt x="7025" y="15"/>
                </a:lnTo>
                <a:lnTo>
                  <a:pt x="7016" y="21"/>
                </a:lnTo>
                <a:lnTo>
                  <a:pt x="7011" y="24"/>
                </a:lnTo>
                <a:lnTo>
                  <a:pt x="7007" y="28"/>
                </a:lnTo>
                <a:lnTo>
                  <a:pt x="6998" y="36"/>
                </a:lnTo>
                <a:lnTo>
                  <a:pt x="6994" y="40"/>
                </a:lnTo>
                <a:lnTo>
                  <a:pt x="6991" y="44"/>
                </a:lnTo>
                <a:lnTo>
                  <a:pt x="6987" y="49"/>
                </a:lnTo>
                <a:lnTo>
                  <a:pt x="6984" y="54"/>
                </a:lnTo>
                <a:lnTo>
                  <a:pt x="6978" y="63"/>
                </a:lnTo>
                <a:lnTo>
                  <a:pt x="6973" y="74"/>
                </a:lnTo>
                <a:lnTo>
                  <a:pt x="6969" y="85"/>
                </a:lnTo>
                <a:lnTo>
                  <a:pt x="6966" y="97"/>
                </a:lnTo>
                <a:lnTo>
                  <a:pt x="6965" y="102"/>
                </a:lnTo>
                <a:lnTo>
                  <a:pt x="6964" y="109"/>
                </a:lnTo>
                <a:lnTo>
                  <a:pt x="6964" y="115"/>
                </a:lnTo>
                <a:lnTo>
                  <a:pt x="6964" y="121"/>
                </a:lnTo>
                <a:lnTo>
                  <a:pt x="6964" y="136"/>
                </a:lnTo>
                <a:lnTo>
                  <a:pt x="6963" y="151"/>
                </a:lnTo>
                <a:lnTo>
                  <a:pt x="6961" y="181"/>
                </a:lnTo>
                <a:lnTo>
                  <a:pt x="6959" y="196"/>
                </a:lnTo>
                <a:lnTo>
                  <a:pt x="6957" y="211"/>
                </a:lnTo>
                <a:lnTo>
                  <a:pt x="6952" y="240"/>
                </a:lnTo>
                <a:lnTo>
                  <a:pt x="6949" y="254"/>
                </a:lnTo>
                <a:lnTo>
                  <a:pt x="6945" y="268"/>
                </a:lnTo>
                <a:lnTo>
                  <a:pt x="6938" y="296"/>
                </a:lnTo>
                <a:lnTo>
                  <a:pt x="6933" y="310"/>
                </a:lnTo>
                <a:lnTo>
                  <a:pt x="6929" y="323"/>
                </a:lnTo>
                <a:lnTo>
                  <a:pt x="6918" y="350"/>
                </a:lnTo>
                <a:lnTo>
                  <a:pt x="6907" y="376"/>
                </a:lnTo>
                <a:lnTo>
                  <a:pt x="6894" y="402"/>
                </a:lnTo>
                <a:lnTo>
                  <a:pt x="6887" y="414"/>
                </a:lnTo>
                <a:lnTo>
                  <a:pt x="6880" y="426"/>
                </a:lnTo>
                <a:lnTo>
                  <a:pt x="6865" y="450"/>
                </a:lnTo>
                <a:lnTo>
                  <a:pt x="6857" y="462"/>
                </a:lnTo>
                <a:lnTo>
                  <a:pt x="6849" y="473"/>
                </a:lnTo>
                <a:lnTo>
                  <a:pt x="6840" y="486"/>
                </a:lnTo>
                <a:lnTo>
                  <a:pt x="6832" y="497"/>
                </a:lnTo>
                <a:lnTo>
                  <a:pt x="6813" y="518"/>
                </a:lnTo>
                <a:lnTo>
                  <a:pt x="6804" y="528"/>
                </a:lnTo>
                <a:lnTo>
                  <a:pt x="6794" y="538"/>
                </a:lnTo>
                <a:lnTo>
                  <a:pt x="6784" y="548"/>
                </a:lnTo>
                <a:lnTo>
                  <a:pt x="6774" y="558"/>
                </a:lnTo>
                <a:lnTo>
                  <a:pt x="6764" y="567"/>
                </a:lnTo>
                <a:lnTo>
                  <a:pt x="6753" y="577"/>
                </a:lnTo>
                <a:lnTo>
                  <a:pt x="6731" y="594"/>
                </a:lnTo>
                <a:lnTo>
                  <a:pt x="6720" y="602"/>
                </a:lnTo>
                <a:lnTo>
                  <a:pt x="6709" y="610"/>
                </a:lnTo>
                <a:lnTo>
                  <a:pt x="6697" y="618"/>
                </a:lnTo>
                <a:lnTo>
                  <a:pt x="6685" y="626"/>
                </a:lnTo>
                <a:lnTo>
                  <a:pt x="6673" y="633"/>
                </a:lnTo>
                <a:lnTo>
                  <a:pt x="6661" y="640"/>
                </a:lnTo>
                <a:lnTo>
                  <a:pt x="6649" y="647"/>
                </a:lnTo>
                <a:lnTo>
                  <a:pt x="6636" y="653"/>
                </a:lnTo>
                <a:lnTo>
                  <a:pt x="6623" y="659"/>
                </a:lnTo>
                <a:lnTo>
                  <a:pt x="6610" y="665"/>
                </a:lnTo>
                <a:lnTo>
                  <a:pt x="6584" y="675"/>
                </a:lnTo>
                <a:lnTo>
                  <a:pt x="6571" y="680"/>
                </a:lnTo>
                <a:lnTo>
                  <a:pt x="6557" y="685"/>
                </a:lnTo>
                <a:lnTo>
                  <a:pt x="6530" y="693"/>
                </a:lnTo>
                <a:lnTo>
                  <a:pt x="6516" y="696"/>
                </a:lnTo>
                <a:lnTo>
                  <a:pt x="6502" y="699"/>
                </a:lnTo>
                <a:lnTo>
                  <a:pt x="6473" y="704"/>
                </a:lnTo>
                <a:lnTo>
                  <a:pt x="6458" y="707"/>
                </a:lnTo>
                <a:lnTo>
                  <a:pt x="6444" y="708"/>
                </a:lnTo>
                <a:lnTo>
                  <a:pt x="6414" y="711"/>
                </a:lnTo>
                <a:lnTo>
                  <a:pt x="6385" y="711"/>
                </a:lnTo>
                <a:lnTo>
                  <a:pt x="6355" y="711"/>
                </a:lnTo>
                <a:lnTo>
                  <a:pt x="6326" y="708"/>
                </a:lnTo>
                <a:lnTo>
                  <a:pt x="6311" y="707"/>
                </a:lnTo>
                <a:lnTo>
                  <a:pt x="6297" y="705"/>
                </a:lnTo>
                <a:lnTo>
                  <a:pt x="6283" y="702"/>
                </a:lnTo>
                <a:lnTo>
                  <a:pt x="6269" y="699"/>
                </a:lnTo>
                <a:lnTo>
                  <a:pt x="6241" y="693"/>
                </a:lnTo>
                <a:lnTo>
                  <a:pt x="6227" y="689"/>
                </a:lnTo>
                <a:lnTo>
                  <a:pt x="6214" y="685"/>
                </a:lnTo>
                <a:lnTo>
                  <a:pt x="6200" y="680"/>
                </a:lnTo>
                <a:lnTo>
                  <a:pt x="6187" y="676"/>
                </a:lnTo>
                <a:lnTo>
                  <a:pt x="6161" y="665"/>
                </a:lnTo>
                <a:lnTo>
                  <a:pt x="6148" y="659"/>
                </a:lnTo>
                <a:lnTo>
                  <a:pt x="6135" y="653"/>
                </a:lnTo>
                <a:lnTo>
                  <a:pt x="6123" y="647"/>
                </a:lnTo>
                <a:lnTo>
                  <a:pt x="6110" y="641"/>
                </a:lnTo>
                <a:lnTo>
                  <a:pt x="6086" y="626"/>
                </a:lnTo>
                <a:lnTo>
                  <a:pt x="6063" y="611"/>
                </a:lnTo>
                <a:lnTo>
                  <a:pt x="6052" y="603"/>
                </a:lnTo>
                <a:lnTo>
                  <a:pt x="6040" y="595"/>
                </a:lnTo>
                <a:lnTo>
                  <a:pt x="6029" y="586"/>
                </a:lnTo>
                <a:lnTo>
                  <a:pt x="6019" y="577"/>
                </a:lnTo>
                <a:lnTo>
                  <a:pt x="5998" y="559"/>
                </a:lnTo>
                <a:lnTo>
                  <a:pt x="5987" y="549"/>
                </a:lnTo>
                <a:lnTo>
                  <a:pt x="5978" y="540"/>
                </a:lnTo>
                <a:lnTo>
                  <a:pt x="5958" y="519"/>
                </a:lnTo>
                <a:lnTo>
                  <a:pt x="5940" y="498"/>
                </a:lnTo>
                <a:lnTo>
                  <a:pt x="5932" y="487"/>
                </a:lnTo>
                <a:lnTo>
                  <a:pt x="5923" y="475"/>
                </a:lnTo>
                <a:lnTo>
                  <a:pt x="5907" y="452"/>
                </a:lnTo>
                <a:lnTo>
                  <a:pt x="5899" y="440"/>
                </a:lnTo>
                <a:lnTo>
                  <a:pt x="5892" y="428"/>
                </a:lnTo>
                <a:lnTo>
                  <a:pt x="5878" y="404"/>
                </a:lnTo>
                <a:lnTo>
                  <a:pt x="5871" y="391"/>
                </a:lnTo>
                <a:lnTo>
                  <a:pt x="5865" y="378"/>
                </a:lnTo>
                <a:lnTo>
                  <a:pt x="5853" y="352"/>
                </a:lnTo>
                <a:lnTo>
                  <a:pt x="5843" y="326"/>
                </a:lnTo>
                <a:lnTo>
                  <a:pt x="5834" y="298"/>
                </a:lnTo>
                <a:lnTo>
                  <a:pt x="5826" y="271"/>
                </a:lnTo>
                <a:lnTo>
                  <a:pt x="5823" y="257"/>
                </a:lnTo>
                <a:lnTo>
                  <a:pt x="5819" y="242"/>
                </a:lnTo>
                <a:lnTo>
                  <a:pt x="5814" y="213"/>
                </a:lnTo>
                <a:lnTo>
                  <a:pt x="5810" y="184"/>
                </a:lnTo>
                <a:lnTo>
                  <a:pt x="5808" y="154"/>
                </a:lnTo>
                <a:lnTo>
                  <a:pt x="5807" y="124"/>
                </a:lnTo>
                <a:lnTo>
                  <a:pt x="5807" y="121"/>
                </a:lnTo>
                <a:lnTo>
                  <a:pt x="5807" y="109"/>
                </a:lnTo>
                <a:lnTo>
                  <a:pt x="5805" y="97"/>
                </a:lnTo>
                <a:lnTo>
                  <a:pt x="5804" y="91"/>
                </a:lnTo>
                <a:lnTo>
                  <a:pt x="5802" y="85"/>
                </a:lnTo>
                <a:lnTo>
                  <a:pt x="5798" y="74"/>
                </a:lnTo>
                <a:lnTo>
                  <a:pt x="5793" y="63"/>
                </a:lnTo>
                <a:lnTo>
                  <a:pt x="5790" y="58"/>
                </a:lnTo>
                <a:lnTo>
                  <a:pt x="5787" y="54"/>
                </a:lnTo>
                <a:lnTo>
                  <a:pt x="5784" y="49"/>
                </a:lnTo>
                <a:lnTo>
                  <a:pt x="5780" y="44"/>
                </a:lnTo>
                <a:lnTo>
                  <a:pt x="5773" y="36"/>
                </a:lnTo>
                <a:lnTo>
                  <a:pt x="5764" y="28"/>
                </a:lnTo>
                <a:lnTo>
                  <a:pt x="5755" y="21"/>
                </a:lnTo>
                <a:lnTo>
                  <a:pt x="5745" y="15"/>
                </a:lnTo>
                <a:lnTo>
                  <a:pt x="5735" y="10"/>
                </a:lnTo>
                <a:lnTo>
                  <a:pt x="5730" y="8"/>
                </a:lnTo>
                <a:lnTo>
                  <a:pt x="5724" y="6"/>
                </a:lnTo>
                <a:lnTo>
                  <a:pt x="5713" y="3"/>
                </a:lnTo>
                <a:lnTo>
                  <a:pt x="5707" y="2"/>
                </a:lnTo>
                <a:lnTo>
                  <a:pt x="5701" y="1"/>
                </a:lnTo>
                <a:lnTo>
                  <a:pt x="5695" y="1"/>
                </a:lnTo>
                <a:lnTo>
                  <a:pt x="5689" y="0"/>
                </a:lnTo>
                <a:lnTo>
                  <a:pt x="5689" y="1"/>
                </a:lnTo>
                <a:lnTo>
                  <a:pt x="5689" y="0"/>
                </a:lnTo>
                <a:lnTo>
                  <a:pt x="5677" y="1"/>
                </a:lnTo>
                <a:lnTo>
                  <a:pt x="5665" y="3"/>
                </a:lnTo>
                <a:lnTo>
                  <a:pt x="5654" y="6"/>
                </a:lnTo>
                <a:lnTo>
                  <a:pt x="5643" y="10"/>
                </a:lnTo>
                <a:lnTo>
                  <a:pt x="5632" y="15"/>
                </a:lnTo>
                <a:lnTo>
                  <a:pt x="5623" y="21"/>
                </a:lnTo>
                <a:lnTo>
                  <a:pt x="5618" y="24"/>
                </a:lnTo>
                <a:lnTo>
                  <a:pt x="5614" y="28"/>
                </a:lnTo>
                <a:lnTo>
                  <a:pt x="5605" y="36"/>
                </a:lnTo>
                <a:lnTo>
                  <a:pt x="5601" y="40"/>
                </a:lnTo>
                <a:lnTo>
                  <a:pt x="5598" y="44"/>
                </a:lnTo>
                <a:lnTo>
                  <a:pt x="5594" y="49"/>
                </a:lnTo>
                <a:lnTo>
                  <a:pt x="5591" y="54"/>
                </a:lnTo>
                <a:lnTo>
                  <a:pt x="5585" y="63"/>
                </a:lnTo>
                <a:lnTo>
                  <a:pt x="5580" y="74"/>
                </a:lnTo>
                <a:lnTo>
                  <a:pt x="5576" y="85"/>
                </a:lnTo>
                <a:lnTo>
                  <a:pt x="5573" y="97"/>
                </a:lnTo>
                <a:lnTo>
                  <a:pt x="5572" y="102"/>
                </a:lnTo>
                <a:lnTo>
                  <a:pt x="5571" y="109"/>
                </a:lnTo>
                <a:lnTo>
                  <a:pt x="5571" y="115"/>
                </a:lnTo>
                <a:lnTo>
                  <a:pt x="5571" y="121"/>
                </a:lnTo>
                <a:lnTo>
                  <a:pt x="5571" y="124"/>
                </a:lnTo>
                <a:lnTo>
                  <a:pt x="5571" y="139"/>
                </a:lnTo>
                <a:lnTo>
                  <a:pt x="5570" y="154"/>
                </a:lnTo>
                <a:lnTo>
                  <a:pt x="5569" y="169"/>
                </a:lnTo>
                <a:lnTo>
                  <a:pt x="5568" y="184"/>
                </a:lnTo>
                <a:lnTo>
                  <a:pt x="5564" y="213"/>
                </a:lnTo>
                <a:lnTo>
                  <a:pt x="5561" y="228"/>
                </a:lnTo>
                <a:lnTo>
                  <a:pt x="5559" y="242"/>
                </a:lnTo>
                <a:lnTo>
                  <a:pt x="5552" y="271"/>
                </a:lnTo>
                <a:lnTo>
                  <a:pt x="5548" y="285"/>
                </a:lnTo>
                <a:lnTo>
                  <a:pt x="5544" y="298"/>
                </a:lnTo>
                <a:lnTo>
                  <a:pt x="5540" y="312"/>
                </a:lnTo>
                <a:lnTo>
                  <a:pt x="5535" y="326"/>
                </a:lnTo>
                <a:lnTo>
                  <a:pt x="5530" y="339"/>
                </a:lnTo>
                <a:lnTo>
                  <a:pt x="5524" y="352"/>
                </a:lnTo>
                <a:lnTo>
                  <a:pt x="5519" y="365"/>
                </a:lnTo>
                <a:lnTo>
                  <a:pt x="5513" y="378"/>
                </a:lnTo>
                <a:lnTo>
                  <a:pt x="5507" y="391"/>
                </a:lnTo>
                <a:lnTo>
                  <a:pt x="5500" y="404"/>
                </a:lnTo>
                <a:lnTo>
                  <a:pt x="5493" y="416"/>
                </a:lnTo>
                <a:lnTo>
                  <a:pt x="5486" y="428"/>
                </a:lnTo>
                <a:lnTo>
                  <a:pt x="5479" y="440"/>
                </a:lnTo>
                <a:lnTo>
                  <a:pt x="5471" y="452"/>
                </a:lnTo>
                <a:lnTo>
                  <a:pt x="5463" y="463"/>
                </a:lnTo>
                <a:lnTo>
                  <a:pt x="5455" y="475"/>
                </a:lnTo>
                <a:lnTo>
                  <a:pt x="5446" y="487"/>
                </a:lnTo>
                <a:lnTo>
                  <a:pt x="5438" y="498"/>
                </a:lnTo>
                <a:lnTo>
                  <a:pt x="5420" y="519"/>
                </a:lnTo>
                <a:lnTo>
                  <a:pt x="5410" y="530"/>
                </a:lnTo>
                <a:lnTo>
                  <a:pt x="5400" y="540"/>
                </a:lnTo>
                <a:lnTo>
                  <a:pt x="5390" y="549"/>
                </a:lnTo>
                <a:lnTo>
                  <a:pt x="5380" y="559"/>
                </a:lnTo>
                <a:lnTo>
                  <a:pt x="5370" y="568"/>
                </a:lnTo>
                <a:lnTo>
                  <a:pt x="5359" y="577"/>
                </a:lnTo>
                <a:lnTo>
                  <a:pt x="5349" y="586"/>
                </a:lnTo>
                <a:lnTo>
                  <a:pt x="5338" y="595"/>
                </a:lnTo>
                <a:lnTo>
                  <a:pt x="5315" y="611"/>
                </a:lnTo>
                <a:lnTo>
                  <a:pt x="5292" y="626"/>
                </a:lnTo>
                <a:lnTo>
                  <a:pt x="5280" y="634"/>
                </a:lnTo>
                <a:lnTo>
                  <a:pt x="5268" y="641"/>
                </a:lnTo>
                <a:lnTo>
                  <a:pt x="5243" y="653"/>
                </a:lnTo>
                <a:lnTo>
                  <a:pt x="5217" y="665"/>
                </a:lnTo>
                <a:lnTo>
                  <a:pt x="5204" y="671"/>
                </a:lnTo>
                <a:lnTo>
                  <a:pt x="5191" y="676"/>
                </a:lnTo>
                <a:lnTo>
                  <a:pt x="5164" y="685"/>
                </a:lnTo>
                <a:lnTo>
                  <a:pt x="5137" y="693"/>
                </a:lnTo>
                <a:lnTo>
                  <a:pt x="5123" y="696"/>
                </a:lnTo>
                <a:lnTo>
                  <a:pt x="5109" y="699"/>
                </a:lnTo>
                <a:lnTo>
                  <a:pt x="5095" y="702"/>
                </a:lnTo>
                <a:lnTo>
                  <a:pt x="5081" y="705"/>
                </a:lnTo>
                <a:lnTo>
                  <a:pt x="5066" y="707"/>
                </a:lnTo>
                <a:lnTo>
                  <a:pt x="5052" y="708"/>
                </a:lnTo>
                <a:lnTo>
                  <a:pt x="5022" y="711"/>
                </a:lnTo>
                <a:lnTo>
                  <a:pt x="4992" y="711"/>
                </a:lnTo>
                <a:lnTo>
                  <a:pt x="4963" y="711"/>
                </a:lnTo>
                <a:lnTo>
                  <a:pt x="4933" y="708"/>
                </a:lnTo>
                <a:lnTo>
                  <a:pt x="4919" y="707"/>
                </a:lnTo>
                <a:lnTo>
                  <a:pt x="4904" y="705"/>
                </a:lnTo>
                <a:lnTo>
                  <a:pt x="4890" y="702"/>
                </a:lnTo>
                <a:lnTo>
                  <a:pt x="4876" y="699"/>
                </a:lnTo>
                <a:lnTo>
                  <a:pt x="4848" y="693"/>
                </a:lnTo>
                <a:lnTo>
                  <a:pt x="4834" y="689"/>
                </a:lnTo>
                <a:lnTo>
                  <a:pt x="4821" y="685"/>
                </a:lnTo>
                <a:lnTo>
                  <a:pt x="4807" y="680"/>
                </a:lnTo>
                <a:lnTo>
                  <a:pt x="4794" y="676"/>
                </a:lnTo>
                <a:lnTo>
                  <a:pt x="4768" y="665"/>
                </a:lnTo>
                <a:lnTo>
                  <a:pt x="4742" y="653"/>
                </a:lnTo>
                <a:lnTo>
                  <a:pt x="4717" y="640"/>
                </a:lnTo>
                <a:lnTo>
                  <a:pt x="4705" y="633"/>
                </a:lnTo>
                <a:lnTo>
                  <a:pt x="4693" y="626"/>
                </a:lnTo>
                <a:lnTo>
                  <a:pt x="4670" y="611"/>
                </a:lnTo>
                <a:lnTo>
                  <a:pt x="4659" y="603"/>
                </a:lnTo>
                <a:lnTo>
                  <a:pt x="4647" y="594"/>
                </a:lnTo>
                <a:lnTo>
                  <a:pt x="4636" y="586"/>
                </a:lnTo>
                <a:lnTo>
                  <a:pt x="4625" y="577"/>
                </a:lnTo>
                <a:lnTo>
                  <a:pt x="4615" y="568"/>
                </a:lnTo>
                <a:lnTo>
                  <a:pt x="4605" y="559"/>
                </a:lnTo>
                <a:lnTo>
                  <a:pt x="4594" y="549"/>
                </a:lnTo>
                <a:lnTo>
                  <a:pt x="4584" y="539"/>
                </a:lnTo>
                <a:lnTo>
                  <a:pt x="4565" y="519"/>
                </a:lnTo>
                <a:lnTo>
                  <a:pt x="4547" y="497"/>
                </a:lnTo>
                <a:lnTo>
                  <a:pt x="4538" y="486"/>
                </a:lnTo>
                <a:lnTo>
                  <a:pt x="4530" y="474"/>
                </a:lnTo>
                <a:lnTo>
                  <a:pt x="4514" y="451"/>
                </a:lnTo>
                <a:lnTo>
                  <a:pt x="4506" y="439"/>
                </a:lnTo>
                <a:lnTo>
                  <a:pt x="4499" y="427"/>
                </a:lnTo>
                <a:lnTo>
                  <a:pt x="4485" y="403"/>
                </a:lnTo>
                <a:lnTo>
                  <a:pt x="4478" y="390"/>
                </a:lnTo>
                <a:lnTo>
                  <a:pt x="4472" y="377"/>
                </a:lnTo>
                <a:lnTo>
                  <a:pt x="4466" y="364"/>
                </a:lnTo>
                <a:lnTo>
                  <a:pt x="4460" y="351"/>
                </a:lnTo>
                <a:lnTo>
                  <a:pt x="4455" y="338"/>
                </a:lnTo>
                <a:lnTo>
                  <a:pt x="4450" y="325"/>
                </a:lnTo>
                <a:lnTo>
                  <a:pt x="4441" y="297"/>
                </a:lnTo>
                <a:lnTo>
                  <a:pt x="4437" y="283"/>
                </a:lnTo>
                <a:lnTo>
                  <a:pt x="4433" y="269"/>
                </a:lnTo>
                <a:lnTo>
                  <a:pt x="4430" y="255"/>
                </a:lnTo>
                <a:lnTo>
                  <a:pt x="4427" y="241"/>
                </a:lnTo>
                <a:lnTo>
                  <a:pt x="4424" y="227"/>
                </a:lnTo>
                <a:lnTo>
                  <a:pt x="4421" y="212"/>
                </a:lnTo>
                <a:lnTo>
                  <a:pt x="4419" y="197"/>
                </a:lnTo>
                <a:lnTo>
                  <a:pt x="4418" y="183"/>
                </a:lnTo>
                <a:lnTo>
                  <a:pt x="4416" y="168"/>
                </a:lnTo>
                <a:lnTo>
                  <a:pt x="4415" y="153"/>
                </a:lnTo>
                <a:lnTo>
                  <a:pt x="4415" y="138"/>
                </a:lnTo>
                <a:lnTo>
                  <a:pt x="4414" y="123"/>
                </a:lnTo>
                <a:lnTo>
                  <a:pt x="4414" y="121"/>
                </a:lnTo>
                <a:lnTo>
                  <a:pt x="4414" y="109"/>
                </a:lnTo>
                <a:lnTo>
                  <a:pt x="4412" y="97"/>
                </a:lnTo>
                <a:lnTo>
                  <a:pt x="4411" y="91"/>
                </a:lnTo>
                <a:lnTo>
                  <a:pt x="4409" y="85"/>
                </a:lnTo>
                <a:lnTo>
                  <a:pt x="4405" y="74"/>
                </a:lnTo>
                <a:lnTo>
                  <a:pt x="4400" y="63"/>
                </a:lnTo>
                <a:lnTo>
                  <a:pt x="4397" y="58"/>
                </a:lnTo>
                <a:lnTo>
                  <a:pt x="4394" y="54"/>
                </a:lnTo>
                <a:lnTo>
                  <a:pt x="4391" y="49"/>
                </a:lnTo>
                <a:lnTo>
                  <a:pt x="4388" y="44"/>
                </a:lnTo>
                <a:lnTo>
                  <a:pt x="4380" y="36"/>
                </a:lnTo>
                <a:lnTo>
                  <a:pt x="4372" y="28"/>
                </a:lnTo>
                <a:lnTo>
                  <a:pt x="4362" y="21"/>
                </a:lnTo>
                <a:lnTo>
                  <a:pt x="4353" y="15"/>
                </a:lnTo>
                <a:lnTo>
                  <a:pt x="4342" y="10"/>
                </a:lnTo>
                <a:lnTo>
                  <a:pt x="4337" y="8"/>
                </a:lnTo>
                <a:lnTo>
                  <a:pt x="4332" y="6"/>
                </a:lnTo>
                <a:lnTo>
                  <a:pt x="4320" y="3"/>
                </a:lnTo>
                <a:lnTo>
                  <a:pt x="4314" y="2"/>
                </a:lnTo>
                <a:lnTo>
                  <a:pt x="4309" y="1"/>
                </a:lnTo>
                <a:lnTo>
                  <a:pt x="4303" y="1"/>
                </a:lnTo>
                <a:lnTo>
                  <a:pt x="4296" y="0"/>
                </a:lnTo>
                <a:lnTo>
                  <a:pt x="4296" y="1"/>
                </a:lnTo>
                <a:lnTo>
                  <a:pt x="4296" y="0"/>
                </a:lnTo>
                <a:lnTo>
                  <a:pt x="4284" y="1"/>
                </a:lnTo>
                <a:lnTo>
                  <a:pt x="4272" y="3"/>
                </a:lnTo>
                <a:lnTo>
                  <a:pt x="4261" y="6"/>
                </a:lnTo>
                <a:lnTo>
                  <a:pt x="4250" y="10"/>
                </a:lnTo>
                <a:lnTo>
                  <a:pt x="4240" y="15"/>
                </a:lnTo>
                <a:lnTo>
                  <a:pt x="4230" y="21"/>
                </a:lnTo>
                <a:lnTo>
                  <a:pt x="4226" y="24"/>
                </a:lnTo>
                <a:lnTo>
                  <a:pt x="4221" y="28"/>
                </a:lnTo>
                <a:lnTo>
                  <a:pt x="4213" y="36"/>
                </a:lnTo>
                <a:lnTo>
                  <a:pt x="4209" y="40"/>
                </a:lnTo>
                <a:lnTo>
                  <a:pt x="4205" y="44"/>
                </a:lnTo>
                <a:lnTo>
                  <a:pt x="4202" y="49"/>
                </a:lnTo>
                <a:lnTo>
                  <a:pt x="4198" y="54"/>
                </a:lnTo>
                <a:lnTo>
                  <a:pt x="4192" y="63"/>
                </a:lnTo>
                <a:lnTo>
                  <a:pt x="4187" y="74"/>
                </a:lnTo>
                <a:lnTo>
                  <a:pt x="4183" y="85"/>
                </a:lnTo>
                <a:lnTo>
                  <a:pt x="4181" y="97"/>
                </a:lnTo>
                <a:lnTo>
                  <a:pt x="4180" y="102"/>
                </a:lnTo>
                <a:lnTo>
                  <a:pt x="4179" y="109"/>
                </a:lnTo>
                <a:lnTo>
                  <a:pt x="4178" y="115"/>
                </a:lnTo>
                <a:lnTo>
                  <a:pt x="4178" y="121"/>
                </a:lnTo>
                <a:lnTo>
                  <a:pt x="4178" y="123"/>
                </a:lnTo>
                <a:lnTo>
                  <a:pt x="4178" y="138"/>
                </a:lnTo>
                <a:lnTo>
                  <a:pt x="4177" y="153"/>
                </a:lnTo>
                <a:lnTo>
                  <a:pt x="4176" y="168"/>
                </a:lnTo>
                <a:lnTo>
                  <a:pt x="4175" y="183"/>
                </a:lnTo>
                <a:lnTo>
                  <a:pt x="4171" y="212"/>
                </a:lnTo>
                <a:lnTo>
                  <a:pt x="4166" y="241"/>
                </a:lnTo>
                <a:lnTo>
                  <a:pt x="4160" y="269"/>
                </a:lnTo>
                <a:lnTo>
                  <a:pt x="4152" y="297"/>
                </a:lnTo>
                <a:lnTo>
                  <a:pt x="4147" y="311"/>
                </a:lnTo>
                <a:lnTo>
                  <a:pt x="4143" y="325"/>
                </a:lnTo>
                <a:lnTo>
                  <a:pt x="4138" y="338"/>
                </a:lnTo>
                <a:lnTo>
                  <a:pt x="4132" y="351"/>
                </a:lnTo>
                <a:lnTo>
                  <a:pt x="4121" y="377"/>
                </a:lnTo>
                <a:lnTo>
                  <a:pt x="4114" y="390"/>
                </a:lnTo>
                <a:lnTo>
                  <a:pt x="4108" y="403"/>
                </a:lnTo>
                <a:lnTo>
                  <a:pt x="4101" y="415"/>
                </a:lnTo>
                <a:lnTo>
                  <a:pt x="4094" y="427"/>
                </a:lnTo>
                <a:lnTo>
                  <a:pt x="4086" y="439"/>
                </a:lnTo>
                <a:lnTo>
                  <a:pt x="4079" y="451"/>
                </a:lnTo>
                <a:lnTo>
                  <a:pt x="4071" y="463"/>
                </a:lnTo>
                <a:lnTo>
                  <a:pt x="4063" y="474"/>
                </a:lnTo>
                <a:lnTo>
                  <a:pt x="4054" y="486"/>
                </a:lnTo>
                <a:lnTo>
                  <a:pt x="4046" y="497"/>
                </a:lnTo>
                <a:lnTo>
                  <a:pt x="4027" y="519"/>
                </a:lnTo>
                <a:lnTo>
                  <a:pt x="4018" y="529"/>
                </a:lnTo>
                <a:lnTo>
                  <a:pt x="4008" y="539"/>
                </a:lnTo>
                <a:lnTo>
                  <a:pt x="3998" y="549"/>
                </a:lnTo>
                <a:lnTo>
                  <a:pt x="3988" y="559"/>
                </a:lnTo>
                <a:lnTo>
                  <a:pt x="3978" y="568"/>
                </a:lnTo>
                <a:lnTo>
                  <a:pt x="3967" y="577"/>
                </a:lnTo>
                <a:lnTo>
                  <a:pt x="3945" y="594"/>
                </a:lnTo>
                <a:lnTo>
                  <a:pt x="3923" y="611"/>
                </a:lnTo>
                <a:lnTo>
                  <a:pt x="3911" y="619"/>
                </a:lnTo>
                <a:lnTo>
                  <a:pt x="3899" y="626"/>
                </a:lnTo>
                <a:lnTo>
                  <a:pt x="3887" y="633"/>
                </a:lnTo>
                <a:lnTo>
                  <a:pt x="3875" y="640"/>
                </a:lnTo>
                <a:lnTo>
                  <a:pt x="3850" y="653"/>
                </a:lnTo>
                <a:lnTo>
                  <a:pt x="3838" y="659"/>
                </a:lnTo>
                <a:lnTo>
                  <a:pt x="3825" y="665"/>
                </a:lnTo>
                <a:lnTo>
                  <a:pt x="3812" y="670"/>
                </a:lnTo>
                <a:lnTo>
                  <a:pt x="3799" y="676"/>
                </a:lnTo>
                <a:lnTo>
                  <a:pt x="3785" y="680"/>
                </a:lnTo>
                <a:lnTo>
                  <a:pt x="3772" y="685"/>
                </a:lnTo>
                <a:lnTo>
                  <a:pt x="3744" y="693"/>
                </a:lnTo>
                <a:lnTo>
                  <a:pt x="3731" y="696"/>
                </a:lnTo>
                <a:lnTo>
                  <a:pt x="3717" y="699"/>
                </a:lnTo>
                <a:lnTo>
                  <a:pt x="3688" y="705"/>
                </a:lnTo>
                <a:lnTo>
                  <a:pt x="3659" y="708"/>
                </a:lnTo>
                <a:lnTo>
                  <a:pt x="3630" y="711"/>
                </a:lnTo>
                <a:lnTo>
                  <a:pt x="3600" y="711"/>
                </a:lnTo>
                <a:lnTo>
                  <a:pt x="3570" y="711"/>
                </a:lnTo>
                <a:lnTo>
                  <a:pt x="3555" y="710"/>
                </a:lnTo>
                <a:lnTo>
                  <a:pt x="3541" y="708"/>
                </a:lnTo>
                <a:lnTo>
                  <a:pt x="3527" y="707"/>
                </a:lnTo>
                <a:lnTo>
                  <a:pt x="3512" y="705"/>
                </a:lnTo>
                <a:lnTo>
                  <a:pt x="3484" y="700"/>
                </a:lnTo>
                <a:lnTo>
                  <a:pt x="3470" y="696"/>
                </a:lnTo>
                <a:lnTo>
                  <a:pt x="3457" y="693"/>
                </a:lnTo>
                <a:lnTo>
                  <a:pt x="3429" y="685"/>
                </a:lnTo>
                <a:lnTo>
                  <a:pt x="3416" y="681"/>
                </a:lnTo>
                <a:lnTo>
                  <a:pt x="3403" y="676"/>
                </a:lnTo>
                <a:lnTo>
                  <a:pt x="3390" y="671"/>
                </a:lnTo>
                <a:lnTo>
                  <a:pt x="3377" y="666"/>
                </a:lnTo>
                <a:lnTo>
                  <a:pt x="3351" y="654"/>
                </a:lnTo>
                <a:lnTo>
                  <a:pt x="3327" y="641"/>
                </a:lnTo>
                <a:lnTo>
                  <a:pt x="3315" y="634"/>
                </a:lnTo>
                <a:lnTo>
                  <a:pt x="3303" y="627"/>
                </a:lnTo>
                <a:lnTo>
                  <a:pt x="3291" y="620"/>
                </a:lnTo>
                <a:lnTo>
                  <a:pt x="3279" y="612"/>
                </a:lnTo>
                <a:lnTo>
                  <a:pt x="3268" y="604"/>
                </a:lnTo>
                <a:lnTo>
                  <a:pt x="3257" y="596"/>
                </a:lnTo>
                <a:lnTo>
                  <a:pt x="3235" y="579"/>
                </a:lnTo>
                <a:lnTo>
                  <a:pt x="3214" y="561"/>
                </a:lnTo>
                <a:lnTo>
                  <a:pt x="3194" y="541"/>
                </a:lnTo>
                <a:lnTo>
                  <a:pt x="3185" y="531"/>
                </a:lnTo>
                <a:lnTo>
                  <a:pt x="3175" y="521"/>
                </a:lnTo>
                <a:lnTo>
                  <a:pt x="3166" y="511"/>
                </a:lnTo>
                <a:lnTo>
                  <a:pt x="3157" y="500"/>
                </a:lnTo>
                <a:lnTo>
                  <a:pt x="3140" y="477"/>
                </a:lnTo>
                <a:lnTo>
                  <a:pt x="3124" y="455"/>
                </a:lnTo>
                <a:lnTo>
                  <a:pt x="3116" y="443"/>
                </a:lnTo>
                <a:lnTo>
                  <a:pt x="3109" y="431"/>
                </a:lnTo>
                <a:lnTo>
                  <a:pt x="3095" y="407"/>
                </a:lnTo>
                <a:lnTo>
                  <a:pt x="3082" y="382"/>
                </a:lnTo>
                <a:lnTo>
                  <a:pt x="3070" y="356"/>
                </a:lnTo>
                <a:lnTo>
                  <a:pt x="3060" y="330"/>
                </a:lnTo>
                <a:lnTo>
                  <a:pt x="3055" y="316"/>
                </a:lnTo>
                <a:lnTo>
                  <a:pt x="3050" y="303"/>
                </a:lnTo>
                <a:lnTo>
                  <a:pt x="3046" y="289"/>
                </a:lnTo>
                <a:lnTo>
                  <a:pt x="3042" y="275"/>
                </a:lnTo>
                <a:lnTo>
                  <a:pt x="3036" y="247"/>
                </a:lnTo>
                <a:lnTo>
                  <a:pt x="3030" y="218"/>
                </a:lnTo>
                <a:lnTo>
                  <a:pt x="3028" y="204"/>
                </a:lnTo>
                <a:lnTo>
                  <a:pt x="3026" y="189"/>
                </a:lnTo>
                <a:lnTo>
                  <a:pt x="3024" y="160"/>
                </a:lnTo>
                <a:lnTo>
                  <a:pt x="3023" y="145"/>
                </a:lnTo>
                <a:lnTo>
                  <a:pt x="3022" y="130"/>
                </a:lnTo>
                <a:lnTo>
                  <a:pt x="3023" y="121"/>
                </a:lnTo>
                <a:lnTo>
                  <a:pt x="3022" y="109"/>
                </a:lnTo>
                <a:lnTo>
                  <a:pt x="3020" y="97"/>
                </a:lnTo>
                <a:lnTo>
                  <a:pt x="3019" y="91"/>
                </a:lnTo>
                <a:lnTo>
                  <a:pt x="3018" y="85"/>
                </a:lnTo>
                <a:lnTo>
                  <a:pt x="3014" y="74"/>
                </a:lnTo>
                <a:lnTo>
                  <a:pt x="3009" y="63"/>
                </a:lnTo>
                <a:lnTo>
                  <a:pt x="3006" y="58"/>
                </a:lnTo>
                <a:lnTo>
                  <a:pt x="3003" y="54"/>
                </a:lnTo>
                <a:lnTo>
                  <a:pt x="2999" y="49"/>
                </a:lnTo>
                <a:lnTo>
                  <a:pt x="2996" y="44"/>
                </a:lnTo>
                <a:lnTo>
                  <a:pt x="2988" y="36"/>
                </a:lnTo>
                <a:lnTo>
                  <a:pt x="2980" y="28"/>
                </a:lnTo>
                <a:lnTo>
                  <a:pt x="2971" y="21"/>
                </a:lnTo>
                <a:lnTo>
                  <a:pt x="2961" y="15"/>
                </a:lnTo>
                <a:lnTo>
                  <a:pt x="2951" y="10"/>
                </a:lnTo>
                <a:lnTo>
                  <a:pt x="2945" y="8"/>
                </a:lnTo>
                <a:lnTo>
                  <a:pt x="2940" y="6"/>
                </a:lnTo>
                <a:lnTo>
                  <a:pt x="2929" y="3"/>
                </a:lnTo>
                <a:lnTo>
                  <a:pt x="2923" y="2"/>
                </a:lnTo>
                <a:lnTo>
                  <a:pt x="2917" y="1"/>
                </a:lnTo>
                <a:lnTo>
                  <a:pt x="2911" y="1"/>
                </a:lnTo>
                <a:lnTo>
                  <a:pt x="2905" y="0"/>
                </a:lnTo>
                <a:lnTo>
                  <a:pt x="2904" y="1"/>
                </a:lnTo>
                <a:lnTo>
                  <a:pt x="2903" y="0"/>
                </a:lnTo>
                <a:lnTo>
                  <a:pt x="2891" y="1"/>
                </a:lnTo>
                <a:lnTo>
                  <a:pt x="2880" y="3"/>
                </a:lnTo>
                <a:lnTo>
                  <a:pt x="2868" y="6"/>
                </a:lnTo>
                <a:lnTo>
                  <a:pt x="2857" y="10"/>
                </a:lnTo>
                <a:lnTo>
                  <a:pt x="2847" y="15"/>
                </a:lnTo>
                <a:lnTo>
                  <a:pt x="2837" y="21"/>
                </a:lnTo>
                <a:lnTo>
                  <a:pt x="2833" y="24"/>
                </a:lnTo>
                <a:lnTo>
                  <a:pt x="2828" y="28"/>
                </a:lnTo>
                <a:lnTo>
                  <a:pt x="2820" y="36"/>
                </a:lnTo>
                <a:lnTo>
                  <a:pt x="2816" y="40"/>
                </a:lnTo>
                <a:lnTo>
                  <a:pt x="2812" y="44"/>
                </a:lnTo>
                <a:lnTo>
                  <a:pt x="2809" y="49"/>
                </a:lnTo>
                <a:lnTo>
                  <a:pt x="2806" y="54"/>
                </a:lnTo>
                <a:lnTo>
                  <a:pt x="2800" y="63"/>
                </a:lnTo>
                <a:lnTo>
                  <a:pt x="2795" y="74"/>
                </a:lnTo>
                <a:lnTo>
                  <a:pt x="2791" y="85"/>
                </a:lnTo>
                <a:lnTo>
                  <a:pt x="2788" y="97"/>
                </a:lnTo>
                <a:lnTo>
                  <a:pt x="2787" y="102"/>
                </a:lnTo>
                <a:lnTo>
                  <a:pt x="2786" y="109"/>
                </a:lnTo>
                <a:lnTo>
                  <a:pt x="2786" y="115"/>
                </a:lnTo>
                <a:lnTo>
                  <a:pt x="2785" y="121"/>
                </a:lnTo>
                <a:lnTo>
                  <a:pt x="2786" y="130"/>
                </a:lnTo>
                <a:lnTo>
                  <a:pt x="2785" y="145"/>
                </a:lnTo>
                <a:lnTo>
                  <a:pt x="2785" y="160"/>
                </a:lnTo>
                <a:lnTo>
                  <a:pt x="2783" y="175"/>
                </a:lnTo>
                <a:lnTo>
                  <a:pt x="2782" y="189"/>
                </a:lnTo>
                <a:lnTo>
                  <a:pt x="2780" y="204"/>
                </a:lnTo>
                <a:lnTo>
                  <a:pt x="2778" y="218"/>
                </a:lnTo>
                <a:lnTo>
                  <a:pt x="2775" y="233"/>
                </a:lnTo>
                <a:lnTo>
                  <a:pt x="2773" y="247"/>
                </a:lnTo>
                <a:lnTo>
                  <a:pt x="2769" y="261"/>
                </a:lnTo>
                <a:lnTo>
                  <a:pt x="2766" y="275"/>
                </a:lnTo>
                <a:lnTo>
                  <a:pt x="2758" y="303"/>
                </a:lnTo>
                <a:lnTo>
                  <a:pt x="2748" y="330"/>
                </a:lnTo>
                <a:lnTo>
                  <a:pt x="2743" y="343"/>
                </a:lnTo>
                <a:lnTo>
                  <a:pt x="2738" y="356"/>
                </a:lnTo>
                <a:lnTo>
                  <a:pt x="2732" y="369"/>
                </a:lnTo>
                <a:lnTo>
                  <a:pt x="2726" y="382"/>
                </a:lnTo>
                <a:lnTo>
                  <a:pt x="2720" y="394"/>
                </a:lnTo>
                <a:lnTo>
                  <a:pt x="2713" y="407"/>
                </a:lnTo>
                <a:lnTo>
                  <a:pt x="2699" y="431"/>
                </a:lnTo>
                <a:lnTo>
                  <a:pt x="2692" y="443"/>
                </a:lnTo>
                <a:lnTo>
                  <a:pt x="2684" y="455"/>
                </a:lnTo>
                <a:lnTo>
                  <a:pt x="2676" y="466"/>
                </a:lnTo>
                <a:lnTo>
                  <a:pt x="2668" y="477"/>
                </a:lnTo>
                <a:lnTo>
                  <a:pt x="2660" y="489"/>
                </a:lnTo>
                <a:lnTo>
                  <a:pt x="2651" y="500"/>
                </a:lnTo>
                <a:lnTo>
                  <a:pt x="2642" y="511"/>
                </a:lnTo>
                <a:lnTo>
                  <a:pt x="2633" y="521"/>
                </a:lnTo>
                <a:lnTo>
                  <a:pt x="2614" y="541"/>
                </a:lnTo>
                <a:lnTo>
                  <a:pt x="2594" y="561"/>
                </a:lnTo>
                <a:lnTo>
                  <a:pt x="2573" y="579"/>
                </a:lnTo>
                <a:lnTo>
                  <a:pt x="2562" y="588"/>
                </a:lnTo>
                <a:lnTo>
                  <a:pt x="2551" y="596"/>
                </a:lnTo>
                <a:lnTo>
                  <a:pt x="2540" y="604"/>
                </a:lnTo>
                <a:lnTo>
                  <a:pt x="2529" y="612"/>
                </a:lnTo>
                <a:lnTo>
                  <a:pt x="2505" y="627"/>
                </a:lnTo>
                <a:lnTo>
                  <a:pt x="2481" y="641"/>
                </a:lnTo>
                <a:lnTo>
                  <a:pt x="2469" y="648"/>
                </a:lnTo>
                <a:lnTo>
                  <a:pt x="2457" y="654"/>
                </a:lnTo>
                <a:lnTo>
                  <a:pt x="2444" y="660"/>
                </a:lnTo>
                <a:lnTo>
                  <a:pt x="2431" y="666"/>
                </a:lnTo>
                <a:lnTo>
                  <a:pt x="2418" y="671"/>
                </a:lnTo>
                <a:lnTo>
                  <a:pt x="2405" y="676"/>
                </a:lnTo>
                <a:lnTo>
                  <a:pt x="2379" y="685"/>
                </a:lnTo>
                <a:lnTo>
                  <a:pt x="2365" y="689"/>
                </a:lnTo>
                <a:lnTo>
                  <a:pt x="2352" y="693"/>
                </a:lnTo>
                <a:lnTo>
                  <a:pt x="2338" y="696"/>
                </a:lnTo>
                <a:lnTo>
                  <a:pt x="2324" y="700"/>
                </a:lnTo>
                <a:lnTo>
                  <a:pt x="2310" y="702"/>
                </a:lnTo>
                <a:lnTo>
                  <a:pt x="2296" y="705"/>
                </a:lnTo>
                <a:lnTo>
                  <a:pt x="2267" y="708"/>
                </a:lnTo>
                <a:lnTo>
                  <a:pt x="2253" y="710"/>
                </a:lnTo>
                <a:lnTo>
                  <a:pt x="2238" y="711"/>
                </a:lnTo>
                <a:lnTo>
                  <a:pt x="2209" y="711"/>
                </a:lnTo>
                <a:lnTo>
                  <a:pt x="2179" y="711"/>
                </a:lnTo>
                <a:lnTo>
                  <a:pt x="2149" y="708"/>
                </a:lnTo>
                <a:lnTo>
                  <a:pt x="2120" y="704"/>
                </a:lnTo>
                <a:lnTo>
                  <a:pt x="2091" y="699"/>
                </a:lnTo>
                <a:lnTo>
                  <a:pt x="2064" y="693"/>
                </a:lnTo>
                <a:lnTo>
                  <a:pt x="2050" y="689"/>
                </a:lnTo>
                <a:lnTo>
                  <a:pt x="2036" y="685"/>
                </a:lnTo>
                <a:lnTo>
                  <a:pt x="2023" y="680"/>
                </a:lnTo>
                <a:lnTo>
                  <a:pt x="2009" y="675"/>
                </a:lnTo>
                <a:lnTo>
                  <a:pt x="1983" y="665"/>
                </a:lnTo>
                <a:lnTo>
                  <a:pt x="1957" y="653"/>
                </a:lnTo>
                <a:lnTo>
                  <a:pt x="1933" y="640"/>
                </a:lnTo>
                <a:lnTo>
                  <a:pt x="1920" y="633"/>
                </a:lnTo>
                <a:lnTo>
                  <a:pt x="1908" y="626"/>
                </a:lnTo>
                <a:lnTo>
                  <a:pt x="1885" y="610"/>
                </a:lnTo>
                <a:lnTo>
                  <a:pt x="1873" y="602"/>
                </a:lnTo>
                <a:lnTo>
                  <a:pt x="1862" y="594"/>
                </a:lnTo>
                <a:lnTo>
                  <a:pt x="1851" y="585"/>
                </a:lnTo>
                <a:lnTo>
                  <a:pt x="1840" y="577"/>
                </a:lnTo>
                <a:lnTo>
                  <a:pt x="1830" y="567"/>
                </a:lnTo>
                <a:lnTo>
                  <a:pt x="1819" y="558"/>
                </a:lnTo>
                <a:lnTo>
                  <a:pt x="1809" y="548"/>
                </a:lnTo>
                <a:lnTo>
                  <a:pt x="1799" y="538"/>
                </a:lnTo>
                <a:lnTo>
                  <a:pt x="1780" y="518"/>
                </a:lnTo>
                <a:lnTo>
                  <a:pt x="1771" y="507"/>
                </a:lnTo>
                <a:lnTo>
                  <a:pt x="1762" y="497"/>
                </a:lnTo>
                <a:lnTo>
                  <a:pt x="1753" y="486"/>
                </a:lnTo>
                <a:lnTo>
                  <a:pt x="1745" y="473"/>
                </a:lnTo>
                <a:lnTo>
                  <a:pt x="1729" y="450"/>
                </a:lnTo>
                <a:lnTo>
                  <a:pt x="1721" y="438"/>
                </a:lnTo>
                <a:lnTo>
                  <a:pt x="1714" y="426"/>
                </a:lnTo>
                <a:lnTo>
                  <a:pt x="1700" y="402"/>
                </a:lnTo>
                <a:lnTo>
                  <a:pt x="1693" y="389"/>
                </a:lnTo>
                <a:lnTo>
                  <a:pt x="1687" y="376"/>
                </a:lnTo>
                <a:lnTo>
                  <a:pt x="1681" y="363"/>
                </a:lnTo>
                <a:lnTo>
                  <a:pt x="1675" y="350"/>
                </a:lnTo>
                <a:lnTo>
                  <a:pt x="1670" y="337"/>
                </a:lnTo>
                <a:lnTo>
                  <a:pt x="1665" y="323"/>
                </a:lnTo>
                <a:lnTo>
                  <a:pt x="1656" y="296"/>
                </a:lnTo>
                <a:lnTo>
                  <a:pt x="1652" y="282"/>
                </a:lnTo>
                <a:lnTo>
                  <a:pt x="1648" y="268"/>
                </a:lnTo>
                <a:lnTo>
                  <a:pt x="1645" y="254"/>
                </a:lnTo>
                <a:lnTo>
                  <a:pt x="1642" y="240"/>
                </a:lnTo>
                <a:lnTo>
                  <a:pt x="1639" y="225"/>
                </a:lnTo>
                <a:lnTo>
                  <a:pt x="1636" y="211"/>
                </a:lnTo>
                <a:lnTo>
                  <a:pt x="1634" y="196"/>
                </a:lnTo>
                <a:lnTo>
                  <a:pt x="1633" y="181"/>
                </a:lnTo>
                <a:lnTo>
                  <a:pt x="1631" y="166"/>
                </a:lnTo>
                <a:lnTo>
                  <a:pt x="1631" y="151"/>
                </a:lnTo>
                <a:lnTo>
                  <a:pt x="1630" y="121"/>
                </a:lnTo>
                <a:lnTo>
                  <a:pt x="1629" y="109"/>
                </a:lnTo>
                <a:lnTo>
                  <a:pt x="1627" y="97"/>
                </a:lnTo>
                <a:lnTo>
                  <a:pt x="1626" y="91"/>
                </a:lnTo>
                <a:lnTo>
                  <a:pt x="1624" y="85"/>
                </a:lnTo>
                <a:lnTo>
                  <a:pt x="1621" y="74"/>
                </a:lnTo>
                <a:lnTo>
                  <a:pt x="1616" y="63"/>
                </a:lnTo>
                <a:lnTo>
                  <a:pt x="1613" y="58"/>
                </a:lnTo>
                <a:lnTo>
                  <a:pt x="1610" y="54"/>
                </a:lnTo>
                <a:lnTo>
                  <a:pt x="1606" y="49"/>
                </a:lnTo>
                <a:lnTo>
                  <a:pt x="1603" y="44"/>
                </a:lnTo>
                <a:lnTo>
                  <a:pt x="1595" y="36"/>
                </a:lnTo>
                <a:lnTo>
                  <a:pt x="1587" y="28"/>
                </a:lnTo>
                <a:lnTo>
                  <a:pt x="1578" y="21"/>
                </a:lnTo>
                <a:lnTo>
                  <a:pt x="1568" y="15"/>
                </a:lnTo>
                <a:lnTo>
                  <a:pt x="1558" y="10"/>
                </a:lnTo>
                <a:lnTo>
                  <a:pt x="1552" y="8"/>
                </a:lnTo>
                <a:lnTo>
                  <a:pt x="1547" y="6"/>
                </a:lnTo>
                <a:lnTo>
                  <a:pt x="1536" y="3"/>
                </a:lnTo>
                <a:lnTo>
                  <a:pt x="1530" y="2"/>
                </a:lnTo>
                <a:lnTo>
                  <a:pt x="1524" y="1"/>
                </a:lnTo>
                <a:lnTo>
                  <a:pt x="1518" y="1"/>
                </a:lnTo>
                <a:lnTo>
                  <a:pt x="1512" y="0"/>
                </a:lnTo>
                <a:lnTo>
                  <a:pt x="1512" y="1"/>
                </a:lnTo>
                <a:lnTo>
                  <a:pt x="1511" y="0"/>
                </a:lnTo>
                <a:lnTo>
                  <a:pt x="1499" y="1"/>
                </a:lnTo>
                <a:lnTo>
                  <a:pt x="1487" y="3"/>
                </a:lnTo>
                <a:lnTo>
                  <a:pt x="1476" y="6"/>
                </a:lnTo>
                <a:lnTo>
                  <a:pt x="1465" y="10"/>
                </a:lnTo>
                <a:lnTo>
                  <a:pt x="1455" y="15"/>
                </a:lnTo>
                <a:lnTo>
                  <a:pt x="1445" y="21"/>
                </a:lnTo>
                <a:lnTo>
                  <a:pt x="1441" y="24"/>
                </a:lnTo>
                <a:lnTo>
                  <a:pt x="1436" y="28"/>
                </a:lnTo>
                <a:lnTo>
                  <a:pt x="1428" y="36"/>
                </a:lnTo>
                <a:lnTo>
                  <a:pt x="1424" y="40"/>
                </a:lnTo>
                <a:lnTo>
                  <a:pt x="1420" y="44"/>
                </a:lnTo>
                <a:lnTo>
                  <a:pt x="1417" y="49"/>
                </a:lnTo>
                <a:lnTo>
                  <a:pt x="1413" y="54"/>
                </a:lnTo>
                <a:lnTo>
                  <a:pt x="1407" y="63"/>
                </a:lnTo>
                <a:lnTo>
                  <a:pt x="1402" y="74"/>
                </a:lnTo>
                <a:lnTo>
                  <a:pt x="1398" y="85"/>
                </a:lnTo>
                <a:lnTo>
                  <a:pt x="1396" y="97"/>
                </a:lnTo>
                <a:lnTo>
                  <a:pt x="1394" y="102"/>
                </a:lnTo>
                <a:lnTo>
                  <a:pt x="1394" y="109"/>
                </a:lnTo>
                <a:lnTo>
                  <a:pt x="1393" y="115"/>
                </a:lnTo>
                <a:lnTo>
                  <a:pt x="1393" y="121"/>
                </a:lnTo>
                <a:lnTo>
                  <a:pt x="1393" y="136"/>
                </a:lnTo>
                <a:lnTo>
                  <a:pt x="1392" y="151"/>
                </a:lnTo>
                <a:lnTo>
                  <a:pt x="1390" y="181"/>
                </a:lnTo>
                <a:lnTo>
                  <a:pt x="1388" y="196"/>
                </a:lnTo>
                <a:lnTo>
                  <a:pt x="1386" y="211"/>
                </a:lnTo>
                <a:lnTo>
                  <a:pt x="1381" y="240"/>
                </a:lnTo>
                <a:lnTo>
                  <a:pt x="1378" y="254"/>
                </a:lnTo>
                <a:lnTo>
                  <a:pt x="1375" y="268"/>
                </a:lnTo>
                <a:lnTo>
                  <a:pt x="1367" y="296"/>
                </a:lnTo>
                <a:lnTo>
                  <a:pt x="1363" y="310"/>
                </a:lnTo>
                <a:lnTo>
                  <a:pt x="1358" y="323"/>
                </a:lnTo>
                <a:lnTo>
                  <a:pt x="1348" y="350"/>
                </a:lnTo>
                <a:lnTo>
                  <a:pt x="1336" y="376"/>
                </a:lnTo>
                <a:lnTo>
                  <a:pt x="1323" y="402"/>
                </a:lnTo>
                <a:lnTo>
                  <a:pt x="1316" y="414"/>
                </a:lnTo>
                <a:lnTo>
                  <a:pt x="1309" y="426"/>
                </a:lnTo>
                <a:lnTo>
                  <a:pt x="1294" y="450"/>
                </a:lnTo>
                <a:lnTo>
                  <a:pt x="1286" y="462"/>
                </a:lnTo>
                <a:lnTo>
                  <a:pt x="1278" y="473"/>
                </a:lnTo>
                <a:lnTo>
                  <a:pt x="1270" y="486"/>
                </a:lnTo>
                <a:lnTo>
                  <a:pt x="1261" y="497"/>
                </a:lnTo>
                <a:lnTo>
                  <a:pt x="1243" y="518"/>
                </a:lnTo>
                <a:lnTo>
                  <a:pt x="1233" y="528"/>
                </a:lnTo>
                <a:lnTo>
                  <a:pt x="1224" y="538"/>
                </a:lnTo>
                <a:lnTo>
                  <a:pt x="1214" y="548"/>
                </a:lnTo>
                <a:lnTo>
                  <a:pt x="1204" y="558"/>
                </a:lnTo>
                <a:lnTo>
                  <a:pt x="1193" y="567"/>
                </a:lnTo>
                <a:lnTo>
                  <a:pt x="1183" y="577"/>
                </a:lnTo>
                <a:lnTo>
                  <a:pt x="1161" y="594"/>
                </a:lnTo>
                <a:lnTo>
                  <a:pt x="1150" y="602"/>
                </a:lnTo>
                <a:lnTo>
                  <a:pt x="1138" y="610"/>
                </a:lnTo>
                <a:lnTo>
                  <a:pt x="1126" y="618"/>
                </a:lnTo>
                <a:lnTo>
                  <a:pt x="1115" y="626"/>
                </a:lnTo>
                <a:lnTo>
                  <a:pt x="1103" y="633"/>
                </a:lnTo>
                <a:lnTo>
                  <a:pt x="1090" y="640"/>
                </a:lnTo>
                <a:lnTo>
                  <a:pt x="1078" y="647"/>
                </a:lnTo>
                <a:lnTo>
                  <a:pt x="1066" y="653"/>
                </a:lnTo>
                <a:lnTo>
                  <a:pt x="1053" y="659"/>
                </a:lnTo>
                <a:lnTo>
                  <a:pt x="1040" y="665"/>
                </a:lnTo>
                <a:lnTo>
                  <a:pt x="1014" y="675"/>
                </a:lnTo>
                <a:lnTo>
                  <a:pt x="1000" y="680"/>
                </a:lnTo>
                <a:lnTo>
                  <a:pt x="987" y="685"/>
                </a:lnTo>
                <a:lnTo>
                  <a:pt x="959" y="693"/>
                </a:lnTo>
                <a:lnTo>
                  <a:pt x="946" y="696"/>
                </a:lnTo>
                <a:lnTo>
                  <a:pt x="931" y="699"/>
                </a:lnTo>
                <a:lnTo>
                  <a:pt x="903" y="704"/>
                </a:lnTo>
                <a:lnTo>
                  <a:pt x="889" y="707"/>
                </a:lnTo>
                <a:lnTo>
                  <a:pt x="874" y="708"/>
                </a:lnTo>
                <a:lnTo>
                  <a:pt x="845" y="711"/>
                </a:lnTo>
                <a:lnTo>
                  <a:pt x="815" y="711"/>
                </a:lnTo>
                <a:lnTo>
                  <a:pt x="785" y="711"/>
                </a:lnTo>
                <a:lnTo>
                  <a:pt x="756" y="708"/>
                </a:lnTo>
                <a:lnTo>
                  <a:pt x="727" y="704"/>
                </a:lnTo>
                <a:lnTo>
                  <a:pt x="698" y="699"/>
                </a:lnTo>
                <a:lnTo>
                  <a:pt x="670" y="693"/>
                </a:lnTo>
                <a:lnTo>
                  <a:pt x="656" y="689"/>
                </a:lnTo>
                <a:lnTo>
                  <a:pt x="642" y="685"/>
                </a:lnTo>
                <a:lnTo>
                  <a:pt x="629" y="680"/>
                </a:lnTo>
                <a:lnTo>
                  <a:pt x="616" y="675"/>
                </a:lnTo>
                <a:lnTo>
                  <a:pt x="589" y="665"/>
                </a:lnTo>
                <a:lnTo>
                  <a:pt x="564" y="653"/>
                </a:lnTo>
                <a:lnTo>
                  <a:pt x="539" y="640"/>
                </a:lnTo>
                <a:lnTo>
                  <a:pt x="527" y="633"/>
                </a:lnTo>
                <a:lnTo>
                  <a:pt x="515" y="626"/>
                </a:lnTo>
                <a:lnTo>
                  <a:pt x="491" y="610"/>
                </a:lnTo>
                <a:lnTo>
                  <a:pt x="480" y="602"/>
                </a:lnTo>
                <a:lnTo>
                  <a:pt x="469" y="594"/>
                </a:lnTo>
                <a:lnTo>
                  <a:pt x="458" y="585"/>
                </a:lnTo>
                <a:lnTo>
                  <a:pt x="447" y="577"/>
                </a:lnTo>
                <a:lnTo>
                  <a:pt x="436" y="567"/>
                </a:lnTo>
                <a:lnTo>
                  <a:pt x="426" y="558"/>
                </a:lnTo>
                <a:lnTo>
                  <a:pt x="416" y="548"/>
                </a:lnTo>
                <a:lnTo>
                  <a:pt x="406" y="538"/>
                </a:lnTo>
                <a:lnTo>
                  <a:pt x="387" y="518"/>
                </a:lnTo>
                <a:lnTo>
                  <a:pt x="377" y="507"/>
                </a:lnTo>
                <a:lnTo>
                  <a:pt x="368" y="497"/>
                </a:lnTo>
                <a:lnTo>
                  <a:pt x="360" y="486"/>
                </a:lnTo>
                <a:lnTo>
                  <a:pt x="351" y="473"/>
                </a:lnTo>
                <a:lnTo>
                  <a:pt x="335" y="450"/>
                </a:lnTo>
                <a:lnTo>
                  <a:pt x="327" y="438"/>
                </a:lnTo>
                <a:lnTo>
                  <a:pt x="320" y="426"/>
                </a:lnTo>
                <a:lnTo>
                  <a:pt x="306" y="402"/>
                </a:lnTo>
                <a:lnTo>
                  <a:pt x="300" y="389"/>
                </a:lnTo>
                <a:lnTo>
                  <a:pt x="293" y="376"/>
                </a:lnTo>
                <a:lnTo>
                  <a:pt x="287" y="363"/>
                </a:lnTo>
                <a:lnTo>
                  <a:pt x="282" y="350"/>
                </a:lnTo>
                <a:lnTo>
                  <a:pt x="276" y="337"/>
                </a:lnTo>
                <a:lnTo>
                  <a:pt x="271" y="323"/>
                </a:lnTo>
                <a:lnTo>
                  <a:pt x="262" y="296"/>
                </a:lnTo>
                <a:lnTo>
                  <a:pt x="258" y="282"/>
                </a:lnTo>
                <a:lnTo>
                  <a:pt x="254" y="268"/>
                </a:lnTo>
                <a:lnTo>
                  <a:pt x="251" y="254"/>
                </a:lnTo>
                <a:lnTo>
                  <a:pt x="248" y="240"/>
                </a:lnTo>
                <a:lnTo>
                  <a:pt x="245" y="225"/>
                </a:lnTo>
                <a:lnTo>
                  <a:pt x="243" y="211"/>
                </a:lnTo>
                <a:lnTo>
                  <a:pt x="241" y="196"/>
                </a:lnTo>
                <a:lnTo>
                  <a:pt x="239" y="181"/>
                </a:lnTo>
                <a:lnTo>
                  <a:pt x="238" y="166"/>
                </a:lnTo>
                <a:lnTo>
                  <a:pt x="237" y="151"/>
                </a:lnTo>
                <a:lnTo>
                  <a:pt x="236" y="121"/>
                </a:lnTo>
                <a:lnTo>
                  <a:pt x="236" y="109"/>
                </a:lnTo>
                <a:lnTo>
                  <a:pt x="234" y="97"/>
                </a:lnTo>
                <a:lnTo>
                  <a:pt x="232" y="91"/>
                </a:lnTo>
                <a:lnTo>
                  <a:pt x="231" y="85"/>
                </a:lnTo>
                <a:lnTo>
                  <a:pt x="227" y="74"/>
                </a:lnTo>
                <a:lnTo>
                  <a:pt x="222" y="63"/>
                </a:lnTo>
                <a:lnTo>
                  <a:pt x="219" y="58"/>
                </a:lnTo>
                <a:lnTo>
                  <a:pt x="216" y="54"/>
                </a:lnTo>
                <a:lnTo>
                  <a:pt x="213" y="49"/>
                </a:lnTo>
                <a:lnTo>
                  <a:pt x="209" y="44"/>
                </a:lnTo>
                <a:lnTo>
                  <a:pt x="202" y="36"/>
                </a:lnTo>
                <a:lnTo>
                  <a:pt x="193" y="28"/>
                </a:lnTo>
                <a:lnTo>
                  <a:pt x="184" y="21"/>
                </a:lnTo>
                <a:lnTo>
                  <a:pt x="174" y="15"/>
                </a:lnTo>
                <a:lnTo>
                  <a:pt x="164" y="10"/>
                </a:lnTo>
                <a:lnTo>
                  <a:pt x="159" y="8"/>
                </a:lnTo>
                <a:lnTo>
                  <a:pt x="153" y="6"/>
                </a:lnTo>
                <a:lnTo>
                  <a:pt x="142" y="3"/>
                </a:lnTo>
                <a:lnTo>
                  <a:pt x="136" y="2"/>
                </a:lnTo>
                <a:lnTo>
                  <a:pt x="130" y="1"/>
                </a:lnTo>
                <a:lnTo>
                  <a:pt x="124" y="1"/>
                </a:lnTo>
                <a:lnTo>
                  <a:pt x="118" y="0"/>
                </a:lnTo>
                <a:lnTo>
                  <a:pt x="106" y="1"/>
                </a:lnTo>
                <a:lnTo>
                  <a:pt x="94" y="3"/>
                </a:lnTo>
                <a:lnTo>
                  <a:pt x="83" y="6"/>
                </a:lnTo>
                <a:lnTo>
                  <a:pt x="72" y="10"/>
                </a:lnTo>
                <a:lnTo>
                  <a:pt x="62" y="15"/>
                </a:lnTo>
                <a:lnTo>
                  <a:pt x="52" y="21"/>
                </a:lnTo>
                <a:lnTo>
                  <a:pt x="48" y="24"/>
                </a:lnTo>
                <a:lnTo>
                  <a:pt x="43" y="28"/>
                </a:lnTo>
                <a:lnTo>
                  <a:pt x="35" y="36"/>
                </a:lnTo>
                <a:lnTo>
                  <a:pt x="31" y="40"/>
                </a:lnTo>
                <a:lnTo>
                  <a:pt x="27" y="44"/>
                </a:lnTo>
                <a:lnTo>
                  <a:pt x="24" y="49"/>
                </a:lnTo>
                <a:lnTo>
                  <a:pt x="20" y="54"/>
                </a:lnTo>
                <a:lnTo>
                  <a:pt x="14" y="63"/>
                </a:lnTo>
                <a:lnTo>
                  <a:pt x="9" y="74"/>
                </a:lnTo>
                <a:lnTo>
                  <a:pt x="5" y="85"/>
                </a:lnTo>
                <a:lnTo>
                  <a:pt x="3" y="97"/>
                </a:lnTo>
                <a:lnTo>
                  <a:pt x="1" y="102"/>
                </a:lnTo>
                <a:lnTo>
                  <a:pt x="1" y="109"/>
                </a:lnTo>
                <a:lnTo>
                  <a:pt x="0" y="115"/>
                </a:lnTo>
                <a:lnTo>
                  <a:pt x="0" y="121"/>
                </a:lnTo>
                <a:lnTo>
                  <a:pt x="0" y="142"/>
                </a:lnTo>
                <a:lnTo>
                  <a:pt x="1" y="164"/>
                </a:lnTo>
                <a:lnTo>
                  <a:pt x="3" y="185"/>
                </a:lnTo>
                <a:lnTo>
                  <a:pt x="4" y="206"/>
                </a:lnTo>
                <a:lnTo>
                  <a:pt x="7" y="226"/>
                </a:lnTo>
                <a:lnTo>
                  <a:pt x="10" y="247"/>
                </a:lnTo>
                <a:lnTo>
                  <a:pt x="13" y="268"/>
                </a:lnTo>
                <a:lnTo>
                  <a:pt x="17" y="288"/>
                </a:lnTo>
                <a:lnTo>
                  <a:pt x="21" y="308"/>
                </a:lnTo>
                <a:lnTo>
                  <a:pt x="26" y="328"/>
                </a:lnTo>
                <a:lnTo>
                  <a:pt x="31" y="348"/>
                </a:lnTo>
                <a:lnTo>
                  <a:pt x="37" y="367"/>
                </a:lnTo>
                <a:lnTo>
                  <a:pt x="43" y="387"/>
                </a:lnTo>
                <a:lnTo>
                  <a:pt x="50" y="406"/>
                </a:lnTo>
                <a:lnTo>
                  <a:pt x="57" y="425"/>
                </a:lnTo>
                <a:lnTo>
                  <a:pt x="64" y="444"/>
                </a:lnTo>
                <a:lnTo>
                  <a:pt x="72" y="462"/>
                </a:lnTo>
                <a:lnTo>
                  <a:pt x="81" y="481"/>
                </a:lnTo>
                <a:lnTo>
                  <a:pt x="89" y="499"/>
                </a:lnTo>
                <a:lnTo>
                  <a:pt x="99" y="517"/>
                </a:lnTo>
                <a:lnTo>
                  <a:pt x="108" y="535"/>
                </a:lnTo>
                <a:lnTo>
                  <a:pt x="118" y="552"/>
                </a:lnTo>
                <a:lnTo>
                  <a:pt x="129" y="569"/>
                </a:lnTo>
                <a:lnTo>
                  <a:pt x="139" y="586"/>
                </a:lnTo>
                <a:lnTo>
                  <a:pt x="151" y="602"/>
                </a:lnTo>
                <a:lnTo>
                  <a:pt x="162" y="618"/>
                </a:lnTo>
                <a:lnTo>
                  <a:pt x="174" y="634"/>
                </a:lnTo>
                <a:lnTo>
                  <a:pt x="186" y="650"/>
                </a:lnTo>
                <a:lnTo>
                  <a:pt x="199" y="665"/>
                </a:lnTo>
                <a:lnTo>
                  <a:pt x="212" y="680"/>
                </a:lnTo>
                <a:lnTo>
                  <a:pt x="225" y="694"/>
                </a:lnTo>
                <a:lnTo>
                  <a:pt x="239" y="709"/>
                </a:lnTo>
                <a:lnTo>
                  <a:pt x="253" y="723"/>
                </a:lnTo>
                <a:lnTo>
                  <a:pt x="267" y="736"/>
                </a:lnTo>
                <a:lnTo>
                  <a:pt x="282" y="749"/>
                </a:lnTo>
                <a:lnTo>
                  <a:pt x="297" y="762"/>
                </a:lnTo>
                <a:lnTo>
                  <a:pt x="312" y="775"/>
                </a:lnTo>
                <a:lnTo>
                  <a:pt x="327" y="787"/>
                </a:lnTo>
                <a:lnTo>
                  <a:pt x="343" y="799"/>
                </a:lnTo>
                <a:lnTo>
                  <a:pt x="359" y="810"/>
                </a:lnTo>
                <a:lnTo>
                  <a:pt x="376" y="821"/>
                </a:lnTo>
                <a:lnTo>
                  <a:pt x="392" y="832"/>
                </a:lnTo>
                <a:lnTo>
                  <a:pt x="409" y="842"/>
                </a:lnTo>
                <a:lnTo>
                  <a:pt x="426" y="852"/>
                </a:lnTo>
                <a:lnTo>
                  <a:pt x="444" y="861"/>
                </a:lnTo>
                <a:lnTo>
                  <a:pt x="462" y="870"/>
                </a:lnTo>
                <a:lnTo>
                  <a:pt x="479" y="879"/>
                </a:lnTo>
                <a:lnTo>
                  <a:pt x="498" y="887"/>
                </a:lnTo>
                <a:lnTo>
                  <a:pt x="516" y="894"/>
                </a:lnTo>
                <a:lnTo>
                  <a:pt x="535" y="902"/>
                </a:lnTo>
                <a:lnTo>
                  <a:pt x="553" y="908"/>
                </a:lnTo>
                <a:lnTo>
                  <a:pt x="572" y="915"/>
                </a:lnTo>
                <a:lnTo>
                  <a:pt x="592" y="921"/>
                </a:lnTo>
                <a:lnTo>
                  <a:pt x="611" y="926"/>
                </a:lnTo>
                <a:lnTo>
                  <a:pt x="631" y="931"/>
                </a:lnTo>
                <a:lnTo>
                  <a:pt x="650" y="935"/>
                </a:lnTo>
                <a:lnTo>
                  <a:pt x="670" y="939"/>
                </a:lnTo>
                <a:lnTo>
                  <a:pt x="690" y="943"/>
                </a:lnTo>
                <a:lnTo>
                  <a:pt x="711" y="945"/>
                </a:lnTo>
                <a:lnTo>
                  <a:pt x="732" y="948"/>
                </a:lnTo>
                <a:lnTo>
                  <a:pt x="753" y="950"/>
                </a:lnTo>
                <a:lnTo>
                  <a:pt x="773" y="951"/>
                </a:lnTo>
                <a:lnTo>
                  <a:pt x="794" y="952"/>
                </a:lnTo>
                <a:lnTo>
                  <a:pt x="815" y="952"/>
                </a:lnTo>
                <a:lnTo>
                  <a:pt x="843" y="952"/>
                </a:lnTo>
                <a:lnTo>
                  <a:pt x="856" y="951"/>
                </a:lnTo>
                <a:lnTo>
                  <a:pt x="870" y="950"/>
                </a:lnTo>
                <a:lnTo>
                  <a:pt x="897" y="948"/>
                </a:lnTo>
                <a:lnTo>
                  <a:pt x="924" y="945"/>
                </a:lnTo>
                <a:lnTo>
                  <a:pt x="951" y="941"/>
                </a:lnTo>
                <a:lnTo>
                  <a:pt x="977" y="936"/>
                </a:lnTo>
                <a:lnTo>
                  <a:pt x="1003" y="930"/>
                </a:lnTo>
                <a:lnTo>
                  <a:pt x="1028" y="923"/>
                </a:lnTo>
                <a:lnTo>
                  <a:pt x="1041" y="919"/>
                </a:lnTo>
                <a:lnTo>
                  <a:pt x="1054" y="916"/>
                </a:lnTo>
                <a:lnTo>
                  <a:pt x="1079" y="907"/>
                </a:lnTo>
                <a:lnTo>
                  <a:pt x="1103" y="898"/>
                </a:lnTo>
                <a:lnTo>
                  <a:pt x="1128" y="888"/>
                </a:lnTo>
                <a:lnTo>
                  <a:pt x="1151" y="878"/>
                </a:lnTo>
                <a:lnTo>
                  <a:pt x="1175" y="866"/>
                </a:lnTo>
                <a:lnTo>
                  <a:pt x="1198" y="854"/>
                </a:lnTo>
                <a:lnTo>
                  <a:pt x="1221" y="841"/>
                </a:lnTo>
                <a:lnTo>
                  <a:pt x="1243" y="828"/>
                </a:lnTo>
                <a:lnTo>
                  <a:pt x="1264" y="813"/>
                </a:lnTo>
                <a:lnTo>
                  <a:pt x="1275" y="806"/>
                </a:lnTo>
                <a:lnTo>
                  <a:pt x="1286" y="798"/>
                </a:lnTo>
                <a:lnTo>
                  <a:pt x="1306" y="783"/>
                </a:lnTo>
                <a:lnTo>
                  <a:pt x="1327" y="767"/>
                </a:lnTo>
                <a:lnTo>
                  <a:pt x="1346" y="750"/>
                </a:lnTo>
                <a:lnTo>
                  <a:pt x="1365" y="732"/>
                </a:lnTo>
                <a:lnTo>
                  <a:pt x="1384" y="714"/>
                </a:lnTo>
                <a:lnTo>
                  <a:pt x="1393" y="705"/>
                </a:lnTo>
                <a:lnTo>
                  <a:pt x="1402" y="695"/>
                </a:lnTo>
                <a:lnTo>
                  <a:pt x="1420" y="676"/>
                </a:lnTo>
                <a:lnTo>
                  <a:pt x="1436" y="656"/>
                </a:lnTo>
                <a:lnTo>
                  <a:pt x="1453" y="636"/>
                </a:lnTo>
                <a:lnTo>
                  <a:pt x="1468" y="615"/>
                </a:lnTo>
                <a:lnTo>
                  <a:pt x="1483" y="594"/>
                </a:lnTo>
                <a:lnTo>
                  <a:pt x="1498" y="572"/>
                </a:lnTo>
                <a:lnTo>
                  <a:pt x="1512" y="550"/>
                </a:lnTo>
                <a:lnTo>
                  <a:pt x="1525" y="572"/>
                </a:lnTo>
                <a:lnTo>
                  <a:pt x="1540" y="594"/>
                </a:lnTo>
                <a:lnTo>
                  <a:pt x="1555" y="615"/>
                </a:lnTo>
                <a:lnTo>
                  <a:pt x="1562" y="626"/>
                </a:lnTo>
                <a:lnTo>
                  <a:pt x="1570" y="636"/>
                </a:lnTo>
                <a:lnTo>
                  <a:pt x="1587" y="656"/>
                </a:lnTo>
                <a:lnTo>
                  <a:pt x="1603" y="676"/>
                </a:lnTo>
                <a:lnTo>
                  <a:pt x="1621" y="695"/>
                </a:lnTo>
                <a:lnTo>
                  <a:pt x="1639" y="714"/>
                </a:lnTo>
                <a:lnTo>
                  <a:pt x="1648" y="723"/>
                </a:lnTo>
                <a:lnTo>
                  <a:pt x="1658" y="732"/>
                </a:lnTo>
                <a:lnTo>
                  <a:pt x="1677" y="750"/>
                </a:lnTo>
                <a:lnTo>
                  <a:pt x="1696" y="767"/>
                </a:lnTo>
                <a:lnTo>
                  <a:pt x="1717" y="783"/>
                </a:lnTo>
                <a:lnTo>
                  <a:pt x="1737" y="798"/>
                </a:lnTo>
                <a:lnTo>
                  <a:pt x="1759" y="813"/>
                </a:lnTo>
                <a:lnTo>
                  <a:pt x="1780" y="828"/>
                </a:lnTo>
                <a:lnTo>
                  <a:pt x="1791" y="834"/>
                </a:lnTo>
                <a:lnTo>
                  <a:pt x="1802" y="841"/>
                </a:lnTo>
                <a:lnTo>
                  <a:pt x="1825" y="854"/>
                </a:lnTo>
                <a:lnTo>
                  <a:pt x="1848" y="866"/>
                </a:lnTo>
                <a:lnTo>
                  <a:pt x="1872" y="878"/>
                </a:lnTo>
                <a:lnTo>
                  <a:pt x="1895" y="888"/>
                </a:lnTo>
                <a:lnTo>
                  <a:pt x="1920" y="898"/>
                </a:lnTo>
                <a:lnTo>
                  <a:pt x="1944" y="907"/>
                </a:lnTo>
                <a:lnTo>
                  <a:pt x="1957" y="912"/>
                </a:lnTo>
                <a:lnTo>
                  <a:pt x="1969" y="916"/>
                </a:lnTo>
                <a:lnTo>
                  <a:pt x="1994" y="923"/>
                </a:lnTo>
                <a:lnTo>
                  <a:pt x="2020" y="930"/>
                </a:lnTo>
                <a:lnTo>
                  <a:pt x="2046" y="936"/>
                </a:lnTo>
                <a:lnTo>
                  <a:pt x="2072" y="941"/>
                </a:lnTo>
                <a:lnTo>
                  <a:pt x="2086" y="943"/>
                </a:lnTo>
                <a:lnTo>
                  <a:pt x="2099" y="945"/>
                </a:lnTo>
                <a:lnTo>
                  <a:pt x="2126" y="948"/>
                </a:lnTo>
                <a:lnTo>
                  <a:pt x="2153" y="950"/>
                </a:lnTo>
                <a:lnTo>
                  <a:pt x="2181" y="952"/>
                </a:lnTo>
                <a:lnTo>
                  <a:pt x="2209" y="952"/>
                </a:lnTo>
                <a:lnTo>
                  <a:pt x="2236" y="952"/>
                </a:lnTo>
                <a:lnTo>
                  <a:pt x="2250" y="951"/>
                </a:lnTo>
                <a:lnTo>
                  <a:pt x="2264" y="950"/>
                </a:lnTo>
                <a:lnTo>
                  <a:pt x="2291" y="948"/>
                </a:lnTo>
                <a:lnTo>
                  <a:pt x="2317" y="945"/>
                </a:lnTo>
                <a:lnTo>
                  <a:pt x="2344" y="941"/>
                </a:lnTo>
                <a:lnTo>
                  <a:pt x="2370" y="936"/>
                </a:lnTo>
                <a:lnTo>
                  <a:pt x="2396" y="930"/>
                </a:lnTo>
                <a:lnTo>
                  <a:pt x="2422" y="923"/>
                </a:lnTo>
                <a:lnTo>
                  <a:pt x="2434" y="920"/>
                </a:lnTo>
                <a:lnTo>
                  <a:pt x="2447" y="916"/>
                </a:lnTo>
                <a:lnTo>
                  <a:pt x="2472" y="907"/>
                </a:lnTo>
                <a:lnTo>
                  <a:pt x="2496" y="898"/>
                </a:lnTo>
                <a:lnTo>
                  <a:pt x="2521" y="889"/>
                </a:lnTo>
                <a:lnTo>
                  <a:pt x="2544" y="878"/>
                </a:lnTo>
                <a:lnTo>
                  <a:pt x="2568" y="867"/>
                </a:lnTo>
                <a:lnTo>
                  <a:pt x="2591" y="854"/>
                </a:lnTo>
                <a:lnTo>
                  <a:pt x="2613" y="842"/>
                </a:lnTo>
                <a:lnTo>
                  <a:pt x="2635" y="828"/>
                </a:lnTo>
                <a:lnTo>
                  <a:pt x="2657" y="814"/>
                </a:lnTo>
                <a:lnTo>
                  <a:pt x="2668" y="807"/>
                </a:lnTo>
                <a:lnTo>
                  <a:pt x="2678" y="799"/>
                </a:lnTo>
                <a:lnTo>
                  <a:pt x="2699" y="784"/>
                </a:lnTo>
                <a:lnTo>
                  <a:pt x="2719" y="767"/>
                </a:lnTo>
                <a:lnTo>
                  <a:pt x="2739" y="751"/>
                </a:lnTo>
                <a:lnTo>
                  <a:pt x="2758" y="733"/>
                </a:lnTo>
                <a:lnTo>
                  <a:pt x="2777" y="715"/>
                </a:lnTo>
                <a:lnTo>
                  <a:pt x="2795" y="697"/>
                </a:lnTo>
                <a:lnTo>
                  <a:pt x="2812" y="677"/>
                </a:lnTo>
                <a:lnTo>
                  <a:pt x="2829" y="658"/>
                </a:lnTo>
                <a:lnTo>
                  <a:pt x="2845" y="637"/>
                </a:lnTo>
                <a:lnTo>
                  <a:pt x="2861" y="617"/>
                </a:lnTo>
                <a:lnTo>
                  <a:pt x="2869" y="606"/>
                </a:lnTo>
                <a:lnTo>
                  <a:pt x="2876" y="595"/>
                </a:lnTo>
                <a:lnTo>
                  <a:pt x="2890" y="574"/>
                </a:lnTo>
                <a:lnTo>
                  <a:pt x="2904" y="551"/>
                </a:lnTo>
                <a:lnTo>
                  <a:pt x="2918" y="574"/>
                </a:lnTo>
                <a:lnTo>
                  <a:pt x="2932" y="595"/>
                </a:lnTo>
                <a:lnTo>
                  <a:pt x="2947" y="617"/>
                </a:lnTo>
                <a:lnTo>
                  <a:pt x="2955" y="627"/>
                </a:lnTo>
                <a:lnTo>
                  <a:pt x="2963" y="637"/>
                </a:lnTo>
                <a:lnTo>
                  <a:pt x="2979" y="658"/>
                </a:lnTo>
                <a:lnTo>
                  <a:pt x="2996" y="677"/>
                </a:lnTo>
                <a:lnTo>
                  <a:pt x="3014" y="697"/>
                </a:lnTo>
                <a:lnTo>
                  <a:pt x="3032" y="715"/>
                </a:lnTo>
                <a:lnTo>
                  <a:pt x="3050" y="733"/>
                </a:lnTo>
                <a:lnTo>
                  <a:pt x="3069" y="751"/>
                </a:lnTo>
                <a:lnTo>
                  <a:pt x="3089" y="767"/>
                </a:lnTo>
                <a:lnTo>
                  <a:pt x="3109" y="784"/>
                </a:lnTo>
                <a:lnTo>
                  <a:pt x="3130" y="799"/>
                </a:lnTo>
                <a:lnTo>
                  <a:pt x="3151" y="814"/>
                </a:lnTo>
                <a:lnTo>
                  <a:pt x="3173" y="828"/>
                </a:lnTo>
                <a:lnTo>
                  <a:pt x="3195" y="842"/>
                </a:lnTo>
                <a:lnTo>
                  <a:pt x="3217" y="854"/>
                </a:lnTo>
                <a:lnTo>
                  <a:pt x="3229" y="861"/>
                </a:lnTo>
                <a:lnTo>
                  <a:pt x="3240" y="867"/>
                </a:lnTo>
                <a:lnTo>
                  <a:pt x="3252" y="872"/>
                </a:lnTo>
                <a:lnTo>
                  <a:pt x="3264" y="878"/>
                </a:lnTo>
                <a:lnTo>
                  <a:pt x="3276" y="883"/>
                </a:lnTo>
                <a:lnTo>
                  <a:pt x="3288" y="889"/>
                </a:lnTo>
                <a:lnTo>
                  <a:pt x="3300" y="894"/>
                </a:lnTo>
                <a:lnTo>
                  <a:pt x="3312" y="898"/>
                </a:lnTo>
                <a:lnTo>
                  <a:pt x="3336" y="907"/>
                </a:lnTo>
                <a:lnTo>
                  <a:pt x="3349" y="912"/>
                </a:lnTo>
                <a:lnTo>
                  <a:pt x="3361" y="916"/>
                </a:lnTo>
                <a:lnTo>
                  <a:pt x="3374" y="920"/>
                </a:lnTo>
                <a:lnTo>
                  <a:pt x="3387" y="923"/>
                </a:lnTo>
                <a:lnTo>
                  <a:pt x="3412" y="930"/>
                </a:lnTo>
                <a:lnTo>
                  <a:pt x="3438" y="936"/>
                </a:lnTo>
                <a:lnTo>
                  <a:pt x="3464" y="941"/>
                </a:lnTo>
                <a:lnTo>
                  <a:pt x="3491" y="945"/>
                </a:lnTo>
                <a:lnTo>
                  <a:pt x="3518" y="948"/>
                </a:lnTo>
                <a:lnTo>
                  <a:pt x="3545" y="950"/>
                </a:lnTo>
                <a:lnTo>
                  <a:pt x="3572" y="952"/>
                </a:lnTo>
                <a:lnTo>
                  <a:pt x="3600" y="952"/>
                </a:lnTo>
                <a:lnTo>
                  <a:pt x="3628" y="952"/>
                </a:lnTo>
                <a:lnTo>
                  <a:pt x="3642" y="951"/>
                </a:lnTo>
                <a:lnTo>
                  <a:pt x="3655" y="950"/>
                </a:lnTo>
                <a:lnTo>
                  <a:pt x="3682" y="948"/>
                </a:lnTo>
                <a:lnTo>
                  <a:pt x="3709" y="945"/>
                </a:lnTo>
                <a:lnTo>
                  <a:pt x="3736" y="941"/>
                </a:lnTo>
                <a:lnTo>
                  <a:pt x="3762" y="936"/>
                </a:lnTo>
                <a:lnTo>
                  <a:pt x="3788" y="930"/>
                </a:lnTo>
                <a:lnTo>
                  <a:pt x="3814" y="923"/>
                </a:lnTo>
                <a:lnTo>
                  <a:pt x="3826" y="920"/>
                </a:lnTo>
                <a:lnTo>
                  <a:pt x="3839" y="916"/>
                </a:lnTo>
                <a:lnTo>
                  <a:pt x="3864" y="907"/>
                </a:lnTo>
                <a:lnTo>
                  <a:pt x="3888" y="898"/>
                </a:lnTo>
                <a:lnTo>
                  <a:pt x="3913" y="888"/>
                </a:lnTo>
                <a:lnTo>
                  <a:pt x="3936" y="878"/>
                </a:lnTo>
                <a:lnTo>
                  <a:pt x="3960" y="866"/>
                </a:lnTo>
                <a:lnTo>
                  <a:pt x="3983" y="854"/>
                </a:lnTo>
                <a:lnTo>
                  <a:pt x="4005" y="841"/>
                </a:lnTo>
                <a:lnTo>
                  <a:pt x="4028" y="828"/>
                </a:lnTo>
                <a:lnTo>
                  <a:pt x="4049" y="814"/>
                </a:lnTo>
                <a:lnTo>
                  <a:pt x="4060" y="806"/>
                </a:lnTo>
                <a:lnTo>
                  <a:pt x="4070" y="799"/>
                </a:lnTo>
                <a:lnTo>
                  <a:pt x="4091" y="783"/>
                </a:lnTo>
                <a:lnTo>
                  <a:pt x="4111" y="767"/>
                </a:lnTo>
                <a:lnTo>
                  <a:pt x="4131" y="750"/>
                </a:lnTo>
                <a:lnTo>
                  <a:pt x="4150" y="733"/>
                </a:lnTo>
                <a:lnTo>
                  <a:pt x="4169" y="715"/>
                </a:lnTo>
                <a:lnTo>
                  <a:pt x="4178" y="705"/>
                </a:lnTo>
                <a:lnTo>
                  <a:pt x="4187" y="696"/>
                </a:lnTo>
                <a:lnTo>
                  <a:pt x="4204" y="677"/>
                </a:lnTo>
                <a:lnTo>
                  <a:pt x="4221" y="657"/>
                </a:lnTo>
                <a:lnTo>
                  <a:pt x="4238" y="637"/>
                </a:lnTo>
                <a:lnTo>
                  <a:pt x="4253" y="616"/>
                </a:lnTo>
                <a:lnTo>
                  <a:pt x="4268" y="595"/>
                </a:lnTo>
                <a:lnTo>
                  <a:pt x="4283" y="573"/>
                </a:lnTo>
                <a:lnTo>
                  <a:pt x="4296" y="550"/>
                </a:lnTo>
                <a:lnTo>
                  <a:pt x="4310" y="573"/>
                </a:lnTo>
                <a:lnTo>
                  <a:pt x="4324" y="595"/>
                </a:lnTo>
                <a:lnTo>
                  <a:pt x="4339" y="616"/>
                </a:lnTo>
                <a:lnTo>
                  <a:pt x="4347" y="626"/>
                </a:lnTo>
                <a:lnTo>
                  <a:pt x="4355" y="637"/>
                </a:lnTo>
                <a:lnTo>
                  <a:pt x="4371" y="657"/>
                </a:lnTo>
                <a:lnTo>
                  <a:pt x="4388" y="677"/>
                </a:lnTo>
                <a:lnTo>
                  <a:pt x="4406" y="696"/>
                </a:lnTo>
                <a:lnTo>
                  <a:pt x="4424" y="715"/>
                </a:lnTo>
                <a:lnTo>
                  <a:pt x="4442" y="733"/>
                </a:lnTo>
                <a:lnTo>
                  <a:pt x="4462" y="750"/>
                </a:lnTo>
                <a:lnTo>
                  <a:pt x="4481" y="767"/>
                </a:lnTo>
                <a:lnTo>
                  <a:pt x="4501" y="783"/>
                </a:lnTo>
                <a:lnTo>
                  <a:pt x="4522" y="799"/>
                </a:lnTo>
                <a:lnTo>
                  <a:pt x="4543" y="814"/>
                </a:lnTo>
                <a:lnTo>
                  <a:pt x="4565" y="828"/>
                </a:lnTo>
                <a:lnTo>
                  <a:pt x="4576" y="835"/>
                </a:lnTo>
                <a:lnTo>
                  <a:pt x="4587" y="841"/>
                </a:lnTo>
                <a:lnTo>
                  <a:pt x="4610" y="854"/>
                </a:lnTo>
                <a:lnTo>
                  <a:pt x="4621" y="860"/>
                </a:lnTo>
                <a:lnTo>
                  <a:pt x="4633" y="866"/>
                </a:lnTo>
                <a:lnTo>
                  <a:pt x="4656" y="878"/>
                </a:lnTo>
                <a:lnTo>
                  <a:pt x="4680" y="888"/>
                </a:lnTo>
                <a:lnTo>
                  <a:pt x="4704" y="898"/>
                </a:lnTo>
                <a:lnTo>
                  <a:pt x="4729" y="907"/>
                </a:lnTo>
                <a:lnTo>
                  <a:pt x="4741" y="912"/>
                </a:lnTo>
                <a:lnTo>
                  <a:pt x="4754" y="916"/>
                </a:lnTo>
                <a:lnTo>
                  <a:pt x="4779" y="923"/>
                </a:lnTo>
                <a:lnTo>
                  <a:pt x="4805" y="930"/>
                </a:lnTo>
                <a:lnTo>
                  <a:pt x="4831" y="936"/>
                </a:lnTo>
                <a:lnTo>
                  <a:pt x="4857" y="941"/>
                </a:lnTo>
                <a:lnTo>
                  <a:pt x="4870" y="943"/>
                </a:lnTo>
                <a:lnTo>
                  <a:pt x="4883" y="945"/>
                </a:lnTo>
                <a:lnTo>
                  <a:pt x="4910" y="948"/>
                </a:lnTo>
                <a:lnTo>
                  <a:pt x="4937" y="950"/>
                </a:lnTo>
                <a:lnTo>
                  <a:pt x="4965" y="952"/>
                </a:lnTo>
                <a:lnTo>
                  <a:pt x="4992" y="952"/>
                </a:lnTo>
                <a:lnTo>
                  <a:pt x="5020" y="952"/>
                </a:lnTo>
                <a:lnTo>
                  <a:pt x="5033" y="951"/>
                </a:lnTo>
                <a:lnTo>
                  <a:pt x="5048" y="950"/>
                </a:lnTo>
                <a:lnTo>
                  <a:pt x="5075" y="948"/>
                </a:lnTo>
                <a:lnTo>
                  <a:pt x="5102" y="945"/>
                </a:lnTo>
                <a:lnTo>
                  <a:pt x="5128" y="941"/>
                </a:lnTo>
                <a:lnTo>
                  <a:pt x="5155" y="936"/>
                </a:lnTo>
                <a:lnTo>
                  <a:pt x="5181" y="930"/>
                </a:lnTo>
                <a:lnTo>
                  <a:pt x="5193" y="927"/>
                </a:lnTo>
                <a:lnTo>
                  <a:pt x="5206" y="923"/>
                </a:lnTo>
                <a:lnTo>
                  <a:pt x="5219" y="920"/>
                </a:lnTo>
                <a:lnTo>
                  <a:pt x="5232" y="916"/>
                </a:lnTo>
                <a:lnTo>
                  <a:pt x="5256" y="907"/>
                </a:lnTo>
                <a:lnTo>
                  <a:pt x="5281" y="898"/>
                </a:lnTo>
                <a:lnTo>
                  <a:pt x="5305" y="888"/>
                </a:lnTo>
                <a:lnTo>
                  <a:pt x="5329" y="878"/>
                </a:lnTo>
                <a:lnTo>
                  <a:pt x="5353" y="866"/>
                </a:lnTo>
                <a:lnTo>
                  <a:pt x="5376" y="854"/>
                </a:lnTo>
                <a:lnTo>
                  <a:pt x="5398" y="841"/>
                </a:lnTo>
                <a:lnTo>
                  <a:pt x="5420" y="828"/>
                </a:lnTo>
                <a:lnTo>
                  <a:pt x="5442" y="814"/>
                </a:lnTo>
                <a:lnTo>
                  <a:pt x="5453" y="806"/>
                </a:lnTo>
                <a:lnTo>
                  <a:pt x="5463" y="799"/>
                </a:lnTo>
                <a:lnTo>
                  <a:pt x="5484" y="783"/>
                </a:lnTo>
                <a:lnTo>
                  <a:pt x="5504" y="767"/>
                </a:lnTo>
                <a:lnTo>
                  <a:pt x="5524" y="750"/>
                </a:lnTo>
                <a:lnTo>
                  <a:pt x="5543" y="733"/>
                </a:lnTo>
                <a:lnTo>
                  <a:pt x="5561" y="715"/>
                </a:lnTo>
                <a:lnTo>
                  <a:pt x="5571" y="705"/>
                </a:lnTo>
                <a:lnTo>
                  <a:pt x="5579" y="696"/>
                </a:lnTo>
                <a:lnTo>
                  <a:pt x="5597" y="677"/>
                </a:lnTo>
                <a:lnTo>
                  <a:pt x="5614" y="657"/>
                </a:lnTo>
                <a:lnTo>
                  <a:pt x="5630" y="637"/>
                </a:lnTo>
                <a:lnTo>
                  <a:pt x="5646" y="616"/>
                </a:lnTo>
                <a:lnTo>
                  <a:pt x="5661" y="595"/>
                </a:lnTo>
                <a:lnTo>
                  <a:pt x="5675" y="573"/>
                </a:lnTo>
                <a:lnTo>
                  <a:pt x="5689" y="551"/>
                </a:lnTo>
                <a:lnTo>
                  <a:pt x="5703" y="573"/>
                </a:lnTo>
                <a:lnTo>
                  <a:pt x="5717" y="595"/>
                </a:lnTo>
                <a:lnTo>
                  <a:pt x="5732" y="616"/>
                </a:lnTo>
                <a:lnTo>
                  <a:pt x="5740" y="626"/>
                </a:lnTo>
                <a:lnTo>
                  <a:pt x="5748" y="637"/>
                </a:lnTo>
                <a:lnTo>
                  <a:pt x="5764" y="657"/>
                </a:lnTo>
                <a:lnTo>
                  <a:pt x="5781" y="677"/>
                </a:lnTo>
                <a:lnTo>
                  <a:pt x="5798" y="696"/>
                </a:lnTo>
                <a:lnTo>
                  <a:pt x="5816" y="715"/>
                </a:lnTo>
                <a:lnTo>
                  <a:pt x="5835" y="733"/>
                </a:lnTo>
                <a:lnTo>
                  <a:pt x="5854" y="750"/>
                </a:lnTo>
                <a:lnTo>
                  <a:pt x="5874" y="767"/>
                </a:lnTo>
                <a:lnTo>
                  <a:pt x="5894" y="783"/>
                </a:lnTo>
                <a:lnTo>
                  <a:pt x="5915" y="799"/>
                </a:lnTo>
                <a:lnTo>
                  <a:pt x="5936" y="814"/>
                </a:lnTo>
                <a:lnTo>
                  <a:pt x="5958" y="828"/>
                </a:lnTo>
                <a:lnTo>
                  <a:pt x="5969" y="835"/>
                </a:lnTo>
                <a:lnTo>
                  <a:pt x="5980" y="841"/>
                </a:lnTo>
                <a:lnTo>
                  <a:pt x="6002" y="854"/>
                </a:lnTo>
                <a:lnTo>
                  <a:pt x="6014" y="860"/>
                </a:lnTo>
                <a:lnTo>
                  <a:pt x="6025" y="866"/>
                </a:lnTo>
                <a:lnTo>
                  <a:pt x="6049" y="878"/>
                </a:lnTo>
                <a:lnTo>
                  <a:pt x="6073" y="888"/>
                </a:lnTo>
                <a:lnTo>
                  <a:pt x="6085" y="893"/>
                </a:lnTo>
                <a:lnTo>
                  <a:pt x="6097" y="898"/>
                </a:lnTo>
                <a:lnTo>
                  <a:pt x="6121" y="907"/>
                </a:lnTo>
                <a:lnTo>
                  <a:pt x="6134" y="912"/>
                </a:lnTo>
                <a:lnTo>
                  <a:pt x="6146" y="916"/>
                </a:lnTo>
                <a:lnTo>
                  <a:pt x="6159" y="920"/>
                </a:lnTo>
                <a:lnTo>
                  <a:pt x="6172" y="923"/>
                </a:lnTo>
                <a:lnTo>
                  <a:pt x="6197" y="930"/>
                </a:lnTo>
                <a:lnTo>
                  <a:pt x="6223" y="936"/>
                </a:lnTo>
                <a:lnTo>
                  <a:pt x="6249" y="941"/>
                </a:lnTo>
                <a:lnTo>
                  <a:pt x="6263" y="943"/>
                </a:lnTo>
                <a:lnTo>
                  <a:pt x="6276" y="945"/>
                </a:lnTo>
                <a:lnTo>
                  <a:pt x="6303" y="948"/>
                </a:lnTo>
                <a:lnTo>
                  <a:pt x="6330" y="950"/>
                </a:lnTo>
                <a:lnTo>
                  <a:pt x="6357" y="952"/>
                </a:lnTo>
                <a:lnTo>
                  <a:pt x="6385" y="952"/>
                </a:lnTo>
                <a:lnTo>
                  <a:pt x="6406" y="952"/>
                </a:lnTo>
                <a:lnTo>
                  <a:pt x="6427" y="951"/>
                </a:lnTo>
                <a:lnTo>
                  <a:pt x="6447" y="950"/>
                </a:lnTo>
                <a:lnTo>
                  <a:pt x="6468" y="948"/>
                </a:lnTo>
                <a:lnTo>
                  <a:pt x="6489" y="945"/>
                </a:lnTo>
                <a:lnTo>
                  <a:pt x="6510" y="943"/>
                </a:lnTo>
                <a:lnTo>
                  <a:pt x="6530" y="939"/>
                </a:lnTo>
                <a:lnTo>
                  <a:pt x="6550" y="935"/>
                </a:lnTo>
                <a:lnTo>
                  <a:pt x="6569" y="931"/>
                </a:lnTo>
                <a:lnTo>
                  <a:pt x="6589" y="926"/>
                </a:lnTo>
                <a:lnTo>
                  <a:pt x="6608" y="921"/>
                </a:lnTo>
                <a:lnTo>
                  <a:pt x="6628" y="915"/>
                </a:lnTo>
                <a:lnTo>
                  <a:pt x="6647" y="908"/>
                </a:lnTo>
                <a:lnTo>
                  <a:pt x="6665" y="902"/>
                </a:lnTo>
                <a:lnTo>
                  <a:pt x="6684" y="894"/>
                </a:lnTo>
                <a:lnTo>
                  <a:pt x="6702" y="887"/>
                </a:lnTo>
                <a:lnTo>
                  <a:pt x="6720" y="879"/>
                </a:lnTo>
                <a:lnTo>
                  <a:pt x="6738" y="870"/>
                </a:lnTo>
                <a:lnTo>
                  <a:pt x="6756" y="861"/>
                </a:lnTo>
                <a:lnTo>
                  <a:pt x="6773" y="852"/>
                </a:lnTo>
                <a:lnTo>
                  <a:pt x="6791" y="842"/>
                </a:lnTo>
                <a:lnTo>
                  <a:pt x="6808" y="832"/>
                </a:lnTo>
                <a:lnTo>
                  <a:pt x="6841" y="810"/>
                </a:lnTo>
                <a:lnTo>
                  <a:pt x="6857" y="799"/>
                </a:lnTo>
                <a:lnTo>
                  <a:pt x="6872" y="787"/>
                </a:lnTo>
                <a:lnTo>
                  <a:pt x="6888" y="775"/>
                </a:lnTo>
                <a:lnTo>
                  <a:pt x="6903" y="762"/>
                </a:lnTo>
                <a:lnTo>
                  <a:pt x="6918" y="749"/>
                </a:lnTo>
                <a:lnTo>
                  <a:pt x="6933" y="736"/>
                </a:lnTo>
                <a:lnTo>
                  <a:pt x="6947" y="723"/>
                </a:lnTo>
                <a:lnTo>
                  <a:pt x="6961" y="709"/>
                </a:lnTo>
                <a:lnTo>
                  <a:pt x="6975" y="694"/>
                </a:lnTo>
                <a:lnTo>
                  <a:pt x="6988" y="680"/>
                </a:lnTo>
                <a:lnTo>
                  <a:pt x="7001" y="665"/>
                </a:lnTo>
                <a:lnTo>
                  <a:pt x="7014" y="650"/>
                </a:lnTo>
                <a:lnTo>
                  <a:pt x="7026" y="634"/>
                </a:lnTo>
                <a:lnTo>
                  <a:pt x="7038" y="618"/>
                </a:lnTo>
                <a:lnTo>
                  <a:pt x="7049" y="602"/>
                </a:lnTo>
                <a:lnTo>
                  <a:pt x="7061" y="586"/>
                </a:lnTo>
                <a:lnTo>
                  <a:pt x="7071" y="569"/>
                </a:lnTo>
                <a:lnTo>
                  <a:pt x="7082" y="552"/>
                </a:lnTo>
                <a:lnTo>
                  <a:pt x="7092" y="535"/>
                </a:lnTo>
                <a:lnTo>
                  <a:pt x="7101" y="517"/>
                </a:lnTo>
                <a:lnTo>
                  <a:pt x="7111" y="499"/>
                </a:lnTo>
                <a:lnTo>
                  <a:pt x="7119" y="481"/>
                </a:lnTo>
                <a:lnTo>
                  <a:pt x="7128" y="462"/>
                </a:lnTo>
                <a:lnTo>
                  <a:pt x="7136" y="444"/>
                </a:lnTo>
                <a:lnTo>
                  <a:pt x="7143" y="425"/>
                </a:lnTo>
                <a:lnTo>
                  <a:pt x="7150" y="406"/>
                </a:lnTo>
                <a:lnTo>
                  <a:pt x="7157" y="387"/>
                </a:lnTo>
                <a:lnTo>
                  <a:pt x="7163" y="367"/>
                </a:lnTo>
                <a:lnTo>
                  <a:pt x="7169" y="348"/>
                </a:lnTo>
                <a:lnTo>
                  <a:pt x="7174" y="328"/>
                </a:lnTo>
                <a:lnTo>
                  <a:pt x="7179" y="308"/>
                </a:lnTo>
                <a:lnTo>
                  <a:pt x="7183" y="288"/>
                </a:lnTo>
                <a:lnTo>
                  <a:pt x="7187" y="268"/>
                </a:lnTo>
                <a:lnTo>
                  <a:pt x="7190" y="247"/>
                </a:lnTo>
                <a:lnTo>
                  <a:pt x="7193" y="226"/>
                </a:lnTo>
                <a:lnTo>
                  <a:pt x="7196" y="206"/>
                </a:lnTo>
                <a:lnTo>
                  <a:pt x="7197" y="185"/>
                </a:lnTo>
                <a:lnTo>
                  <a:pt x="7199" y="164"/>
                </a:lnTo>
                <a:lnTo>
                  <a:pt x="7200" y="142"/>
                </a:lnTo>
                <a:lnTo>
                  <a:pt x="7200" y="121"/>
                </a:lnTo>
                <a:close/>
              </a:path>
            </a:pathLst>
          </a:custGeom>
          <a:solidFill>
            <a:srgbClr val="000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fi-FI" sz="1801"/>
          </a:p>
        </p:txBody>
      </p:sp>
      <p:sp>
        <p:nvSpPr>
          <p:cNvPr id="20" name="Freeform 6"/>
          <p:cNvSpPr>
            <a:spLocks noChangeAspect="1"/>
          </p:cNvSpPr>
          <p:nvPr userDrawn="1"/>
        </p:nvSpPr>
        <p:spPr bwMode="auto">
          <a:xfrm>
            <a:off x="4943840" y="4221110"/>
            <a:ext cx="648000" cy="85680"/>
          </a:xfrm>
          <a:custGeom>
            <a:avLst/>
            <a:gdLst>
              <a:gd name="T0" fmla="*/ 7106 w 7200"/>
              <a:gd name="T1" fmla="*/ 3 h 952"/>
              <a:gd name="T2" fmla="*/ 6973 w 7200"/>
              <a:gd name="T3" fmla="*/ 74 h 952"/>
              <a:gd name="T4" fmla="*/ 6907 w 7200"/>
              <a:gd name="T5" fmla="*/ 376 h 952"/>
              <a:gd name="T6" fmla="*/ 6697 w 7200"/>
              <a:gd name="T7" fmla="*/ 618 h 952"/>
              <a:gd name="T8" fmla="*/ 6355 w 7200"/>
              <a:gd name="T9" fmla="*/ 711 h 952"/>
              <a:gd name="T10" fmla="*/ 6040 w 7200"/>
              <a:gd name="T11" fmla="*/ 595 h 952"/>
              <a:gd name="T12" fmla="*/ 5826 w 7200"/>
              <a:gd name="T13" fmla="*/ 271 h 952"/>
              <a:gd name="T14" fmla="*/ 5764 w 7200"/>
              <a:gd name="T15" fmla="*/ 28 h 952"/>
              <a:gd name="T16" fmla="*/ 5618 w 7200"/>
              <a:gd name="T17" fmla="*/ 24 h 952"/>
              <a:gd name="T18" fmla="*/ 5568 w 7200"/>
              <a:gd name="T19" fmla="*/ 184 h 952"/>
              <a:gd name="T20" fmla="*/ 5463 w 7200"/>
              <a:gd name="T21" fmla="*/ 463 h 952"/>
              <a:gd name="T22" fmla="*/ 5204 w 7200"/>
              <a:gd name="T23" fmla="*/ 671 h 952"/>
              <a:gd name="T24" fmla="*/ 4834 w 7200"/>
              <a:gd name="T25" fmla="*/ 689 h 952"/>
              <a:gd name="T26" fmla="*/ 4547 w 7200"/>
              <a:gd name="T27" fmla="*/ 497 h 952"/>
              <a:gd name="T28" fmla="*/ 4421 w 7200"/>
              <a:gd name="T29" fmla="*/ 212 h 952"/>
              <a:gd name="T30" fmla="*/ 4372 w 7200"/>
              <a:gd name="T31" fmla="*/ 28 h 952"/>
              <a:gd name="T32" fmla="*/ 4226 w 7200"/>
              <a:gd name="T33" fmla="*/ 24 h 952"/>
              <a:gd name="T34" fmla="*/ 4175 w 7200"/>
              <a:gd name="T35" fmla="*/ 183 h 952"/>
              <a:gd name="T36" fmla="*/ 4046 w 7200"/>
              <a:gd name="T37" fmla="*/ 497 h 952"/>
              <a:gd name="T38" fmla="*/ 3785 w 7200"/>
              <a:gd name="T39" fmla="*/ 680 h 952"/>
              <a:gd name="T40" fmla="*/ 3403 w 7200"/>
              <a:gd name="T41" fmla="*/ 676 h 952"/>
              <a:gd name="T42" fmla="*/ 3124 w 7200"/>
              <a:gd name="T43" fmla="*/ 455 h 952"/>
              <a:gd name="T44" fmla="*/ 3022 w 7200"/>
              <a:gd name="T45" fmla="*/ 109 h 952"/>
              <a:gd name="T46" fmla="*/ 2917 w 7200"/>
              <a:gd name="T47" fmla="*/ 1 h 952"/>
              <a:gd name="T48" fmla="*/ 2795 w 7200"/>
              <a:gd name="T49" fmla="*/ 74 h 952"/>
              <a:gd name="T50" fmla="*/ 2748 w 7200"/>
              <a:gd name="T51" fmla="*/ 330 h 952"/>
              <a:gd name="T52" fmla="*/ 2562 w 7200"/>
              <a:gd name="T53" fmla="*/ 588 h 952"/>
              <a:gd name="T54" fmla="*/ 2267 w 7200"/>
              <a:gd name="T55" fmla="*/ 708 h 952"/>
              <a:gd name="T56" fmla="*/ 1873 w 7200"/>
              <a:gd name="T57" fmla="*/ 602 h 952"/>
              <a:gd name="T58" fmla="*/ 1681 w 7200"/>
              <a:gd name="T59" fmla="*/ 363 h 952"/>
              <a:gd name="T60" fmla="*/ 1624 w 7200"/>
              <a:gd name="T61" fmla="*/ 85 h 952"/>
              <a:gd name="T62" fmla="*/ 1512 w 7200"/>
              <a:gd name="T63" fmla="*/ 1 h 952"/>
              <a:gd name="T64" fmla="*/ 1394 w 7200"/>
              <a:gd name="T65" fmla="*/ 102 h 952"/>
              <a:gd name="T66" fmla="*/ 1309 w 7200"/>
              <a:gd name="T67" fmla="*/ 426 h 952"/>
              <a:gd name="T68" fmla="*/ 1090 w 7200"/>
              <a:gd name="T69" fmla="*/ 640 h 952"/>
              <a:gd name="T70" fmla="*/ 698 w 7200"/>
              <a:gd name="T71" fmla="*/ 699 h 952"/>
              <a:gd name="T72" fmla="*/ 406 w 7200"/>
              <a:gd name="T73" fmla="*/ 538 h 952"/>
              <a:gd name="T74" fmla="*/ 251 w 7200"/>
              <a:gd name="T75" fmla="*/ 254 h 952"/>
              <a:gd name="T76" fmla="*/ 202 w 7200"/>
              <a:gd name="T77" fmla="*/ 36 h 952"/>
              <a:gd name="T78" fmla="*/ 43 w 7200"/>
              <a:gd name="T79" fmla="*/ 28 h 952"/>
              <a:gd name="T80" fmla="*/ 10 w 7200"/>
              <a:gd name="T81" fmla="*/ 247 h 952"/>
              <a:gd name="T82" fmla="*/ 151 w 7200"/>
              <a:gd name="T83" fmla="*/ 602 h 952"/>
              <a:gd name="T84" fmla="*/ 426 w 7200"/>
              <a:gd name="T85" fmla="*/ 852 h 952"/>
              <a:gd name="T86" fmla="*/ 794 w 7200"/>
              <a:gd name="T87" fmla="*/ 952 h 952"/>
              <a:gd name="T88" fmla="*/ 1221 w 7200"/>
              <a:gd name="T89" fmla="*/ 841 h 952"/>
              <a:gd name="T90" fmla="*/ 1525 w 7200"/>
              <a:gd name="T91" fmla="*/ 572 h 952"/>
              <a:gd name="T92" fmla="*/ 1825 w 7200"/>
              <a:gd name="T93" fmla="*/ 854 h 952"/>
              <a:gd name="T94" fmla="*/ 2250 w 7200"/>
              <a:gd name="T95" fmla="*/ 951 h 952"/>
              <a:gd name="T96" fmla="*/ 2668 w 7200"/>
              <a:gd name="T97" fmla="*/ 807 h 952"/>
              <a:gd name="T98" fmla="*/ 2955 w 7200"/>
              <a:gd name="T99" fmla="*/ 627 h 952"/>
              <a:gd name="T100" fmla="*/ 3276 w 7200"/>
              <a:gd name="T101" fmla="*/ 883 h 952"/>
              <a:gd name="T102" fmla="*/ 3655 w 7200"/>
              <a:gd name="T103" fmla="*/ 950 h 952"/>
              <a:gd name="T104" fmla="*/ 4070 w 7200"/>
              <a:gd name="T105" fmla="*/ 799 h 952"/>
              <a:gd name="T106" fmla="*/ 4355 w 7200"/>
              <a:gd name="T107" fmla="*/ 637 h 952"/>
              <a:gd name="T108" fmla="*/ 4704 w 7200"/>
              <a:gd name="T109" fmla="*/ 898 h 952"/>
              <a:gd name="T110" fmla="*/ 5128 w 7200"/>
              <a:gd name="T111" fmla="*/ 941 h 952"/>
              <a:gd name="T112" fmla="*/ 5504 w 7200"/>
              <a:gd name="T113" fmla="*/ 767 h 952"/>
              <a:gd name="T114" fmla="*/ 5781 w 7200"/>
              <a:gd name="T115" fmla="*/ 677 h 952"/>
              <a:gd name="T116" fmla="*/ 6121 w 7200"/>
              <a:gd name="T117" fmla="*/ 907 h 952"/>
              <a:gd name="T118" fmla="*/ 6510 w 7200"/>
              <a:gd name="T119" fmla="*/ 943 h 952"/>
              <a:gd name="T120" fmla="*/ 6872 w 7200"/>
              <a:gd name="T121" fmla="*/ 787 h 952"/>
              <a:gd name="T122" fmla="*/ 7111 w 7200"/>
              <a:gd name="T123" fmla="*/ 499 h 952"/>
              <a:gd name="T124" fmla="*/ 7200 w 7200"/>
              <a:gd name="T125" fmla="*/ 121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0" h="952">
                <a:moveTo>
                  <a:pt x="7200" y="121"/>
                </a:moveTo>
                <a:lnTo>
                  <a:pt x="7199" y="109"/>
                </a:lnTo>
                <a:lnTo>
                  <a:pt x="7197" y="97"/>
                </a:lnTo>
                <a:lnTo>
                  <a:pt x="7196" y="91"/>
                </a:lnTo>
                <a:lnTo>
                  <a:pt x="7194" y="85"/>
                </a:lnTo>
                <a:lnTo>
                  <a:pt x="7191" y="74"/>
                </a:lnTo>
                <a:lnTo>
                  <a:pt x="7186" y="63"/>
                </a:lnTo>
                <a:lnTo>
                  <a:pt x="7183" y="58"/>
                </a:lnTo>
                <a:lnTo>
                  <a:pt x="7180" y="54"/>
                </a:lnTo>
                <a:lnTo>
                  <a:pt x="7176" y="49"/>
                </a:lnTo>
                <a:lnTo>
                  <a:pt x="7173" y="44"/>
                </a:lnTo>
                <a:lnTo>
                  <a:pt x="7165" y="36"/>
                </a:lnTo>
                <a:lnTo>
                  <a:pt x="7157" y="28"/>
                </a:lnTo>
                <a:lnTo>
                  <a:pt x="7148" y="21"/>
                </a:lnTo>
                <a:lnTo>
                  <a:pt x="7138" y="15"/>
                </a:lnTo>
                <a:lnTo>
                  <a:pt x="7128" y="10"/>
                </a:lnTo>
                <a:lnTo>
                  <a:pt x="7122" y="8"/>
                </a:lnTo>
                <a:lnTo>
                  <a:pt x="7117" y="6"/>
                </a:lnTo>
                <a:lnTo>
                  <a:pt x="7106" y="3"/>
                </a:lnTo>
                <a:lnTo>
                  <a:pt x="7100" y="2"/>
                </a:lnTo>
                <a:lnTo>
                  <a:pt x="7094" y="1"/>
                </a:lnTo>
                <a:lnTo>
                  <a:pt x="7088" y="1"/>
                </a:lnTo>
                <a:lnTo>
                  <a:pt x="7082" y="0"/>
                </a:lnTo>
                <a:lnTo>
                  <a:pt x="7070" y="1"/>
                </a:lnTo>
                <a:lnTo>
                  <a:pt x="7058" y="3"/>
                </a:lnTo>
                <a:lnTo>
                  <a:pt x="7047" y="6"/>
                </a:lnTo>
                <a:lnTo>
                  <a:pt x="7036" y="10"/>
                </a:lnTo>
                <a:lnTo>
                  <a:pt x="7025" y="15"/>
                </a:lnTo>
                <a:lnTo>
                  <a:pt x="7016" y="21"/>
                </a:lnTo>
                <a:lnTo>
                  <a:pt x="7011" y="24"/>
                </a:lnTo>
                <a:lnTo>
                  <a:pt x="7007" y="28"/>
                </a:lnTo>
                <a:lnTo>
                  <a:pt x="6998" y="36"/>
                </a:lnTo>
                <a:lnTo>
                  <a:pt x="6994" y="40"/>
                </a:lnTo>
                <a:lnTo>
                  <a:pt x="6991" y="44"/>
                </a:lnTo>
                <a:lnTo>
                  <a:pt x="6987" y="49"/>
                </a:lnTo>
                <a:lnTo>
                  <a:pt x="6984" y="54"/>
                </a:lnTo>
                <a:lnTo>
                  <a:pt x="6978" y="63"/>
                </a:lnTo>
                <a:lnTo>
                  <a:pt x="6973" y="74"/>
                </a:lnTo>
                <a:lnTo>
                  <a:pt x="6969" y="85"/>
                </a:lnTo>
                <a:lnTo>
                  <a:pt x="6966" y="97"/>
                </a:lnTo>
                <a:lnTo>
                  <a:pt x="6965" y="102"/>
                </a:lnTo>
                <a:lnTo>
                  <a:pt x="6964" y="109"/>
                </a:lnTo>
                <a:lnTo>
                  <a:pt x="6964" y="115"/>
                </a:lnTo>
                <a:lnTo>
                  <a:pt x="6964" y="121"/>
                </a:lnTo>
                <a:lnTo>
                  <a:pt x="6964" y="136"/>
                </a:lnTo>
                <a:lnTo>
                  <a:pt x="6963" y="151"/>
                </a:lnTo>
                <a:lnTo>
                  <a:pt x="6961" y="181"/>
                </a:lnTo>
                <a:lnTo>
                  <a:pt x="6959" y="196"/>
                </a:lnTo>
                <a:lnTo>
                  <a:pt x="6957" y="211"/>
                </a:lnTo>
                <a:lnTo>
                  <a:pt x="6952" y="240"/>
                </a:lnTo>
                <a:lnTo>
                  <a:pt x="6949" y="254"/>
                </a:lnTo>
                <a:lnTo>
                  <a:pt x="6945" y="268"/>
                </a:lnTo>
                <a:lnTo>
                  <a:pt x="6938" y="296"/>
                </a:lnTo>
                <a:lnTo>
                  <a:pt x="6933" y="310"/>
                </a:lnTo>
                <a:lnTo>
                  <a:pt x="6929" y="323"/>
                </a:lnTo>
                <a:lnTo>
                  <a:pt x="6918" y="350"/>
                </a:lnTo>
                <a:lnTo>
                  <a:pt x="6907" y="376"/>
                </a:lnTo>
                <a:lnTo>
                  <a:pt x="6894" y="402"/>
                </a:lnTo>
                <a:lnTo>
                  <a:pt x="6887" y="414"/>
                </a:lnTo>
                <a:lnTo>
                  <a:pt x="6880" y="426"/>
                </a:lnTo>
                <a:lnTo>
                  <a:pt x="6865" y="450"/>
                </a:lnTo>
                <a:lnTo>
                  <a:pt x="6857" y="462"/>
                </a:lnTo>
                <a:lnTo>
                  <a:pt x="6849" y="473"/>
                </a:lnTo>
                <a:lnTo>
                  <a:pt x="6840" y="486"/>
                </a:lnTo>
                <a:lnTo>
                  <a:pt x="6832" y="497"/>
                </a:lnTo>
                <a:lnTo>
                  <a:pt x="6813" y="518"/>
                </a:lnTo>
                <a:lnTo>
                  <a:pt x="6804" y="528"/>
                </a:lnTo>
                <a:lnTo>
                  <a:pt x="6794" y="538"/>
                </a:lnTo>
                <a:lnTo>
                  <a:pt x="6784" y="548"/>
                </a:lnTo>
                <a:lnTo>
                  <a:pt x="6774" y="558"/>
                </a:lnTo>
                <a:lnTo>
                  <a:pt x="6764" y="567"/>
                </a:lnTo>
                <a:lnTo>
                  <a:pt x="6753" y="577"/>
                </a:lnTo>
                <a:lnTo>
                  <a:pt x="6731" y="594"/>
                </a:lnTo>
                <a:lnTo>
                  <a:pt x="6720" y="602"/>
                </a:lnTo>
                <a:lnTo>
                  <a:pt x="6709" y="610"/>
                </a:lnTo>
                <a:lnTo>
                  <a:pt x="6697" y="618"/>
                </a:lnTo>
                <a:lnTo>
                  <a:pt x="6685" y="626"/>
                </a:lnTo>
                <a:lnTo>
                  <a:pt x="6673" y="633"/>
                </a:lnTo>
                <a:lnTo>
                  <a:pt x="6661" y="640"/>
                </a:lnTo>
                <a:lnTo>
                  <a:pt x="6649" y="647"/>
                </a:lnTo>
                <a:lnTo>
                  <a:pt x="6636" y="653"/>
                </a:lnTo>
                <a:lnTo>
                  <a:pt x="6623" y="659"/>
                </a:lnTo>
                <a:lnTo>
                  <a:pt x="6610" y="665"/>
                </a:lnTo>
                <a:lnTo>
                  <a:pt x="6584" y="675"/>
                </a:lnTo>
                <a:lnTo>
                  <a:pt x="6571" y="680"/>
                </a:lnTo>
                <a:lnTo>
                  <a:pt x="6557" y="685"/>
                </a:lnTo>
                <a:lnTo>
                  <a:pt x="6530" y="693"/>
                </a:lnTo>
                <a:lnTo>
                  <a:pt x="6516" y="696"/>
                </a:lnTo>
                <a:lnTo>
                  <a:pt x="6502" y="699"/>
                </a:lnTo>
                <a:lnTo>
                  <a:pt x="6473" y="704"/>
                </a:lnTo>
                <a:lnTo>
                  <a:pt x="6458" y="707"/>
                </a:lnTo>
                <a:lnTo>
                  <a:pt x="6444" y="708"/>
                </a:lnTo>
                <a:lnTo>
                  <a:pt x="6414" y="711"/>
                </a:lnTo>
                <a:lnTo>
                  <a:pt x="6385" y="711"/>
                </a:lnTo>
                <a:lnTo>
                  <a:pt x="6355" y="711"/>
                </a:lnTo>
                <a:lnTo>
                  <a:pt x="6326" y="708"/>
                </a:lnTo>
                <a:lnTo>
                  <a:pt x="6311" y="707"/>
                </a:lnTo>
                <a:lnTo>
                  <a:pt x="6297" y="705"/>
                </a:lnTo>
                <a:lnTo>
                  <a:pt x="6283" y="702"/>
                </a:lnTo>
                <a:lnTo>
                  <a:pt x="6269" y="699"/>
                </a:lnTo>
                <a:lnTo>
                  <a:pt x="6241" y="693"/>
                </a:lnTo>
                <a:lnTo>
                  <a:pt x="6227" y="689"/>
                </a:lnTo>
                <a:lnTo>
                  <a:pt x="6214" y="685"/>
                </a:lnTo>
                <a:lnTo>
                  <a:pt x="6200" y="680"/>
                </a:lnTo>
                <a:lnTo>
                  <a:pt x="6187" y="676"/>
                </a:lnTo>
                <a:lnTo>
                  <a:pt x="6161" y="665"/>
                </a:lnTo>
                <a:lnTo>
                  <a:pt x="6148" y="659"/>
                </a:lnTo>
                <a:lnTo>
                  <a:pt x="6135" y="653"/>
                </a:lnTo>
                <a:lnTo>
                  <a:pt x="6123" y="647"/>
                </a:lnTo>
                <a:lnTo>
                  <a:pt x="6110" y="641"/>
                </a:lnTo>
                <a:lnTo>
                  <a:pt x="6086" y="626"/>
                </a:lnTo>
                <a:lnTo>
                  <a:pt x="6063" y="611"/>
                </a:lnTo>
                <a:lnTo>
                  <a:pt x="6052" y="603"/>
                </a:lnTo>
                <a:lnTo>
                  <a:pt x="6040" y="595"/>
                </a:lnTo>
                <a:lnTo>
                  <a:pt x="6029" y="586"/>
                </a:lnTo>
                <a:lnTo>
                  <a:pt x="6019" y="577"/>
                </a:lnTo>
                <a:lnTo>
                  <a:pt x="5998" y="559"/>
                </a:lnTo>
                <a:lnTo>
                  <a:pt x="5987" y="549"/>
                </a:lnTo>
                <a:lnTo>
                  <a:pt x="5978" y="540"/>
                </a:lnTo>
                <a:lnTo>
                  <a:pt x="5958" y="519"/>
                </a:lnTo>
                <a:lnTo>
                  <a:pt x="5940" y="498"/>
                </a:lnTo>
                <a:lnTo>
                  <a:pt x="5932" y="487"/>
                </a:lnTo>
                <a:lnTo>
                  <a:pt x="5923" y="475"/>
                </a:lnTo>
                <a:lnTo>
                  <a:pt x="5907" y="452"/>
                </a:lnTo>
                <a:lnTo>
                  <a:pt x="5899" y="440"/>
                </a:lnTo>
                <a:lnTo>
                  <a:pt x="5892" y="428"/>
                </a:lnTo>
                <a:lnTo>
                  <a:pt x="5878" y="404"/>
                </a:lnTo>
                <a:lnTo>
                  <a:pt x="5871" y="391"/>
                </a:lnTo>
                <a:lnTo>
                  <a:pt x="5865" y="378"/>
                </a:lnTo>
                <a:lnTo>
                  <a:pt x="5853" y="352"/>
                </a:lnTo>
                <a:lnTo>
                  <a:pt x="5843" y="326"/>
                </a:lnTo>
                <a:lnTo>
                  <a:pt x="5834" y="298"/>
                </a:lnTo>
                <a:lnTo>
                  <a:pt x="5826" y="271"/>
                </a:lnTo>
                <a:lnTo>
                  <a:pt x="5823" y="257"/>
                </a:lnTo>
                <a:lnTo>
                  <a:pt x="5819" y="242"/>
                </a:lnTo>
                <a:lnTo>
                  <a:pt x="5814" y="213"/>
                </a:lnTo>
                <a:lnTo>
                  <a:pt x="5810" y="184"/>
                </a:lnTo>
                <a:lnTo>
                  <a:pt x="5808" y="154"/>
                </a:lnTo>
                <a:lnTo>
                  <a:pt x="5807" y="124"/>
                </a:lnTo>
                <a:lnTo>
                  <a:pt x="5807" y="121"/>
                </a:lnTo>
                <a:lnTo>
                  <a:pt x="5807" y="109"/>
                </a:lnTo>
                <a:lnTo>
                  <a:pt x="5805" y="97"/>
                </a:lnTo>
                <a:lnTo>
                  <a:pt x="5804" y="91"/>
                </a:lnTo>
                <a:lnTo>
                  <a:pt x="5802" y="85"/>
                </a:lnTo>
                <a:lnTo>
                  <a:pt x="5798" y="74"/>
                </a:lnTo>
                <a:lnTo>
                  <a:pt x="5793" y="63"/>
                </a:lnTo>
                <a:lnTo>
                  <a:pt x="5790" y="58"/>
                </a:lnTo>
                <a:lnTo>
                  <a:pt x="5787" y="54"/>
                </a:lnTo>
                <a:lnTo>
                  <a:pt x="5784" y="49"/>
                </a:lnTo>
                <a:lnTo>
                  <a:pt x="5780" y="44"/>
                </a:lnTo>
                <a:lnTo>
                  <a:pt x="5773" y="36"/>
                </a:lnTo>
                <a:lnTo>
                  <a:pt x="5764" y="28"/>
                </a:lnTo>
                <a:lnTo>
                  <a:pt x="5755" y="21"/>
                </a:lnTo>
                <a:lnTo>
                  <a:pt x="5745" y="15"/>
                </a:lnTo>
                <a:lnTo>
                  <a:pt x="5735" y="10"/>
                </a:lnTo>
                <a:lnTo>
                  <a:pt x="5730" y="8"/>
                </a:lnTo>
                <a:lnTo>
                  <a:pt x="5724" y="6"/>
                </a:lnTo>
                <a:lnTo>
                  <a:pt x="5713" y="3"/>
                </a:lnTo>
                <a:lnTo>
                  <a:pt x="5707" y="2"/>
                </a:lnTo>
                <a:lnTo>
                  <a:pt x="5701" y="1"/>
                </a:lnTo>
                <a:lnTo>
                  <a:pt x="5695" y="1"/>
                </a:lnTo>
                <a:lnTo>
                  <a:pt x="5689" y="0"/>
                </a:lnTo>
                <a:lnTo>
                  <a:pt x="5689" y="1"/>
                </a:lnTo>
                <a:lnTo>
                  <a:pt x="5689" y="0"/>
                </a:lnTo>
                <a:lnTo>
                  <a:pt x="5677" y="1"/>
                </a:lnTo>
                <a:lnTo>
                  <a:pt x="5665" y="3"/>
                </a:lnTo>
                <a:lnTo>
                  <a:pt x="5654" y="6"/>
                </a:lnTo>
                <a:lnTo>
                  <a:pt x="5643" y="10"/>
                </a:lnTo>
                <a:lnTo>
                  <a:pt x="5632" y="15"/>
                </a:lnTo>
                <a:lnTo>
                  <a:pt x="5623" y="21"/>
                </a:lnTo>
                <a:lnTo>
                  <a:pt x="5618" y="24"/>
                </a:lnTo>
                <a:lnTo>
                  <a:pt x="5614" y="28"/>
                </a:lnTo>
                <a:lnTo>
                  <a:pt x="5605" y="36"/>
                </a:lnTo>
                <a:lnTo>
                  <a:pt x="5601" y="40"/>
                </a:lnTo>
                <a:lnTo>
                  <a:pt x="5598" y="44"/>
                </a:lnTo>
                <a:lnTo>
                  <a:pt x="5594" y="49"/>
                </a:lnTo>
                <a:lnTo>
                  <a:pt x="5591" y="54"/>
                </a:lnTo>
                <a:lnTo>
                  <a:pt x="5585" y="63"/>
                </a:lnTo>
                <a:lnTo>
                  <a:pt x="5580" y="74"/>
                </a:lnTo>
                <a:lnTo>
                  <a:pt x="5576" y="85"/>
                </a:lnTo>
                <a:lnTo>
                  <a:pt x="5573" y="97"/>
                </a:lnTo>
                <a:lnTo>
                  <a:pt x="5572" y="102"/>
                </a:lnTo>
                <a:lnTo>
                  <a:pt x="5571" y="109"/>
                </a:lnTo>
                <a:lnTo>
                  <a:pt x="5571" y="115"/>
                </a:lnTo>
                <a:lnTo>
                  <a:pt x="5571" y="121"/>
                </a:lnTo>
                <a:lnTo>
                  <a:pt x="5571" y="124"/>
                </a:lnTo>
                <a:lnTo>
                  <a:pt x="5571" y="139"/>
                </a:lnTo>
                <a:lnTo>
                  <a:pt x="5570" y="154"/>
                </a:lnTo>
                <a:lnTo>
                  <a:pt x="5569" y="169"/>
                </a:lnTo>
                <a:lnTo>
                  <a:pt x="5568" y="184"/>
                </a:lnTo>
                <a:lnTo>
                  <a:pt x="5564" y="213"/>
                </a:lnTo>
                <a:lnTo>
                  <a:pt x="5561" y="228"/>
                </a:lnTo>
                <a:lnTo>
                  <a:pt x="5559" y="242"/>
                </a:lnTo>
                <a:lnTo>
                  <a:pt x="5552" y="271"/>
                </a:lnTo>
                <a:lnTo>
                  <a:pt x="5548" y="285"/>
                </a:lnTo>
                <a:lnTo>
                  <a:pt x="5544" y="298"/>
                </a:lnTo>
                <a:lnTo>
                  <a:pt x="5540" y="312"/>
                </a:lnTo>
                <a:lnTo>
                  <a:pt x="5535" y="326"/>
                </a:lnTo>
                <a:lnTo>
                  <a:pt x="5530" y="339"/>
                </a:lnTo>
                <a:lnTo>
                  <a:pt x="5524" y="352"/>
                </a:lnTo>
                <a:lnTo>
                  <a:pt x="5519" y="365"/>
                </a:lnTo>
                <a:lnTo>
                  <a:pt x="5513" y="378"/>
                </a:lnTo>
                <a:lnTo>
                  <a:pt x="5507" y="391"/>
                </a:lnTo>
                <a:lnTo>
                  <a:pt x="5500" y="404"/>
                </a:lnTo>
                <a:lnTo>
                  <a:pt x="5493" y="416"/>
                </a:lnTo>
                <a:lnTo>
                  <a:pt x="5486" y="428"/>
                </a:lnTo>
                <a:lnTo>
                  <a:pt x="5479" y="440"/>
                </a:lnTo>
                <a:lnTo>
                  <a:pt x="5471" y="452"/>
                </a:lnTo>
                <a:lnTo>
                  <a:pt x="5463" y="463"/>
                </a:lnTo>
                <a:lnTo>
                  <a:pt x="5455" y="475"/>
                </a:lnTo>
                <a:lnTo>
                  <a:pt x="5446" y="487"/>
                </a:lnTo>
                <a:lnTo>
                  <a:pt x="5438" y="498"/>
                </a:lnTo>
                <a:lnTo>
                  <a:pt x="5420" y="519"/>
                </a:lnTo>
                <a:lnTo>
                  <a:pt x="5410" y="530"/>
                </a:lnTo>
                <a:lnTo>
                  <a:pt x="5400" y="540"/>
                </a:lnTo>
                <a:lnTo>
                  <a:pt x="5390" y="549"/>
                </a:lnTo>
                <a:lnTo>
                  <a:pt x="5380" y="559"/>
                </a:lnTo>
                <a:lnTo>
                  <a:pt x="5370" y="568"/>
                </a:lnTo>
                <a:lnTo>
                  <a:pt x="5359" y="577"/>
                </a:lnTo>
                <a:lnTo>
                  <a:pt x="5349" y="586"/>
                </a:lnTo>
                <a:lnTo>
                  <a:pt x="5338" y="595"/>
                </a:lnTo>
                <a:lnTo>
                  <a:pt x="5315" y="611"/>
                </a:lnTo>
                <a:lnTo>
                  <a:pt x="5292" y="626"/>
                </a:lnTo>
                <a:lnTo>
                  <a:pt x="5280" y="634"/>
                </a:lnTo>
                <a:lnTo>
                  <a:pt x="5268" y="641"/>
                </a:lnTo>
                <a:lnTo>
                  <a:pt x="5243" y="653"/>
                </a:lnTo>
                <a:lnTo>
                  <a:pt x="5217" y="665"/>
                </a:lnTo>
                <a:lnTo>
                  <a:pt x="5204" y="671"/>
                </a:lnTo>
                <a:lnTo>
                  <a:pt x="5191" y="676"/>
                </a:lnTo>
                <a:lnTo>
                  <a:pt x="5164" y="685"/>
                </a:lnTo>
                <a:lnTo>
                  <a:pt x="5137" y="693"/>
                </a:lnTo>
                <a:lnTo>
                  <a:pt x="5123" y="696"/>
                </a:lnTo>
                <a:lnTo>
                  <a:pt x="5109" y="699"/>
                </a:lnTo>
                <a:lnTo>
                  <a:pt x="5095" y="702"/>
                </a:lnTo>
                <a:lnTo>
                  <a:pt x="5081" y="705"/>
                </a:lnTo>
                <a:lnTo>
                  <a:pt x="5066" y="707"/>
                </a:lnTo>
                <a:lnTo>
                  <a:pt x="5052" y="708"/>
                </a:lnTo>
                <a:lnTo>
                  <a:pt x="5022" y="711"/>
                </a:lnTo>
                <a:lnTo>
                  <a:pt x="4992" y="711"/>
                </a:lnTo>
                <a:lnTo>
                  <a:pt x="4963" y="711"/>
                </a:lnTo>
                <a:lnTo>
                  <a:pt x="4933" y="708"/>
                </a:lnTo>
                <a:lnTo>
                  <a:pt x="4919" y="707"/>
                </a:lnTo>
                <a:lnTo>
                  <a:pt x="4904" y="705"/>
                </a:lnTo>
                <a:lnTo>
                  <a:pt x="4890" y="702"/>
                </a:lnTo>
                <a:lnTo>
                  <a:pt x="4876" y="699"/>
                </a:lnTo>
                <a:lnTo>
                  <a:pt x="4848" y="693"/>
                </a:lnTo>
                <a:lnTo>
                  <a:pt x="4834" y="689"/>
                </a:lnTo>
                <a:lnTo>
                  <a:pt x="4821" y="685"/>
                </a:lnTo>
                <a:lnTo>
                  <a:pt x="4807" y="680"/>
                </a:lnTo>
                <a:lnTo>
                  <a:pt x="4794" y="676"/>
                </a:lnTo>
                <a:lnTo>
                  <a:pt x="4768" y="665"/>
                </a:lnTo>
                <a:lnTo>
                  <a:pt x="4742" y="653"/>
                </a:lnTo>
                <a:lnTo>
                  <a:pt x="4717" y="640"/>
                </a:lnTo>
                <a:lnTo>
                  <a:pt x="4705" y="633"/>
                </a:lnTo>
                <a:lnTo>
                  <a:pt x="4693" y="626"/>
                </a:lnTo>
                <a:lnTo>
                  <a:pt x="4670" y="611"/>
                </a:lnTo>
                <a:lnTo>
                  <a:pt x="4659" y="603"/>
                </a:lnTo>
                <a:lnTo>
                  <a:pt x="4647" y="594"/>
                </a:lnTo>
                <a:lnTo>
                  <a:pt x="4636" y="586"/>
                </a:lnTo>
                <a:lnTo>
                  <a:pt x="4625" y="577"/>
                </a:lnTo>
                <a:lnTo>
                  <a:pt x="4615" y="568"/>
                </a:lnTo>
                <a:lnTo>
                  <a:pt x="4605" y="559"/>
                </a:lnTo>
                <a:lnTo>
                  <a:pt x="4594" y="549"/>
                </a:lnTo>
                <a:lnTo>
                  <a:pt x="4584" y="539"/>
                </a:lnTo>
                <a:lnTo>
                  <a:pt x="4565" y="519"/>
                </a:lnTo>
                <a:lnTo>
                  <a:pt x="4547" y="497"/>
                </a:lnTo>
                <a:lnTo>
                  <a:pt x="4538" y="486"/>
                </a:lnTo>
                <a:lnTo>
                  <a:pt x="4530" y="474"/>
                </a:lnTo>
                <a:lnTo>
                  <a:pt x="4514" y="451"/>
                </a:lnTo>
                <a:lnTo>
                  <a:pt x="4506" y="439"/>
                </a:lnTo>
                <a:lnTo>
                  <a:pt x="4499" y="427"/>
                </a:lnTo>
                <a:lnTo>
                  <a:pt x="4485" y="403"/>
                </a:lnTo>
                <a:lnTo>
                  <a:pt x="4478" y="390"/>
                </a:lnTo>
                <a:lnTo>
                  <a:pt x="4472" y="377"/>
                </a:lnTo>
                <a:lnTo>
                  <a:pt x="4466" y="364"/>
                </a:lnTo>
                <a:lnTo>
                  <a:pt x="4460" y="351"/>
                </a:lnTo>
                <a:lnTo>
                  <a:pt x="4455" y="338"/>
                </a:lnTo>
                <a:lnTo>
                  <a:pt x="4450" y="325"/>
                </a:lnTo>
                <a:lnTo>
                  <a:pt x="4441" y="297"/>
                </a:lnTo>
                <a:lnTo>
                  <a:pt x="4437" y="283"/>
                </a:lnTo>
                <a:lnTo>
                  <a:pt x="4433" y="269"/>
                </a:lnTo>
                <a:lnTo>
                  <a:pt x="4430" y="255"/>
                </a:lnTo>
                <a:lnTo>
                  <a:pt x="4427" y="241"/>
                </a:lnTo>
                <a:lnTo>
                  <a:pt x="4424" y="227"/>
                </a:lnTo>
                <a:lnTo>
                  <a:pt x="4421" y="212"/>
                </a:lnTo>
                <a:lnTo>
                  <a:pt x="4419" y="197"/>
                </a:lnTo>
                <a:lnTo>
                  <a:pt x="4418" y="183"/>
                </a:lnTo>
                <a:lnTo>
                  <a:pt x="4416" y="168"/>
                </a:lnTo>
                <a:lnTo>
                  <a:pt x="4415" y="153"/>
                </a:lnTo>
                <a:lnTo>
                  <a:pt x="4415" y="138"/>
                </a:lnTo>
                <a:lnTo>
                  <a:pt x="4414" y="123"/>
                </a:lnTo>
                <a:lnTo>
                  <a:pt x="4414" y="121"/>
                </a:lnTo>
                <a:lnTo>
                  <a:pt x="4414" y="109"/>
                </a:lnTo>
                <a:lnTo>
                  <a:pt x="4412" y="97"/>
                </a:lnTo>
                <a:lnTo>
                  <a:pt x="4411" y="91"/>
                </a:lnTo>
                <a:lnTo>
                  <a:pt x="4409" y="85"/>
                </a:lnTo>
                <a:lnTo>
                  <a:pt x="4405" y="74"/>
                </a:lnTo>
                <a:lnTo>
                  <a:pt x="4400" y="63"/>
                </a:lnTo>
                <a:lnTo>
                  <a:pt x="4397" y="58"/>
                </a:lnTo>
                <a:lnTo>
                  <a:pt x="4394" y="54"/>
                </a:lnTo>
                <a:lnTo>
                  <a:pt x="4391" y="49"/>
                </a:lnTo>
                <a:lnTo>
                  <a:pt x="4388" y="44"/>
                </a:lnTo>
                <a:lnTo>
                  <a:pt x="4380" y="36"/>
                </a:lnTo>
                <a:lnTo>
                  <a:pt x="4372" y="28"/>
                </a:lnTo>
                <a:lnTo>
                  <a:pt x="4362" y="21"/>
                </a:lnTo>
                <a:lnTo>
                  <a:pt x="4353" y="15"/>
                </a:lnTo>
                <a:lnTo>
                  <a:pt x="4342" y="10"/>
                </a:lnTo>
                <a:lnTo>
                  <a:pt x="4337" y="8"/>
                </a:lnTo>
                <a:lnTo>
                  <a:pt x="4332" y="6"/>
                </a:lnTo>
                <a:lnTo>
                  <a:pt x="4320" y="3"/>
                </a:lnTo>
                <a:lnTo>
                  <a:pt x="4314" y="2"/>
                </a:lnTo>
                <a:lnTo>
                  <a:pt x="4309" y="1"/>
                </a:lnTo>
                <a:lnTo>
                  <a:pt x="4303" y="1"/>
                </a:lnTo>
                <a:lnTo>
                  <a:pt x="4296" y="0"/>
                </a:lnTo>
                <a:lnTo>
                  <a:pt x="4296" y="1"/>
                </a:lnTo>
                <a:lnTo>
                  <a:pt x="4296" y="0"/>
                </a:lnTo>
                <a:lnTo>
                  <a:pt x="4284" y="1"/>
                </a:lnTo>
                <a:lnTo>
                  <a:pt x="4272" y="3"/>
                </a:lnTo>
                <a:lnTo>
                  <a:pt x="4261" y="6"/>
                </a:lnTo>
                <a:lnTo>
                  <a:pt x="4250" y="10"/>
                </a:lnTo>
                <a:lnTo>
                  <a:pt x="4240" y="15"/>
                </a:lnTo>
                <a:lnTo>
                  <a:pt x="4230" y="21"/>
                </a:lnTo>
                <a:lnTo>
                  <a:pt x="4226" y="24"/>
                </a:lnTo>
                <a:lnTo>
                  <a:pt x="4221" y="28"/>
                </a:lnTo>
                <a:lnTo>
                  <a:pt x="4213" y="36"/>
                </a:lnTo>
                <a:lnTo>
                  <a:pt x="4209" y="40"/>
                </a:lnTo>
                <a:lnTo>
                  <a:pt x="4205" y="44"/>
                </a:lnTo>
                <a:lnTo>
                  <a:pt x="4202" y="49"/>
                </a:lnTo>
                <a:lnTo>
                  <a:pt x="4198" y="54"/>
                </a:lnTo>
                <a:lnTo>
                  <a:pt x="4192" y="63"/>
                </a:lnTo>
                <a:lnTo>
                  <a:pt x="4187" y="74"/>
                </a:lnTo>
                <a:lnTo>
                  <a:pt x="4183" y="85"/>
                </a:lnTo>
                <a:lnTo>
                  <a:pt x="4181" y="97"/>
                </a:lnTo>
                <a:lnTo>
                  <a:pt x="4180" y="102"/>
                </a:lnTo>
                <a:lnTo>
                  <a:pt x="4179" y="109"/>
                </a:lnTo>
                <a:lnTo>
                  <a:pt x="4178" y="115"/>
                </a:lnTo>
                <a:lnTo>
                  <a:pt x="4178" y="121"/>
                </a:lnTo>
                <a:lnTo>
                  <a:pt x="4178" y="123"/>
                </a:lnTo>
                <a:lnTo>
                  <a:pt x="4178" y="138"/>
                </a:lnTo>
                <a:lnTo>
                  <a:pt x="4177" y="153"/>
                </a:lnTo>
                <a:lnTo>
                  <a:pt x="4176" y="168"/>
                </a:lnTo>
                <a:lnTo>
                  <a:pt x="4175" y="183"/>
                </a:lnTo>
                <a:lnTo>
                  <a:pt x="4171" y="212"/>
                </a:lnTo>
                <a:lnTo>
                  <a:pt x="4166" y="241"/>
                </a:lnTo>
                <a:lnTo>
                  <a:pt x="4160" y="269"/>
                </a:lnTo>
                <a:lnTo>
                  <a:pt x="4152" y="297"/>
                </a:lnTo>
                <a:lnTo>
                  <a:pt x="4147" y="311"/>
                </a:lnTo>
                <a:lnTo>
                  <a:pt x="4143" y="325"/>
                </a:lnTo>
                <a:lnTo>
                  <a:pt x="4138" y="338"/>
                </a:lnTo>
                <a:lnTo>
                  <a:pt x="4132" y="351"/>
                </a:lnTo>
                <a:lnTo>
                  <a:pt x="4121" y="377"/>
                </a:lnTo>
                <a:lnTo>
                  <a:pt x="4114" y="390"/>
                </a:lnTo>
                <a:lnTo>
                  <a:pt x="4108" y="403"/>
                </a:lnTo>
                <a:lnTo>
                  <a:pt x="4101" y="415"/>
                </a:lnTo>
                <a:lnTo>
                  <a:pt x="4094" y="427"/>
                </a:lnTo>
                <a:lnTo>
                  <a:pt x="4086" y="439"/>
                </a:lnTo>
                <a:lnTo>
                  <a:pt x="4079" y="451"/>
                </a:lnTo>
                <a:lnTo>
                  <a:pt x="4071" y="463"/>
                </a:lnTo>
                <a:lnTo>
                  <a:pt x="4063" y="474"/>
                </a:lnTo>
                <a:lnTo>
                  <a:pt x="4054" y="486"/>
                </a:lnTo>
                <a:lnTo>
                  <a:pt x="4046" y="497"/>
                </a:lnTo>
                <a:lnTo>
                  <a:pt x="4027" y="519"/>
                </a:lnTo>
                <a:lnTo>
                  <a:pt x="4018" y="529"/>
                </a:lnTo>
                <a:lnTo>
                  <a:pt x="4008" y="539"/>
                </a:lnTo>
                <a:lnTo>
                  <a:pt x="3998" y="549"/>
                </a:lnTo>
                <a:lnTo>
                  <a:pt x="3988" y="559"/>
                </a:lnTo>
                <a:lnTo>
                  <a:pt x="3978" y="568"/>
                </a:lnTo>
                <a:lnTo>
                  <a:pt x="3967" y="577"/>
                </a:lnTo>
                <a:lnTo>
                  <a:pt x="3945" y="594"/>
                </a:lnTo>
                <a:lnTo>
                  <a:pt x="3923" y="611"/>
                </a:lnTo>
                <a:lnTo>
                  <a:pt x="3911" y="619"/>
                </a:lnTo>
                <a:lnTo>
                  <a:pt x="3899" y="626"/>
                </a:lnTo>
                <a:lnTo>
                  <a:pt x="3887" y="633"/>
                </a:lnTo>
                <a:lnTo>
                  <a:pt x="3875" y="640"/>
                </a:lnTo>
                <a:lnTo>
                  <a:pt x="3850" y="653"/>
                </a:lnTo>
                <a:lnTo>
                  <a:pt x="3838" y="659"/>
                </a:lnTo>
                <a:lnTo>
                  <a:pt x="3825" y="665"/>
                </a:lnTo>
                <a:lnTo>
                  <a:pt x="3812" y="670"/>
                </a:lnTo>
                <a:lnTo>
                  <a:pt x="3799" y="676"/>
                </a:lnTo>
                <a:lnTo>
                  <a:pt x="3785" y="680"/>
                </a:lnTo>
                <a:lnTo>
                  <a:pt x="3772" y="685"/>
                </a:lnTo>
                <a:lnTo>
                  <a:pt x="3744" y="693"/>
                </a:lnTo>
                <a:lnTo>
                  <a:pt x="3731" y="696"/>
                </a:lnTo>
                <a:lnTo>
                  <a:pt x="3717" y="699"/>
                </a:lnTo>
                <a:lnTo>
                  <a:pt x="3688" y="705"/>
                </a:lnTo>
                <a:lnTo>
                  <a:pt x="3659" y="708"/>
                </a:lnTo>
                <a:lnTo>
                  <a:pt x="3630" y="711"/>
                </a:lnTo>
                <a:lnTo>
                  <a:pt x="3600" y="711"/>
                </a:lnTo>
                <a:lnTo>
                  <a:pt x="3570" y="711"/>
                </a:lnTo>
                <a:lnTo>
                  <a:pt x="3555" y="710"/>
                </a:lnTo>
                <a:lnTo>
                  <a:pt x="3541" y="708"/>
                </a:lnTo>
                <a:lnTo>
                  <a:pt x="3527" y="707"/>
                </a:lnTo>
                <a:lnTo>
                  <a:pt x="3512" y="705"/>
                </a:lnTo>
                <a:lnTo>
                  <a:pt x="3484" y="700"/>
                </a:lnTo>
                <a:lnTo>
                  <a:pt x="3470" y="696"/>
                </a:lnTo>
                <a:lnTo>
                  <a:pt x="3457" y="693"/>
                </a:lnTo>
                <a:lnTo>
                  <a:pt x="3429" y="685"/>
                </a:lnTo>
                <a:lnTo>
                  <a:pt x="3416" y="681"/>
                </a:lnTo>
                <a:lnTo>
                  <a:pt x="3403" y="676"/>
                </a:lnTo>
                <a:lnTo>
                  <a:pt x="3390" y="671"/>
                </a:lnTo>
                <a:lnTo>
                  <a:pt x="3377" y="666"/>
                </a:lnTo>
                <a:lnTo>
                  <a:pt x="3351" y="654"/>
                </a:lnTo>
                <a:lnTo>
                  <a:pt x="3327" y="641"/>
                </a:lnTo>
                <a:lnTo>
                  <a:pt x="3315" y="634"/>
                </a:lnTo>
                <a:lnTo>
                  <a:pt x="3303" y="627"/>
                </a:lnTo>
                <a:lnTo>
                  <a:pt x="3291" y="620"/>
                </a:lnTo>
                <a:lnTo>
                  <a:pt x="3279" y="612"/>
                </a:lnTo>
                <a:lnTo>
                  <a:pt x="3268" y="604"/>
                </a:lnTo>
                <a:lnTo>
                  <a:pt x="3257" y="596"/>
                </a:lnTo>
                <a:lnTo>
                  <a:pt x="3235" y="579"/>
                </a:lnTo>
                <a:lnTo>
                  <a:pt x="3214" y="561"/>
                </a:lnTo>
                <a:lnTo>
                  <a:pt x="3194" y="541"/>
                </a:lnTo>
                <a:lnTo>
                  <a:pt x="3185" y="531"/>
                </a:lnTo>
                <a:lnTo>
                  <a:pt x="3175" y="521"/>
                </a:lnTo>
                <a:lnTo>
                  <a:pt x="3166" y="511"/>
                </a:lnTo>
                <a:lnTo>
                  <a:pt x="3157" y="500"/>
                </a:lnTo>
                <a:lnTo>
                  <a:pt x="3140" y="477"/>
                </a:lnTo>
                <a:lnTo>
                  <a:pt x="3124" y="455"/>
                </a:lnTo>
                <a:lnTo>
                  <a:pt x="3116" y="443"/>
                </a:lnTo>
                <a:lnTo>
                  <a:pt x="3109" y="431"/>
                </a:lnTo>
                <a:lnTo>
                  <a:pt x="3095" y="407"/>
                </a:lnTo>
                <a:lnTo>
                  <a:pt x="3082" y="382"/>
                </a:lnTo>
                <a:lnTo>
                  <a:pt x="3070" y="356"/>
                </a:lnTo>
                <a:lnTo>
                  <a:pt x="3060" y="330"/>
                </a:lnTo>
                <a:lnTo>
                  <a:pt x="3055" y="316"/>
                </a:lnTo>
                <a:lnTo>
                  <a:pt x="3050" y="303"/>
                </a:lnTo>
                <a:lnTo>
                  <a:pt x="3046" y="289"/>
                </a:lnTo>
                <a:lnTo>
                  <a:pt x="3042" y="275"/>
                </a:lnTo>
                <a:lnTo>
                  <a:pt x="3036" y="247"/>
                </a:lnTo>
                <a:lnTo>
                  <a:pt x="3030" y="218"/>
                </a:lnTo>
                <a:lnTo>
                  <a:pt x="3028" y="204"/>
                </a:lnTo>
                <a:lnTo>
                  <a:pt x="3026" y="189"/>
                </a:lnTo>
                <a:lnTo>
                  <a:pt x="3024" y="160"/>
                </a:lnTo>
                <a:lnTo>
                  <a:pt x="3023" y="145"/>
                </a:lnTo>
                <a:lnTo>
                  <a:pt x="3022" y="130"/>
                </a:lnTo>
                <a:lnTo>
                  <a:pt x="3023" y="121"/>
                </a:lnTo>
                <a:lnTo>
                  <a:pt x="3022" y="109"/>
                </a:lnTo>
                <a:lnTo>
                  <a:pt x="3020" y="97"/>
                </a:lnTo>
                <a:lnTo>
                  <a:pt x="3019" y="91"/>
                </a:lnTo>
                <a:lnTo>
                  <a:pt x="3018" y="85"/>
                </a:lnTo>
                <a:lnTo>
                  <a:pt x="3014" y="74"/>
                </a:lnTo>
                <a:lnTo>
                  <a:pt x="3009" y="63"/>
                </a:lnTo>
                <a:lnTo>
                  <a:pt x="3006" y="58"/>
                </a:lnTo>
                <a:lnTo>
                  <a:pt x="3003" y="54"/>
                </a:lnTo>
                <a:lnTo>
                  <a:pt x="2999" y="49"/>
                </a:lnTo>
                <a:lnTo>
                  <a:pt x="2996" y="44"/>
                </a:lnTo>
                <a:lnTo>
                  <a:pt x="2988" y="36"/>
                </a:lnTo>
                <a:lnTo>
                  <a:pt x="2980" y="28"/>
                </a:lnTo>
                <a:lnTo>
                  <a:pt x="2971" y="21"/>
                </a:lnTo>
                <a:lnTo>
                  <a:pt x="2961" y="15"/>
                </a:lnTo>
                <a:lnTo>
                  <a:pt x="2951" y="10"/>
                </a:lnTo>
                <a:lnTo>
                  <a:pt x="2945" y="8"/>
                </a:lnTo>
                <a:lnTo>
                  <a:pt x="2940" y="6"/>
                </a:lnTo>
                <a:lnTo>
                  <a:pt x="2929" y="3"/>
                </a:lnTo>
                <a:lnTo>
                  <a:pt x="2923" y="2"/>
                </a:lnTo>
                <a:lnTo>
                  <a:pt x="2917" y="1"/>
                </a:lnTo>
                <a:lnTo>
                  <a:pt x="2911" y="1"/>
                </a:lnTo>
                <a:lnTo>
                  <a:pt x="2905" y="0"/>
                </a:lnTo>
                <a:lnTo>
                  <a:pt x="2904" y="1"/>
                </a:lnTo>
                <a:lnTo>
                  <a:pt x="2903" y="0"/>
                </a:lnTo>
                <a:lnTo>
                  <a:pt x="2891" y="1"/>
                </a:lnTo>
                <a:lnTo>
                  <a:pt x="2880" y="3"/>
                </a:lnTo>
                <a:lnTo>
                  <a:pt x="2868" y="6"/>
                </a:lnTo>
                <a:lnTo>
                  <a:pt x="2857" y="10"/>
                </a:lnTo>
                <a:lnTo>
                  <a:pt x="2847" y="15"/>
                </a:lnTo>
                <a:lnTo>
                  <a:pt x="2837" y="21"/>
                </a:lnTo>
                <a:lnTo>
                  <a:pt x="2833" y="24"/>
                </a:lnTo>
                <a:lnTo>
                  <a:pt x="2828" y="28"/>
                </a:lnTo>
                <a:lnTo>
                  <a:pt x="2820" y="36"/>
                </a:lnTo>
                <a:lnTo>
                  <a:pt x="2816" y="40"/>
                </a:lnTo>
                <a:lnTo>
                  <a:pt x="2812" y="44"/>
                </a:lnTo>
                <a:lnTo>
                  <a:pt x="2809" y="49"/>
                </a:lnTo>
                <a:lnTo>
                  <a:pt x="2806" y="54"/>
                </a:lnTo>
                <a:lnTo>
                  <a:pt x="2800" y="63"/>
                </a:lnTo>
                <a:lnTo>
                  <a:pt x="2795" y="74"/>
                </a:lnTo>
                <a:lnTo>
                  <a:pt x="2791" y="85"/>
                </a:lnTo>
                <a:lnTo>
                  <a:pt x="2788" y="97"/>
                </a:lnTo>
                <a:lnTo>
                  <a:pt x="2787" y="102"/>
                </a:lnTo>
                <a:lnTo>
                  <a:pt x="2786" y="109"/>
                </a:lnTo>
                <a:lnTo>
                  <a:pt x="2786" y="115"/>
                </a:lnTo>
                <a:lnTo>
                  <a:pt x="2785" y="121"/>
                </a:lnTo>
                <a:lnTo>
                  <a:pt x="2786" y="130"/>
                </a:lnTo>
                <a:lnTo>
                  <a:pt x="2785" y="145"/>
                </a:lnTo>
                <a:lnTo>
                  <a:pt x="2785" y="160"/>
                </a:lnTo>
                <a:lnTo>
                  <a:pt x="2783" y="175"/>
                </a:lnTo>
                <a:lnTo>
                  <a:pt x="2782" y="189"/>
                </a:lnTo>
                <a:lnTo>
                  <a:pt x="2780" y="204"/>
                </a:lnTo>
                <a:lnTo>
                  <a:pt x="2778" y="218"/>
                </a:lnTo>
                <a:lnTo>
                  <a:pt x="2775" y="233"/>
                </a:lnTo>
                <a:lnTo>
                  <a:pt x="2773" y="247"/>
                </a:lnTo>
                <a:lnTo>
                  <a:pt x="2769" y="261"/>
                </a:lnTo>
                <a:lnTo>
                  <a:pt x="2766" y="275"/>
                </a:lnTo>
                <a:lnTo>
                  <a:pt x="2758" y="303"/>
                </a:lnTo>
                <a:lnTo>
                  <a:pt x="2748" y="330"/>
                </a:lnTo>
                <a:lnTo>
                  <a:pt x="2743" y="343"/>
                </a:lnTo>
                <a:lnTo>
                  <a:pt x="2738" y="356"/>
                </a:lnTo>
                <a:lnTo>
                  <a:pt x="2732" y="369"/>
                </a:lnTo>
                <a:lnTo>
                  <a:pt x="2726" y="382"/>
                </a:lnTo>
                <a:lnTo>
                  <a:pt x="2720" y="394"/>
                </a:lnTo>
                <a:lnTo>
                  <a:pt x="2713" y="407"/>
                </a:lnTo>
                <a:lnTo>
                  <a:pt x="2699" y="431"/>
                </a:lnTo>
                <a:lnTo>
                  <a:pt x="2692" y="443"/>
                </a:lnTo>
                <a:lnTo>
                  <a:pt x="2684" y="455"/>
                </a:lnTo>
                <a:lnTo>
                  <a:pt x="2676" y="466"/>
                </a:lnTo>
                <a:lnTo>
                  <a:pt x="2668" y="477"/>
                </a:lnTo>
                <a:lnTo>
                  <a:pt x="2660" y="489"/>
                </a:lnTo>
                <a:lnTo>
                  <a:pt x="2651" y="500"/>
                </a:lnTo>
                <a:lnTo>
                  <a:pt x="2642" y="511"/>
                </a:lnTo>
                <a:lnTo>
                  <a:pt x="2633" y="521"/>
                </a:lnTo>
                <a:lnTo>
                  <a:pt x="2614" y="541"/>
                </a:lnTo>
                <a:lnTo>
                  <a:pt x="2594" y="561"/>
                </a:lnTo>
                <a:lnTo>
                  <a:pt x="2573" y="579"/>
                </a:lnTo>
                <a:lnTo>
                  <a:pt x="2562" y="588"/>
                </a:lnTo>
                <a:lnTo>
                  <a:pt x="2551" y="596"/>
                </a:lnTo>
                <a:lnTo>
                  <a:pt x="2540" y="604"/>
                </a:lnTo>
                <a:lnTo>
                  <a:pt x="2529" y="612"/>
                </a:lnTo>
                <a:lnTo>
                  <a:pt x="2505" y="627"/>
                </a:lnTo>
                <a:lnTo>
                  <a:pt x="2481" y="641"/>
                </a:lnTo>
                <a:lnTo>
                  <a:pt x="2469" y="648"/>
                </a:lnTo>
                <a:lnTo>
                  <a:pt x="2457" y="654"/>
                </a:lnTo>
                <a:lnTo>
                  <a:pt x="2444" y="660"/>
                </a:lnTo>
                <a:lnTo>
                  <a:pt x="2431" y="666"/>
                </a:lnTo>
                <a:lnTo>
                  <a:pt x="2418" y="671"/>
                </a:lnTo>
                <a:lnTo>
                  <a:pt x="2405" y="676"/>
                </a:lnTo>
                <a:lnTo>
                  <a:pt x="2379" y="685"/>
                </a:lnTo>
                <a:lnTo>
                  <a:pt x="2365" y="689"/>
                </a:lnTo>
                <a:lnTo>
                  <a:pt x="2352" y="693"/>
                </a:lnTo>
                <a:lnTo>
                  <a:pt x="2338" y="696"/>
                </a:lnTo>
                <a:lnTo>
                  <a:pt x="2324" y="700"/>
                </a:lnTo>
                <a:lnTo>
                  <a:pt x="2310" y="702"/>
                </a:lnTo>
                <a:lnTo>
                  <a:pt x="2296" y="705"/>
                </a:lnTo>
                <a:lnTo>
                  <a:pt x="2267" y="708"/>
                </a:lnTo>
                <a:lnTo>
                  <a:pt x="2253" y="710"/>
                </a:lnTo>
                <a:lnTo>
                  <a:pt x="2238" y="711"/>
                </a:lnTo>
                <a:lnTo>
                  <a:pt x="2209" y="711"/>
                </a:lnTo>
                <a:lnTo>
                  <a:pt x="2179" y="711"/>
                </a:lnTo>
                <a:lnTo>
                  <a:pt x="2149" y="708"/>
                </a:lnTo>
                <a:lnTo>
                  <a:pt x="2120" y="704"/>
                </a:lnTo>
                <a:lnTo>
                  <a:pt x="2091" y="699"/>
                </a:lnTo>
                <a:lnTo>
                  <a:pt x="2064" y="693"/>
                </a:lnTo>
                <a:lnTo>
                  <a:pt x="2050" y="689"/>
                </a:lnTo>
                <a:lnTo>
                  <a:pt x="2036" y="685"/>
                </a:lnTo>
                <a:lnTo>
                  <a:pt x="2023" y="680"/>
                </a:lnTo>
                <a:lnTo>
                  <a:pt x="2009" y="675"/>
                </a:lnTo>
                <a:lnTo>
                  <a:pt x="1983" y="665"/>
                </a:lnTo>
                <a:lnTo>
                  <a:pt x="1957" y="653"/>
                </a:lnTo>
                <a:lnTo>
                  <a:pt x="1933" y="640"/>
                </a:lnTo>
                <a:lnTo>
                  <a:pt x="1920" y="633"/>
                </a:lnTo>
                <a:lnTo>
                  <a:pt x="1908" y="626"/>
                </a:lnTo>
                <a:lnTo>
                  <a:pt x="1885" y="610"/>
                </a:lnTo>
                <a:lnTo>
                  <a:pt x="1873" y="602"/>
                </a:lnTo>
                <a:lnTo>
                  <a:pt x="1862" y="594"/>
                </a:lnTo>
                <a:lnTo>
                  <a:pt x="1851" y="585"/>
                </a:lnTo>
                <a:lnTo>
                  <a:pt x="1840" y="577"/>
                </a:lnTo>
                <a:lnTo>
                  <a:pt x="1830" y="567"/>
                </a:lnTo>
                <a:lnTo>
                  <a:pt x="1819" y="558"/>
                </a:lnTo>
                <a:lnTo>
                  <a:pt x="1809" y="548"/>
                </a:lnTo>
                <a:lnTo>
                  <a:pt x="1799" y="538"/>
                </a:lnTo>
                <a:lnTo>
                  <a:pt x="1780" y="518"/>
                </a:lnTo>
                <a:lnTo>
                  <a:pt x="1771" y="507"/>
                </a:lnTo>
                <a:lnTo>
                  <a:pt x="1762" y="497"/>
                </a:lnTo>
                <a:lnTo>
                  <a:pt x="1753" y="486"/>
                </a:lnTo>
                <a:lnTo>
                  <a:pt x="1745" y="473"/>
                </a:lnTo>
                <a:lnTo>
                  <a:pt x="1729" y="450"/>
                </a:lnTo>
                <a:lnTo>
                  <a:pt x="1721" y="438"/>
                </a:lnTo>
                <a:lnTo>
                  <a:pt x="1714" y="426"/>
                </a:lnTo>
                <a:lnTo>
                  <a:pt x="1700" y="402"/>
                </a:lnTo>
                <a:lnTo>
                  <a:pt x="1693" y="389"/>
                </a:lnTo>
                <a:lnTo>
                  <a:pt x="1687" y="376"/>
                </a:lnTo>
                <a:lnTo>
                  <a:pt x="1681" y="363"/>
                </a:lnTo>
                <a:lnTo>
                  <a:pt x="1675" y="350"/>
                </a:lnTo>
                <a:lnTo>
                  <a:pt x="1670" y="337"/>
                </a:lnTo>
                <a:lnTo>
                  <a:pt x="1665" y="323"/>
                </a:lnTo>
                <a:lnTo>
                  <a:pt x="1656" y="296"/>
                </a:lnTo>
                <a:lnTo>
                  <a:pt x="1652" y="282"/>
                </a:lnTo>
                <a:lnTo>
                  <a:pt x="1648" y="268"/>
                </a:lnTo>
                <a:lnTo>
                  <a:pt x="1645" y="254"/>
                </a:lnTo>
                <a:lnTo>
                  <a:pt x="1642" y="240"/>
                </a:lnTo>
                <a:lnTo>
                  <a:pt x="1639" y="225"/>
                </a:lnTo>
                <a:lnTo>
                  <a:pt x="1636" y="211"/>
                </a:lnTo>
                <a:lnTo>
                  <a:pt x="1634" y="196"/>
                </a:lnTo>
                <a:lnTo>
                  <a:pt x="1633" y="181"/>
                </a:lnTo>
                <a:lnTo>
                  <a:pt x="1631" y="166"/>
                </a:lnTo>
                <a:lnTo>
                  <a:pt x="1631" y="151"/>
                </a:lnTo>
                <a:lnTo>
                  <a:pt x="1630" y="121"/>
                </a:lnTo>
                <a:lnTo>
                  <a:pt x="1629" y="109"/>
                </a:lnTo>
                <a:lnTo>
                  <a:pt x="1627" y="97"/>
                </a:lnTo>
                <a:lnTo>
                  <a:pt x="1626" y="91"/>
                </a:lnTo>
                <a:lnTo>
                  <a:pt x="1624" y="85"/>
                </a:lnTo>
                <a:lnTo>
                  <a:pt x="1621" y="74"/>
                </a:lnTo>
                <a:lnTo>
                  <a:pt x="1616" y="63"/>
                </a:lnTo>
                <a:lnTo>
                  <a:pt x="1613" y="58"/>
                </a:lnTo>
                <a:lnTo>
                  <a:pt x="1610" y="54"/>
                </a:lnTo>
                <a:lnTo>
                  <a:pt x="1606" y="49"/>
                </a:lnTo>
                <a:lnTo>
                  <a:pt x="1603" y="44"/>
                </a:lnTo>
                <a:lnTo>
                  <a:pt x="1595" y="36"/>
                </a:lnTo>
                <a:lnTo>
                  <a:pt x="1587" y="28"/>
                </a:lnTo>
                <a:lnTo>
                  <a:pt x="1578" y="21"/>
                </a:lnTo>
                <a:lnTo>
                  <a:pt x="1568" y="15"/>
                </a:lnTo>
                <a:lnTo>
                  <a:pt x="1558" y="10"/>
                </a:lnTo>
                <a:lnTo>
                  <a:pt x="1552" y="8"/>
                </a:lnTo>
                <a:lnTo>
                  <a:pt x="1547" y="6"/>
                </a:lnTo>
                <a:lnTo>
                  <a:pt x="1536" y="3"/>
                </a:lnTo>
                <a:lnTo>
                  <a:pt x="1530" y="2"/>
                </a:lnTo>
                <a:lnTo>
                  <a:pt x="1524" y="1"/>
                </a:lnTo>
                <a:lnTo>
                  <a:pt x="1518" y="1"/>
                </a:lnTo>
                <a:lnTo>
                  <a:pt x="1512" y="0"/>
                </a:lnTo>
                <a:lnTo>
                  <a:pt x="1512" y="1"/>
                </a:lnTo>
                <a:lnTo>
                  <a:pt x="1511" y="0"/>
                </a:lnTo>
                <a:lnTo>
                  <a:pt x="1499" y="1"/>
                </a:lnTo>
                <a:lnTo>
                  <a:pt x="1487" y="3"/>
                </a:lnTo>
                <a:lnTo>
                  <a:pt x="1476" y="6"/>
                </a:lnTo>
                <a:lnTo>
                  <a:pt x="1465" y="10"/>
                </a:lnTo>
                <a:lnTo>
                  <a:pt x="1455" y="15"/>
                </a:lnTo>
                <a:lnTo>
                  <a:pt x="1445" y="21"/>
                </a:lnTo>
                <a:lnTo>
                  <a:pt x="1441" y="24"/>
                </a:lnTo>
                <a:lnTo>
                  <a:pt x="1436" y="28"/>
                </a:lnTo>
                <a:lnTo>
                  <a:pt x="1428" y="36"/>
                </a:lnTo>
                <a:lnTo>
                  <a:pt x="1424" y="40"/>
                </a:lnTo>
                <a:lnTo>
                  <a:pt x="1420" y="44"/>
                </a:lnTo>
                <a:lnTo>
                  <a:pt x="1417" y="49"/>
                </a:lnTo>
                <a:lnTo>
                  <a:pt x="1413" y="54"/>
                </a:lnTo>
                <a:lnTo>
                  <a:pt x="1407" y="63"/>
                </a:lnTo>
                <a:lnTo>
                  <a:pt x="1402" y="74"/>
                </a:lnTo>
                <a:lnTo>
                  <a:pt x="1398" y="85"/>
                </a:lnTo>
                <a:lnTo>
                  <a:pt x="1396" y="97"/>
                </a:lnTo>
                <a:lnTo>
                  <a:pt x="1394" y="102"/>
                </a:lnTo>
                <a:lnTo>
                  <a:pt x="1394" y="109"/>
                </a:lnTo>
                <a:lnTo>
                  <a:pt x="1393" y="115"/>
                </a:lnTo>
                <a:lnTo>
                  <a:pt x="1393" y="121"/>
                </a:lnTo>
                <a:lnTo>
                  <a:pt x="1393" y="136"/>
                </a:lnTo>
                <a:lnTo>
                  <a:pt x="1392" y="151"/>
                </a:lnTo>
                <a:lnTo>
                  <a:pt x="1390" y="181"/>
                </a:lnTo>
                <a:lnTo>
                  <a:pt x="1388" y="196"/>
                </a:lnTo>
                <a:lnTo>
                  <a:pt x="1386" y="211"/>
                </a:lnTo>
                <a:lnTo>
                  <a:pt x="1381" y="240"/>
                </a:lnTo>
                <a:lnTo>
                  <a:pt x="1378" y="254"/>
                </a:lnTo>
                <a:lnTo>
                  <a:pt x="1375" y="268"/>
                </a:lnTo>
                <a:lnTo>
                  <a:pt x="1367" y="296"/>
                </a:lnTo>
                <a:lnTo>
                  <a:pt x="1363" y="310"/>
                </a:lnTo>
                <a:lnTo>
                  <a:pt x="1358" y="323"/>
                </a:lnTo>
                <a:lnTo>
                  <a:pt x="1348" y="350"/>
                </a:lnTo>
                <a:lnTo>
                  <a:pt x="1336" y="376"/>
                </a:lnTo>
                <a:lnTo>
                  <a:pt x="1323" y="402"/>
                </a:lnTo>
                <a:lnTo>
                  <a:pt x="1316" y="414"/>
                </a:lnTo>
                <a:lnTo>
                  <a:pt x="1309" y="426"/>
                </a:lnTo>
                <a:lnTo>
                  <a:pt x="1294" y="450"/>
                </a:lnTo>
                <a:lnTo>
                  <a:pt x="1286" y="462"/>
                </a:lnTo>
                <a:lnTo>
                  <a:pt x="1278" y="473"/>
                </a:lnTo>
                <a:lnTo>
                  <a:pt x="1270" y="486"/>
                </a:lnTo>
                <a:lnTo>
                  <a:pt x="1261" y="497"/>
                </a:lnTo>
                <a:lnTo>
                  <a:pt x="1243" y="518"/>
                </a:lnTo>
                <a:lnTo>
                  <a:pt x="1233" y="528"/>
                </a:lnTo>
                <a:lnTo>
                  <a:pt x="1224" y="538"/>
                </a:lnTo>
                <a:lnTo>
                  <a:pt x="1214" y="548"/>
                </a:lnTo>
                <a:lnTo>
                  <a:pt x="1204" y="558"/>
                </a:lnTo>
                <a:lnTo>
                  <a:pt x="1193" y="567"/>
                </a:lnTo>
                <a:lnTo>
                  <a:pt x="1183" y="577"/>
                </a:lnTo>
                <a:lnTo>
                  <a:pt x="1161" y="594"/>
                </a:lnTo>
                <a:lnTo>
                  <a:pt x="1150" y="602"/>
                </a:lnTo>
                <a:lnTo>
                  <a:pt x="1138" y="610"/>
                </a:lnTo>
                <a:lnTo>
                  <a:pt x="1126" y="618"/>
                </a:lnTo>
                <a:lnTo>
                  <a:pt x="1115" y="626"/>
                </a:lnTo>
                <a:lnTo>
                  <a:pt x="1103" y="633"/>
                </a:lnTo>
                <a:lnTo>
                  <a:pt x="1090" y="640"/>
                </a:lnTo>
                <a:lnTo>
                  <a:pt x="1078" y="647"/>
                </a:lnTo>
                <a:lnTo>
                  <a:pt x="1066" y="653"/>
                </a:lnTo>
                <a:lnTo>
                  <a:pt x="1053" y="659"/>
                </a:lnTo>
                <a:lnTo>
                  <a:pt x="1040" y="665"/>
                </a:lnTo>
                <a:lnTo>
                  <a:pt x="1014" y="675"/>
                </a:lnTo>
                <a:lnTo>
                  <a:pt x="1000" y="680"/>
                </a:lnTo>
                <a:lnTo>
                  <a:pt x="987" y="685"/>
                </a:lnTo>
                <a:lnTo>
                  <a:pt x="959" y="693"/>
                </a:lnTo>
                <a:lnTo>
                  <a:pt x="946" y="696"/>
                </a:lnTo>
                <a:lnTo>
                  <a:pt x="931" y="699"/>
                </a:lnTo>
                <a:lnTo>
                  <a:pt x="903" y="704"/>
                </a:lnTo>
                <a:lnTo>
                  <a:pt x="889" y="707"/>
                </a:lnTo>
                <a:lnTo>
                  <a:pt x="874" y="708"/>
                </a:lnTo>
                <a:lnTo>
                  <a:pt x="845" y="711"/>
                </a:lnTo>
                <a:lnTo>
                  <a:pt x="815" y="711"/>
                </a:lnTo>
                <a:lnTo>
                  <a:pt x="785" y="711"/>
                </a:lnTo>
                <a:lnTo>
                  <a:pt x="756" y="708"/>
                </a:lnTo>
                <a:lnTo>
                  <a:pt x="727" y="704"/>
                </a:lnTo>
                <a:lnTo>
                  <a:pt x="698" y="699"/>
                </a:lnTo>
                <a:lnTo>
                  <a:pt x="670" y="693"/>
                </a:lnTo>
                <a:lnTo>
                  <a:pt x="656" y="689"/>
                </a:lnTo>
                <a:lnTo>
                  <a:pt x="642" y="685"/>
                </a:lnTo>
                <a:lnTo>
                  <a:pt x="629" y="680"/>
                </a:lnTo>
                <a:lnTo>
                  <a:pt x="616" y="675"/>
                </a:lnTo>
                <a:lnTo>
                  <a:pt x="589" y="665"/>
                </a:lnTo>
                <a:lnTo>
                  <a:pt x="564" y="653"/>
                </a:lnTo>
                <a:lnTo>
                  <a:pt x="539" y="640"/>
                </a:lnTo>
                <a:lnTo>
                  <a:pt x="527" y="633"/>
                </a:lnTo>
                <a:lnTo>
                  <a:pt x="515" y="626"/>
                </a:lnTo>
                <a:lnTo>
                  <a:pt x="491" y="610"/>
                </a:lnTo>
                <a:lnTo>
                  <a:pt x="480" y="602"/>
                </a:lnTo>
                <a:lnTo>
                  <a:pt x="469" y="594"/>
                </a:lnTo>
                <a:lnTo>
                  <a:pt x="458" y="585"/>
                </a:lnTo>
                <a:lnTo>
                  <a:pt x="447" y="577"/>
                </a:lnTo>
                <a:lnTo>
                  <a:pt x="436" y="567"/>
                </a:lnTo>
                <a:lnTo>
                  <a:pt x="426" y="558"/>
                </a:lnTo>
                <a:lnTo>
                  <a:pt x="416" y="548"/>
                </a:lnTo>
                <a:lnTo>
                  <a:pt x="406" y="538"/>
                </a:lnTo>
                <a:lnTo>
                  <a:pt x="387" y="518"/>
                </a:lnTo>
                <a:lnTo>
                  <a:pt x="377" y="507"/>
                </a:lnTo>
                <a:lnTo>
                  <a:pt x="368" y="497"/>
                </a:lnTo>
                <a:lnTo>
                  <a:pt x="360" y="486"/>
                </a:lnTo>
                <a:lnTo>
                  <a:pt x="351" y="473"/>
                </a:lnTo>
                <a:lnTo>
                  <a:pt x="335" y="450"/>
                </a:lnTo>
                <a:lnTo>
                  <a:pt x="327" y="438"/>
                </a:lnTo>
                <a:lnTo>
                  <a:pt x="320" y="426"/>
                </a:lnTo>
                <a:lnTo>
                  <a:pt x="306" y="402"/>
                </a:lnTo>
                <a:lnTo>
                  <a:pt x="300" y="389"/>
                </a:lnTo>
                <a:lnTo>
                  <a:pt x="293" y="376"/>
                </a:lnTo>
                <a:lnTo>
                  <a:pt x="287" y="363"/>
                </a:lnTo>
                <a:lnTo>
                  <a:pt x="282" y="350"/>
                </a:lnTo>
                <a:lnTo>
                  <a:pt x="276" y="337"/>
                </a:lnTo>
                <a:lnTo>
                  <a:pt x="271" y="323"/>
                </a:lnTo>
                <a:lnTo>
                  <a:pt x="262" y="296"/>
                </a:lnTo>
                <a:lnTo>
                  <a:pt x="258" y="282"/>
                </a:lnTo>
                <a:lnTo>
                  <a:pt x="254" y="268"/>
                </a:lnTo>
                <a:lnTo>
                  <a:pt x="251" y="254"/>
                </a:lnTo>
                <a:lnTo>
                  <a:pt x="248" y="240"/>
                </a:lnTo>
                <a:lnTo>
                  <a:pt x="245" y="225"/>
                </a:lnTo>
                <a:lnTo>
                  <a:pt x="243" y="211"/>
                </a:lnTo>
                <a:lnTo>
                  <a:pt x="241" y="196"/>
                </a:lnTo>
                <a:lnTo>
                  <a:pt x="239" y="181"/>
                </a:lnTo>
                <a:lnTo>
                  <a:pt x="238" y="166"/>
                </a:lnTo>
                <a:lnTo>
                  <a:pt x="237" y="151"/>
                </a:lnTo>
                <a:lnTo>
                  <a:pt x="236" y="121"/>
                </a:lnTo>
                <a:lnTo>
                  <a:pt x="236" y="109"/>
                </a:lnTo>
                <a:lnTo>
                  <a:pt x="234" y="97"/>
                </a:lnTo>
                <a:lnTo>
                  <a:pt x="232" y="91"/>
                </a:lnTo>
                <a:lnTo>
                  <a:pt x="231" y="85"/>
                </a:lnTo>
                <a:lnTo>
                  <a:pt x="227" y="74"/>
                </a:lnTo>
                <a:lnTo>
                  <a:pt x="222" y="63"/>
                </a:lnTo>
                <a:lnTo>
                  <a:pt x="219" y="58"/>
                </a:lnTo>
                <a:lnTo>
                  <a:pt x="216" y="54"/>
                </a:lnTo>
                <a:lnTo>
                  <a:pt x="213" y="49"/>
                </a:lnTo>
                <a:lnTo>
                  <a:pt x="209" y="44"/>
                </a:lnTo>
                <a:lnTo>
                  <a:pt x="202" y="36"/>
                </a:lnTo>
                <a:lnTo>
                  <a:pt x="193" y="28"/>
                </a:lnTo>
                <a:lnTo>
                  <a:pt x="184" y="21"/>
                </a:lnTo>
                <a:lnTo>
                  <a:pt x="174" y="15"/>
                </a:lnTo>
                <a:lnTo>
                  <a:pt x="164" y="10"/>
                </a:lnTo>
                <a:lnTo>
                  <a:pt x="159" y="8"/>
                </a:lnTo>
                <a:lnTo>
                  <a:pt x="153" y="6"/>
                </a:lnTo>
                <a:lnTo>
                  <a:pt x="142" y="3"/>
                </a:lnTo>
                <a:lnTo>
                  <a:pt x="136" y="2"/>
                </a:lnTo>
                <a:lnTo>
                  <a:pt x="130" y="1"/>
                </a:lnTo>
                <a:lnTo>
                  <a:pt x="124" y="1"/>
                </a:lnTo>
                <a:lnTo>
                  <a:pt x="118" y="0"/>
                </a:lnTo>
                <a:lnTo>
                  <a:pt x="106" y="1"/>
                </a:lnTo>
                <a:lnTo>
                  <a:pt x="94" y="3"/>
                </a:lnTo>
                <a:lnTo>
                  <a:pt x="83" y="6"/>
                </a:lnTo>
                <a:lnTo>
                  <a:pt x="72" y="10"/>
                </a:lnTo>
                <a:lnTo>
                  <a:pt x="62" y="15"/>
                </a:lnTo>
                <a:lnTo>
                  <a:pt x="52" y="21"/>
                </a:lnTo>
                <a:lnTo>
                  <a:pt x="48" y="24"/>
                </a:lnTo>
                <a:lnTo>
                  <a:pt x="43" y="28"/>
                </a:lnTo>
                <a:lnTo>
                  <a:pt x="35" y="36"/>
                </a:lnTo>
                <a:lnTo>
                  <a:pt x="31" y="40"/>
                </a:lnTo>
                <a:lnTo>
                  <a:pt x="27" y="44"/>
                </a:lnTo>
                <a:lnTo>
                  <a:pt x="24" y="49"/>
                </a:lnTo>
                <a:lnTo>
                  <a:pt x="20" y="54"/>
                </a:lnTo>
                <a:lnTo>
                  <a:pt x="14" y="63"/>
                </a:lnTo>
                <a:lnTo>
                  <a:pt x="9" y="74"/>
                </a:lnTo>
                <a:lnTo>
                  <a:pt x="5" y="85"/>
                </a:lnTo>
                <a:lnTo>
                  <a:pt x="3" y="97"/>
                </a:lnTo>
                <a:lnTo>
                  <a:pt x="1" y="102"/>
                </a:lnTo>
                <a:lnTo>
                  <a:pt x="1" y="109"/>
                </a:lnTo>
                <a:lnTo>
                  <a:pt x="0" y="115"/>
                </a:lnTo>
                <a:lnTo>
                  <a:pt x="0" y="121"/>
                </a:lnTo>
                <a:lnTo>
                  <a:pt x="0" y="142"/>
                </a:lnTo>
                <a:lnTo>
                  <a:pt x="1" y="164"/>
                </a:lnTo>
                <a:lnTo>
                  <a:pt x="3" y="185"/>
                </a:lnTo>
                <a:lnTo>
                  <a:pt x="4" y="206"/>
                </a:lnTo>
                <a:lnTo>
                  <a:pt x="7" y="226"/>
                </a:lnTo>
                <a:lnTo>
                  <a:pt x="10" y="247"/>
                </a:lnTo>
                <a:lnTo>
                  <a:pt x="13" y="268"/>
                </a:lnTo>
                <a:lnTo>
                  <a:pt x="17" y="288"/>
                </a:lnTo>
                <a:lnTo>
                  <a:pt x="21" y="308"/>
                </a:lnTo>
                <a:lnTo>
                  <a:pt x="26" y="328"/>
                </a:lnTo>
                <a:lnTo>
                  <a:pt x="31" y="348"/>
                </a:lnTo>
                <a:lnTo>
                  <a:pt x="37" y="367"/>
                </a:lnTo>
                <a:lnTo>
                  <a:pt x="43" y="387"/>
                </a:lnTo>
                <a:lnTo>
                  <a:pt x="50" y="406"/>
                </a:lnTo>
                <a:lnTo>
                  <a:pt x="57" y="425"/>
                </a:lnTo>
                <a:lnTo>
                  <a:pt x="64" y="444"/>
                </a:lnTo>
                <a:lnTo>
                  <a:pt x="72" y="462"/>
                </a:lnTo>
                <a:lnTo>
                  <a:pt x="81" y="481"/>
                </a:lnTo>
                <a:lnTo>
                  <a:pt x="89" y="499"/>
                </a:lnTo>
                <a:lnTo>
                  <a:pt x="99" y="517"/>
                </a:lnTo>
                <a:lnTo>
                  <a:pt x="108" y="535"/>
                </a:lnTo>
                <a:lnTo>
                  <a:pt x="118" y="552"/>
                </a:lnTo>
                <a:lnTo>
                  <a:pt x="129" y="569"/>
                </a:lnTo>
                <a:lnTo>
                  <a:pt x="139" y="586"/>
                </a:lnTo>
                <a:lnTo>
                  <a:pt x="151" y="602"/>
                </a:lnTo>
                <a:lnTo>
                  <a:pt x="162" y="618"/>
                </a:lnTo>
                <a:lnTo>
                  <a:pt x="174" y="634"/>
                </a:lnTo>
                <a:lnTo>
                  <a:pt x="186" y="650"/>
                </a:lnTo>
                <a:lnTo>
                  <a:pt x="199" y="665"/>
                </a:lnTo>
                <a:lnTo>
                  <a:pt x="212" y="680"/>
                </a:lnTo>
                <a:lnTo>
                  <a:pt x="225" y="694"/>
                </a:lnTo>
                <a:lnTo>
                  <a:pt x="239" y="709"/>
                </a:lnTo>
                <a:lnTo>
                  <a:pt x="253" y="723"/>
                </a:lnTo>
                <a:lnTo>
                  <a:pt x="267" y="736"/>
                </a:lnTo>
                <a:lnTo>
                  <a:pt x="282" y="749"/>
                </a:lnTo>
                <a:lnTo>
                  <a:pt x="297" y="762"/>
                </a:lnTo>
                <a:lnTo>
                  <a:pt x="312" y="775"/>
                </a:lnTo>
                <a:lnTo>
                  <a:pt x="327" y="787"/>
                </a:lnTo>
                <a:lnTo>
                  <a:pt x="343" y="799"/>
                </a:lnTo>
                <a:lnTo>
                  <a:pt x="359" y="810"/>
                </a:lnTo>
                <a:lnTo>
                  <a:pt x="376" y="821"/>
                </a:lnTo>
                <a:lnTo>
                  <a:pt x="392" y="832"/>
                </a:lnTo>
                <a:lnTo>
                  <a:pt x="409" y="842"/>
                </a:lnTo>
                <a:lnTo>
                  <a:pt x="426" y="852"/>
                </a:lnTo>
                <a:lnTo>
                  <a:pt x="444" y="861"/>
                </a:lnTo>
                <a:lnTo>
                  <a:pt x="462" y="870"/>
                </a:lnTo>
                <a:lnTo>
                  <a:pt x="479" y="879"/>
                </a:lnTo>
                <a:lnTo>
                  <a:pt x="498" y="887"/>
                </a:lnTo>
                <a:lnTo>
                  <a:pt x="516" y="894"/>
                </a:lnTo>
                <a:lnTo>
                  <a:pt x="535" y="902"/>
                </a:lnTo>
                <a:lnTo>
                  <a:pt x="553" y="908"/>
                </a:lnTo>
                <a:lnTo>
                  <a:pt x="572" y="915"/>
                </a:lnTo>
                <a:lnTo>
                  <a:pt x="592" y="921"/>
                </a:lnTo>
                <a:lnTo>
                  <a:pt x="611" y="926"/>
                </a:lnTo>
                <a:lnTo>
                  <a:pt x="631" y="931"/>
                </a:lnTo>
                <a:lnTo>
                  <a:pt x="650" y="935"/>
                </a:lnTo>
                <a:lnTo>
                  <a:pt x="670" y="939"/>
                </a:lnTo>
                <a:lnTo>
                  <a:pt x="690" y="943"/>
                </a:lnTo>
                <a:lnTo>
                  <a:pt x="711" y="945"/>
                </a:lnTo>
                <a:lnTo>
                  <a:pt x="732" y="948"/>
                </a:lnTo>
                <a:lnTo>
                  <a:pt x="753" y="950"/>
                </a:lnTo>
                <a:lnTo>
                  <a:pt x="773" y="951"/>
                </a:lnTo>
                <a:lnTo>
                  <a:pt x="794" y="952"/>
                </a:lnTo>
                <a:lnTo>
                  <a:pt x="815" y="952"/>
                </a:lnTo>
                <a:lnTo>
                  <a:pt x="843" y="952"/>
                </a:lnTo>
                <a:lnTo>
                  <a:pt x="856" y="951"/>
                </a:lnTo>
                <a:lnTo>
                  <a:pt x="870" y="950"/>
                </a:lnTo>
                <a:lnTo>
                  <a:pt x="897" y="948"/>
                </a:lnTo>
                <a:lnTo>
                  <a:pt x="924" y="945"/>
                </a:lnTo>
                <a:lnTo>
                  <a:pt x="951" y="941"/>
                </a:lnTo>
                <a:lnTo>
                  <a:pt x="977" y="936"/>
                </a:lnTo>
                <a:lnTo>
                  <a:pt x="1003" y="930"/>
                </a:lnTo>
                <a:lnTo>
                  <a:pt x="1028" y="923"/>
                </a:lnTo>
                <a:lnTo>
                  <a:pt x="1041" y="919"/>
                </a:lnTo>
                <a:lnTo>
                  <a:pt x="1054" y="916"/>
                </a:lnTo>
                <a:lnTo>
                  <a:pt x="1079" y="907"/>
                </a:lnTo>
                <a:lnTo>
                  <a:pt x="1103" y="898"/>
                </a:lnTo>
                <a:lnTo>
                  <a:pt x="1128" y="888"/>
                </a:lnTo>
                <a:lnTo>
                  <a:pt x="1151" y="878"/>
                </a:lnTo>
                <a:lnTo>
                  <a:pt x="1175" y="866"/>
                </a:lnTo>
                <a:lnTo>
                  <a:pt x="1198" y="854"/>
                </a:lnTo>
                <a:lnTo>
                  <a:pt x="1221" y="841"/>
                </a:lnTo>
                <a:lnTo>
                  <a:pt x="1243" y="828"/>
                </a:lnTo>
                <a:lnTo>
                  <a:pt x="1264" y="813"/>
                </a:lnTo>
                <a:lnTo>
                  <a:pt x="1275" y="806"/>
                </a:lnTo>
                <a:lnTo>
                  <a:pt x="1286" y="798"/>
                </a:lnTo>
                <a:lnTo>
                  <a:pt x="1306" y="783"/>
                </a:lnTo>
                <a:lnTo>
                  <a:pt x="1327" y="767"/>
                </a:lnTo>
                <a:lnTo>
                  <a:pt x="1346" y="750"/>
                </a:lnTo>
                <a:lnTo>
                  <a:pt x="1365" y="732"/>
                </a:lnTo>
                <a:lnTo>
                  <a:pt x="1384" y="714"/>
                </a:lnTo>
                <a:lnTo>
                  <a:pt x="1393" y="705"/>
                </a:lnTo>
                <a:lnTo>
                  <a:pt x="1402" y="695"/>
                </a:lnTo>
                <a:lnTo>
                  <a:pt x="1420" y="676"/>
                </a:lnTo>
                <a:lnTo>
                  <a:pt x="1436" y="656"/>
                </a:lnTo>
                <a:lnTo>
                  <a:pt x="1453" y="636"/>
                </a:lnTo>
                <a:lnTo>
                  <a:pt x="1468" y="615"/>
                </a:lnTo>
                <a:lnTo>
                  <a:pt x="1483" y="594"/>
                </a:lnTo>
                <a:lnTo>
                  <a:pt x="1498" y="572"/>
                </a:lnTo>
                <a:lnTo>
                  <a:pt x="1512" y="550"/>
                </a:lnTo>
                <a:lnTo>
                  <a:pt x="1525" y="572"/>
                </a:lnTo>
                <a:lnTo>
                  <a:pt x="1540" y="594"/>
                </a:lnTo>
                <a:lnTo>
                  <a:pt x="1555" y="615"/>
                </a:lnTo>
                <a:lnTo>
                  <a:pt x="1562" y="626"/>
                </a:lnTo>
                <a:lnTo>
                  <a:pt x="1570" y="636"/>
                </a:lnTo>
                <a:lnTo>
                  <a:pt x="1587" y="656"/>
                </a:lnTo>
                <a:lnTo>
                  <a:pt x="1603" y="676"/>
                </a:lnTo>
                <a:lnTo>
                  <a:pt x="1621" y="695"/>
                </a:lnTo>
                <a:lnTo>
                  <a:pt x="1639" y="714"/>
                </a:lnTo>
                <a:lnTo>
                  <a:pt x="1648" y="723"/>
                </a:lnTo>
                <a:lnTo>
                  <a:pt x="1658" y="732"/>
                </a:lnTo>
                <a:lnTo>
                  <a:pt x="1677" y="750"/>
                </a:lnTo>
                <a:lnTo>
                  <a:pt x="1696" y="767"/>
                </a:lnTo>
                <a:lnTo>
                  <a:pt x="1717" y="783"/>
                </a:lnTo>
                <a:lnTo>
                  <a:pt x="1737" y="798"/>
                </a:lnTo>
                <a:lnTo>
                  <a:pt x="1759" y="813"/>
                </a:lnTo>
                <a:lnTo>
                  <a:pt x="1780" y="828"/>
                </a:lnTo>
                <a:lnTo>
                  <a:pt x="1791" y="834"/>
                </a:lnTo>
                <a:lnTo>
                  <a:pt x="1802" y="841"/>
                </a:lnTo>
                <a:lnTo>
                  <a:pt x="1825" y="854"/>
                </a:lnTo>
                <a:lnTo>
                  <a:pt x="1848" y="866"/>
                </a:lnTo>
                <a:lnTo>
                  <a:pt x="1872" y="878"/>
                </a:lnTo>
                <a:lnTo>
                  <a:pt x="1895" y="888"/>
                </a:lnTo>
                <a:lnTo>
                  <a:pt x="1920" y="898"/>
                </a:lnTo>
                <a:lnTo>
                  <a:pt x="1944" y="907"/>
                </a:lnTo>
                <a:lnTo>
                  <a:pt x="1957" y="912"/>
                </a:lnTo>
                <a:lnTo>
                  <a:pt x="1969" y="916"/>
                </a:lnTo>
                <a:lnTo>
                  <a:pt x="1994" y="923"/>
                </a:lnTo>
                <a:lnTo>
                  <a:pt x="2020" y="930"/>
                </a:lnTo>
                <a:lnTo>
                  <a:pt x="2046" y="936"/>
                </a:lnTo>
                <a:lnTo>
                  <a:pt x="2072" y="941"/>
                </a:lnTo>
                <a:lnTo>
                  <a:pt x="2086" y="943"/>
                </a:lnTo>
                <a:lnTo>
                  <a:pt x="2099" y="945"/>
                </a:lnTo>
                <a:lnTo>
                  <a:pt x="2126" y="948"/>
                </a:lnTo>
                <a:lnTo>
                  <a:pt x="2153" y="950"/>
                </a:lnTo>
                <a:lnTo>
                  <a:pt x="2181" y="952"/>
                </a:lnTo>
                <a:lnTo>
                  <a:pt x="2209" y="952"/>
                </a:lnTo>
                <a:lnTo>
                  <a:pt x="2236" y="952"/>
                </a:lnTo>
                <a:lnTo>
                  <a:pt x="2250" y="951"/>
                </a:lnTo>
                <a:lnTo>
                  <a:pt x="2264" y="950"/>
                </a:lnTo>
                <a:lnTo>
                  <a:pt x="2291" y="948"/>
                </a:lnTo>
                <a:lnTo>
                  <a:pt x="2317" y="945"/>
                </a:lnTo>
                <a:lnTo>
                  <a:pt x="2344" y="941"/>
                </a:lnTo>
                <a:lnTo>
                  <a:pt x="2370" y="936"/>
                </a:lnTo>
                <a:lnTo>
                  <a:pt x="2396" y="930"/>
                </a:lnTo>
                <a:lnTo>
                  <a:pt x="2422" y="923"/>
                </a:lnTo>
                <a:lnTo>
                  <a:pt x="2434" y="920"/>
                </a:lnTo>
                <a:lnTo>
                  <a:pt x="2447" y="916"/>
                </a:lnTo>
                <a:lnTo>
                  <a:pt x="2472" y="907"/>
                </a:lnTo>
                <a:lnTo>
                  <a:pt x="2496" y="898"/>
                </a:lnTo>
                <a:lnTo>
                  <a:pt x="2521" y="889"/>
                </a:lnTo>
                <a:lnTo>
                  <a:pt x="2544" y="878"/>
                </a:lnTo>
                <a:lnTo>
                  <a:pt x="2568" y="867"/>
                </a:lnTo>
                <a:lnTo>
                  <a:pt x="2591" y="854"/>
                </a:lnTo>
                <a:lnTo>
                  <a:pt x="2613" y="842"/>
                </a:lnTo>
                <a:lnTo>
                  <a:pt x="2635" y="828"/>
                </a:lnTo>
                <a:lnTo>
                  <a:pt x="2657" y="814"/>
                </a:lnTo>
                <a:lnTo>
                  <a:pt x="2668" y="807"/>
                </a:lnTo>
                <a:lnTo>
                  <a:pt x="2678" y="799"/>
                </a:lnTo>
                <a:lnTo>
                  <a:pt x="2699" y="784"/>
                </a:lnTo>
                <a:lnTo>
                  <a:pt x="2719" y="767"/>
                </a:lnTo>
                <a:lnTo>
                  <a:pt x="2739" y="751"/>
                </a:lnTo>
                <a:lnTo>
                  <a:pt x="2758" y="733"/>
                </a:lnTo>
                <a:lnTo>
                  <a:pt x="2777" y="715"/>
                </a:lnTo>
                <a:lnTo>
                  <a:pt x="2795" y="697"/>
                </a:lnTo>
                <a:lnTo>
                  <a:pt x="2812" y="677"/>
                </a:lnTo>
                <a:lnTo>
                  <a:pt x="2829" y="658"/>
                </a:lnTo>
                <a:lnTo>
                  <a:pt x="2845" y="637"/>
                </a:lnTo>
                <a:lnTo>
                  <a:pt x="2861" y="617"/>
                </a:lnTo>
                <a:lnTo>
                  <a:pt x="2869" y="606"/>
                </a:lnTo>
                <a:lnTo>
                  <a:pt x="2876" y="595"/>
                </a:lnTo>
                <a:lnTo>
                  <a:pt x="2890" y="574"/>
                </a:lnTo>
                <a:lnTo>
                  <a:pt x="2904" y="551"/>
                </a:lnTo>
                <a:lnTo>
                  <a:pt x="2918" y="574"/>
                </a:lnTo>
                <a:lnTo>
                  <a:pt x="2932" y="595"/>
                </a:lnTo>
                <a:lnTo>
                  <a:pt x="2947" y="617"/>
                </a:lnTo>
                <a:lnTo>
                  <a:pt x="2955" y="627"/>
                </a:lnTo>
                <a:lnTo>
                  <a:pt x="2963" y="637"/>
                </a:lnTo>
                <a:lnTo>
                  <a:pt x="2979" y="658"/>
                </a:lnTo>
                <a:lnTo>
                  <a:pt x="2996" y="677"/>
                </a:lnTo>
                <a:lnTo>
                  <a:pt x="3014" y="697"/>
                </a:lnTo>
                <a:lnTo>
                  <a:pt x="3032" y="715"/>
                </a:lnTo>
                <a:lnTo>
                  <a:pt x="3050" y="733"/>
                </a:lnTo>
                <a:lnTo>
                  <a:pt x="3069" y="751"/>
                </a:lnTo>
                <a:lnTo>
                  <a:pt x="3089" y="767"/>
                </a:lnTo>
                <a:lnTo>
                  <a:pt x="3109" y="784"/>
                </a:lnTo>
                <a:lnTo>
                  <a:pt x="3130" y="799"/>
                </a:lnTo>
                <a:lnTo>
                  <a:pt x="3151" y="814"/>
                </a:lnTo>
                <a:lnTo>
                  <a:pt x="3173" y="828"/>
                </a:lnTo>
                <a:lnTo>
                  <a:pt x="3195" y="842"/>
                </a:lnTo>
                <a:lnTo>
                  <a:pt x="3217" y="854"/>
                </a:lnTo>
                <a:lnTo>
                  <a:pt x="3229" y="861"/>
                </a:lnTo>
                <a:lnTo>
                  <a:pt x="3240" y="867"/>
                </a:lnTo>
                <a:lnTo>
                  <a:pt x="3252" y="872"/>
                </a:lnTo>
                <a:lnTo>
                  <a:pt x="3264" y="878"/>
                </a:lnTo>
                <a:lnTo>
                  <a:pt x="3276" y="883"/>
                </a:lnTo>
                <a:lnTo>
                  <a:pt x="3288" y="889"/>
                </a:lnTo>
                <a:lnTo>
                  <a:pt x="3300" y="894"/>
                </a:lnTo>
                <a:lnTo>
                  <a:pt x="3312" y="898"/>
                </a:lnTo>
                <a:lnTo>
                  <a:pt x="3336" y="907"/>
                </a:lnTo>
                <a:lnTo>
                  <a:pt x="3349" y="912"/>
                </a:lnTo>
                <a:lnTo>
                  <a:pt x="3361" y="916"/>
                </a:lnTo>
                <a:lnTo>
                  <a:pt x="3374" y="920"/>
                </a:lnTo>
                <a:lnTo>
                  <a:pt x="3387" y="923"/>
                </a:lnTo>
                <a:lnTo>
                  <a:pt x="3412" y="930"/>
                </a:lnTo>
                <a:lnTo>
                  <a:pt x="3438" y="936"/>
                </a:lnTo>
                <a:lnTo>
                  <a:pt x="3464" y="941"/>
                </a:lnTo>
                <a:lnTo>
                  <a:pt x="3491" y="945"/>
                </a:lnTo>
                <a:lnTo>
                  <a:pt x="3518" y="948"/>
                </a:lnTo>
                <a:lnTo>
                  <a:pt x="3545" y="950"/>
                </a:lnTo>
                <a:lnTo>
                  <a:pt x="3572" y="952"/>
                </a:lnTo>
                <a:lnTo>
                  <a:pt x="3600" y="952"/>
                </a:lnTo>
                <a:lnTo>
                  <a:pt x="3628" y="952"/>
                </a:lnTo>
                <a:lnTo>
                  <a:pt x="3642" y="951"/>
                </a:lnTo>
                <a:lnTo>
                  <a:pt x="3655" y="950"/>
                </a:lnTo>
                <a:lnTo>
                  <a:pt x="3682" y="948"/>
                </a:lnTo>
                <a:lnTo>
                  <a:pt x="3709" y="945"/>
                </a:lnTo>
                <a:lnTo>
                  <a:pt x="3736" y="941"/>
                </a:lnTo>
                <a:lnTo>
                  <a:pt x="3762" y="936"/>
                </a:lnTo>
                <a:lnTo>
                  <a:pt x="3788" y="930"/>
                </a:lnTo>
                <a:lnTo>
                  <a:pt x="3814" y="923"/>
                </a:lnTo>
                <a:lnTo>
                  <a:pt x="3826" y="920"/>
                </a:lnTo>
                <a:lnTo>
                  <a:pt x="3839" y="916"/>
                </a:lnTo>
                <a:lnTo>
                  <a:pt x="3864" y="907"/>
                </a:lnTo>
                <a:lnTo>
                  <a:pt x="3888" y="898"/>
                </a:lnTo>
                <a:lnTo>
                  <a:pt x="3913" y="888"/>
                </a:lnTo>
                <a:lnTo>
                  <a:pt x="3936" y="878"/>
                </a:lnTo>
                <a:lnTo>
                  <a:pt x="3960" y="866"/>
                </a:lnTo>
                <a:lnTo>
                  <a:pt x="3983" y="854"/>
                </a:lnTo>
                <a:lnTo>
                  <a:pt x="4005" y="841"/>
                </a:lnTo>
                <a:lnTo>
                  <a:pt x="4028" y="828"/>
                </a:lnTo>
                <a:lnTo>
                  <a:pt x="4049" y="814"/>
                </a:lnTo>
                <a:lnTo>
                  <a:pt x="4060" y="806"/>
                </a:lnTo>
                <a:lnTo>
                  <a:pt x="4070" y="799"/>
                </a:lnTo>
                <a:lnTo>
                  <a:pt x="4091" y="783"/>
                </a:lnTo>
                <a:lnTo>
                  <a:pt x="4111" y="767"/>
                </a:lnTo>
                <a:lnTo>
                  <a:pt x="4131" y="750"/>
                </a:lnTo>
                <a:lnTo>
                  <a:pt x="4150" y="733"/>
                </a:lnTo>
                <a:lnTo>
                  <a:pt x="4169" y="715"/>
                </a:lnTo>
                <a:lnTo>
                  <a:pt x="4178" y="705"/>
                </a:lnTo>
                <a:lnTo>
                  <a:pt x="4187" y="696"/>
                </a:lnTo>
                <a:lnTo>
                  <a:pt x="4204" y="677"/>
                </a:lnTo>
                <a:lnTo>
                  <a:pt x="4221" y="657"/>
                </a:lnTo>
                <a:lnTo>
                  <a:pt x="4238" y="637"/>
                </a:lnTo>
                <a:lnTo>
                  <a:pt x="4253" y="616"/>
                </a:lnTo>
                <a:lnTo>
                  <a:pt x="4268" y="595"/>
                </a:lnTo>
                <a:lnTo>
                  <a:pt x="4283" y="573"/>
                </a:lnTo>
                <a:lnTo>
                  <a:pt x="4296" y="550"/>
                </a:lnTo>
                <a:lnTo>
                  <a:pt x="4310" y="573"/>
                </a:lnTo>
                <a:lnTo>
                  <a:pt x="4324" y="595"/>
                </a:lnTo>
                <a:lnTo>
                  <a:pt x="4339" y="616"/>
                </a:lnTo>
                <a:lnTo>
                  <a:pt x="4347" y="626"/>
                </a:lnTo>
                <a:lnTo>
                  <a:pt x="4355" y="637"/>
                </a:lnTo>
                <a:lnTo>
                  <a:pt x="4371" y="657"/>
                </a:lnTo>
                <a:lnTo>
                  <a:pt x="4388" y="677"/>
                </a:lnTo>
                <a:lnTo>
                  <a:pt x="4406" y="696"/>
                </a:lnTo>
                <a:lnTo>
                  <a:pt x="4424" y="715"/>
                </a:lnTo>
                <a:lnTo>
                  <a:pt x="4442" y="733"/>
                </a:lnTo>
                <a:lnTo>
                  <a:pt x="4462" y="750"/>
                </a:lnTo>
                <a:lnTo>
                  <a:pt x="4481" y="767"/>
                </a:lnTo>
                <a:lnTo>
                  <a:pt x="4501" y="783"/>
                </a:lnTo>
                <a:lnTo>
                  <a:pt x="4522" y="799"/>
                </a:lnTo>
                <a:lnTo>
                  <a:pt x="4543" y="814"/>
                </a:lnTo>
                <a:lnTo>
                  <a:pt x="4565" y="828"/>
                </a:lnTo>
                <a:lnTo>
                  <a:pt x="4576" y="835"/>
                </a:lnTo>
                <a:lnTo>
                  <a:pt x="4587" y="841"/>
                </a:lnTo>
                <a:lnTo>
                  <a:pt x="4610" y="854"/>
                </a:lnTo>
                <a:lnTo>
                  <a:pt x="4621" y="860"/>
                </a:lnTo>
                <a:lnTo>
                  <a:pt x="4633" y="866"/>
                </a:lnTo>
                <a:lnTo>
                  <a:pt x="4656" y="878"/>
                </a:lnTo>
                <a:lnTo>
                  <a:pt x="4680" y="888"/>
                </a:lnTo>
                <a:lnTo>
                  <a:pt x="4704" y="898"/>
                </a:lnTo>
                <a:lnTo>
                  <a:pt x="4729" y="907"/>
                </a:lnTo>
                <a:lnTo>
                  <a:pt x="4741" y="912"/>
                </a:lnTo>
                <a:lnTo>
                  <a:pt x="4754" y="916"/>
                </a:lnTo>
                <a:lnTo>
                  <a:pt x="4779" y="923"/>
                </a:lnTo>
                <a:lnTo>
                  <a:pt x="4805" y="930"/>
                </a:lnTo>
                <a:lnTo>
                  <a:pt x="4831" y="936"/>
                </a:lnTo>
                <a:lnTo>
                  <a:pt x="4857" y="941"/>
                </a:lnTo>
                <a:lnTo>
                  <a:pt x="4870" y="943"/>
                </a:lnTo>
                <a:lnTo>
                  <a:pt x="4883" y="945"/>
                </a:lnTo>
                <a:lnTo>
                  <a:pt x="4910" y="948"/>
                </a:lnTo>
                <a:lnTo>
                  <a:pt x="4937" y="950"/>
                </a:lnTo>
                <a:lnTo>
                  <a:pt x="4965" y="952"/>
                </a:lnTo>
                <a:lnTo>
                  <a:pt x="4992" y="952"/>
                </a:lnTo>
                <a:lnTo>
                  <a:pt x="5020" y="952"/>
                </a:lnTo>
                <a:lnTo>
                  <a:pt x="5033" y="951"/>
                </a:lnTo>
                <a:lnTo>
                  <a:pt x="5048" y="950"/>
                </a:lnTo>
                <a:lnTo>
                  <a:pt x="5075" y="948"/>
                </a:lnTo>
                <a:lnTo>
                  <a:pt x="5102" y="945"/>
                </a:lnTo>
                <a:lnTo>
                  <a:pt x="5128" y="941"/>
                </a:lnTo>
                <a:lnTo>
                  <a:pt x="5155" y="936"/>
                </a:lnTo>
                <a:lnTo>
                  <a:pt x="5181" y="930"/>
                </a:lnTo>
                <a:lnTo>
                  <a:pt x="5193" y="927"/>
                </a:lnTo>
                <a:lnTo>
                  <a:pt x="5206" y="923"/>
                </a:lnTo>
                <a:lnTo>
                  <a:pt x="5219" y="920"/>
                </a:lnTo>
                <a:lnTo>
                  <a:pt x="5232" y="916"/>
                </a:lnTo>
                <a:lnTo>
                  <a:pt x="5256" y="907"/>
                </a:lnTo>
                <a:lnTo>
                  <a:pt x="5281" y="898"/>
                </a:lnTo>
                <a:lnTo>
                  <a:pt x="5305" y="888"/>
                </a:lnTo>
                <a:lnTo>
                  <a:pt x="5329" y="878"/>
                </a:lnTo>
                <a:lnTo>
                  <a:pt x="5353" y="866"/>
                </a:lnTo>
                <a:lnTo>
                  <a:pt x="5376" y="854"/>
                </a:lnTo>
                <a:lnTo>
                  <a:pt x="5398" y="841"/>
                </a:lnTo>
                <a:lnTo>
                  <a:pt x="5420" y="828"/>
                </a:lnTo>
                <a:lnTo>
                  <a:pt x="5442" y="814"/>
                </a:lnTo>
                <a:lnTo>
                  <a:pt x="5453" y="806"/>
                </a:lnTo>
                <a:lnTo>
                  <a:pt x="5463" y="799"/>
                </a:lnTo>
                <a:lnTo>
                  <a:pt x="5484" y="783"/>
                </a:lnTo>
                <a:lnTo>
                  <a:pt x="5504" y="767"/>
                </a:lnTo>
                <a:lnTo>
                  <a:pt x="5524" y="750"/>
                </a:lnTo>
                <a:lnTo>
                  <a:pt x="5543" y="733"/>
                </a:lnTo>
                <a:lnTo>
                  <a:pt x="5561" y="715"/>
                </a:lnTo>
                <a:lnTo>
                  <a:pt x="5571" y="705"/>
                </a:lnTo>
                <a:lnTo>
                  <a:pt x="5579" y="696"/>
                </a:lnTo>
                <a:lnTo>
                  <a:pt x="5597" y="677"/>
                </a:lnTo>
                <a:lnTo>
                  <a:pt x="5614" y="657"/>
                </a:lnTo>
                <a:lnTo>
                  <a:pt x="5630" y="637"/>
                </a:lnTo>
                <a:lnTo>
                  <a:pt x="5646" y="616"/>
                </a:lnTo>
                <a:lnTo>
                  <a:pt x="5661" y="595"/>
                </a:lnTo>
                <a:lnTo>
                  <a:pt x="5675" y="573"/>
                </a:lnTo>
                <a:lnTo>
                  <a:pt x="5689" y="551"/>
                </a:lnTo>
                <a:lnTo>
                  <a:pt x="5703" y="573"/>
                </a:lnTo>
                <a:lnTo>
                  <a:pt x="5717" y="595"/>
                </a:lnTo>
                <a:lnTo>
                  <a:pt x="5732" y="616"/>
                </a:lnTo>
                <a:lnTo>
                  <a:pt x="5740" y="626"/>
                </a:lnTo>
                <a:lnTo>
                  <a:pt x="5748" y="637"/>
                </a:lnTo>
                <a:lnTo>
                  <a:pt x="5764" y="657"/>
                </a:lnTo>
                <a:lnTo>
                  <a:pt x="5781" y="677"/>
                </a:lnTo>
                <a:lnTo>
                  <a:pt x="5798" y="696"/>
                </a:lnTo>
                <a:lnTo>
                  <a:pt x="5816" y="715"/>
                </a:lnTo>
                <a:lnTo>
                  <a:pt x="5835" y="733"/>
                </a:lnTo>
                <a:lnTo>
                  <a:pt x="5854" y="750"/>
                </a:lnTo>
                <a:lnTo>
                  <a:pt x="5874" y="767"/>
                </a:lnTo>
                <a:lnTo>
                  <a:pt x="5894" y="783"/>
                </a:lnTo>
                <a:lnTo>
                  <a:pt x="5915" y="799"/>
                </a:lnTo>
                <a:lnTo>
                  <a:pt x="5936" y="814"/>
                </a:lnTo>
                <a:lnTo>
                  <a:pt x="5958" y="828"/>
                </a:lnTo>
                <a:lnTo>
                  <a:pt x="5969" y="835"/>
                </a:lnTo>
                <a:lnTo>
                  <a:pt x="5980" y="841"/>
                </a:lnTo>
                <a:lnTo>
                  <a:pt x="6002" y="854"/>
                </a:lnTo>
                <a:lnTo>
                  <a:pt x="6014" y="860"/>
                </a:lnTo>
                <a:lnTo>
                  <a:pt x="6025" y="866"/>
                </a:lnTo>
                <a:lnTo>
                  <a:pt x="6049" y="878"/>
                </a:lnTo>
                <a:lnTo>
                  <a:pt x="6073" y="888"/>
                </a:lnTo>
                <a:lnTo>
                  <a:pt x="6085" y="893"/>
                </a:lnTo>
                <a:lnTo>
                  <a:pt x="6097" y="898"/>
                </a:lnTo>
                <a:lnTo>
                  <a:pt x="6121" y="907"/>
                </a:lnTo>
                <a:lnTo>
                  <a:pt x="6134" y="912"/>
                </a:lnTo>
                <a:lnTo>
                  <a:pt x="6146" y="916"/>
                </a:lnTo>
                <a:lnTo>
                  <a:pt x="6159" y="920"/>
                </a:lnTo>
                <a:lnTo>
                  <a:pt x="6172" y="923"/>
                </a:lnTo>
                <a:lnTo>
                  <a:pt x="6197" y="930"/>
                </a:lnTo>
                <a:lnTo>
                  <a:pt x="6223" y="936"/>
                </a:lnTo>
                <a:lnTo>
                  <a:pt x="6249" y="941"/>
                </a:lnTo>
                <a:lnTo>
                  <a:pt x="6263" y="943"/>
                </a:lnTo>
                <a:lnTo>
                  <a:pt x="6276" y="945"/>
                </a:lnTo>
                <a:lnTo>
                  <a:pt x="6303" y="948"/>
                </a:lnTo>
                <a:lnTo>
                  <a:pt x="6330" y="950"/>
                </a:lnTo>
                <a:lnTo>
                  <a:pt x="6357" y="952"/>
                </a:lnTo>
                <a:lnTo>
                  <a:pt x="6385" y="952"/>
                </a:lnTo>
                <a:lnTo>
                  <a:pt x="6406" y="952"/>
                </a:lnTo>
                <a:lnTo>
                  <a:pt x="6427" y="951"/>
                </a:lnTo>
                <a:lnTo>
                  <a:pt x="6447" y="950"/>
                </a:lnTo>
                <a:lnTo>
                  <a:pt x="6468" y="948"/>
                </a:lnTo>
                <a:lnTo>
                  <a:pt x="6489" y="945"/>
                </a:lnTo>
                <a:lnTo>
                  <a:pt x="6510" y="943"/>
                </a:lnTo>
                <a:lnTo>
                  <a:pt x="6530" y="939"/>
                </a:lnTo>
                <a:lnTo>
                  <a:pt x="6550" y="935"/>
                </a:lnTo>
                <a:lnTo>
                  <a:pt x="6569" y="931"/>
                </a:lnTo>
                <a:lnTo>
                  <a:pt x="6589" y="926"/>
                </a:lnTo>
                <a:lnTo>
                  <a:pt x="6608" y="921"/>
                </a:lnTo>
                <a:lnTo>
                  <a:pt x="6628" y="915"/>
                </a:lnTo>
                <a:lnTo>
                  <a:pt x="6647" y="908"/>
                </a:lnTo>
                <a:lnTo>
                  <a:pt x="6665" y="902"/>
                </a:lnTo>
                <a:lnTo>
                  <a:pt x="6684" y="894"/>
                </a:lnTo>
                <a:lnTo>
                  <a:pt x="6702" y="887"/>
                </a:lnTo>
                <a:lnTo>
                  <a:pt x="6720" y="879"/>
                </a:lnTo>
                <a:lnTo>
                  <a:pt x="6738" y="870"/>
                </a:lnTo>
                <a:lnTo>
                  <a:pt x="6756" y="861"/>
                </a:lnTo>
                <a:lnTo>
                  <a:pt x="6773" y="852"/>
                </a:lnTo>
                <a:lnTo>
                  <a:pt x="6791" y="842"/>
                </a:lnTo>
                <a:lnTo>
                  <a:pt x="6808" y="832"/>
                </a:lnTo>
                <a:lnTo>
                  <a:pt x="6841" y="810"/>
                </a:lnTo>
                <a:lnTo>
                  <a:pt x="6857" y="799"/>
                </a:lnTo>
                <a:lnTo>
                  <a:pt x="6872" y="787"/>
                </a:lnTo>
                <a:lnTo>
                  <a:pt x="6888" y="775"/>
                </a:lnTo>
                <a:lnTo>
                  <a:pt x="6903" y="762"/>
                </a:lnTo>
                <a:lnTo>
                  <a:pt x="6918" y="749"/>
                </a:lnTo>
                <a:lnTo>
                  <a:pt x="6933" y="736"/>
                </a:lnTo>
                <a:lnTo>
                  <a:pt x="6947" y="723"/>
                </a:lnTo>
                <a:lnTo>
                  <a:pt x="6961" y="709"/>
                </a:lnTo>
                <a:lnTo>
                  <a:pt x="6975" y="694"/>
                </a:lnTo>
                <a:lnTo>
                  <a:pt x="6988" y="680"/>
                </a:lnTo>
                <a:lnTo>
                  <a:pt x="7001" y="665"/>
                </a:lnTo>
                <a:lnTo>
                  <a:pt x="7014" y="650"/>
                </a:lnTo>
                <a:lnTo>
                  <a:pt x="7026" y="634"/>
                </a:lnTo>
                <a:lnTo>
                  <a:pt x="7038" y="618"/>
                </a:lnTo>
                <a:lnTo>
                  <a:pt x="7049" y="602"/>
                </a:lnTo>
                <a:lnTo>
                  <a:pt x="7061" y="586"/>
                </a:lnTo>
                <a:lnTo>
                  <a:pt x="7071" y="569"/>
                </a:lnTo>
                <a:lnTo>
                  <a:pt x="7082" y="552"/>
                </a:lnTo>
                <a:lnTo>
                  <a:pt x="7092" y="535"/>
                </a:lnTo>
                <a:lnTo>
                  <a:pt x="7101" y="517"/>
                </a:lnTo>
                <a:lnTo>
                  <a:pt x="7111" y="499"/>
                </a:lnTo>
                <a:lnTo>
                  <a:pt x="7119" y="481"/>
                </a:lnTo>
                <a:lnTo>
                  <a:pt x="7128" y="462"/>
                </a:lnTo>
                <a:lnTo>
                  <a:pt x="7136" y="444"/>
                </a:lnTo>
                <a:lnTo>
                  <a:pt x="7143" y="425"/>
                </a:lnTo>
                <a:lnTo>
                  <a:pt x="7150" y="406"/>
                </a:lnTo>
                <a:lnTo>
                  <a:pt x="7157" y="387"/>
                </a:lnTo>
                <a:lnTo>
                  <a:pt x="7163" y="367"/>
                </a:lnTo>
                <a:lnTo>
                  <a:pt x="7169" y="348"/>
                </a:lnTo>
                <a:lnTo>
                  <a:pt x="7174" y="328"/>
                </a:lnTo>
                <a:lnTo>
                  <a:pt x="7179" y="308"/>
                </a:lnTo>
                <a:lnTo>
                  <a:pt x="7183" y="288"/>
                </a:lnTo>
                <a:lnTo>
                  <a:pt x="7187" y="268"/>
                </a:lnTo>
                <a:lnTo>
                  <a:pt x="7190" y="247"/>
                </a:lnTo>
                <a:lnTo>
                  <a:pt x="7193" y="226"/>
                </a:lnTo>
                <a:lnTo>
                  <a:pt x="7196" y="206"/>
                </a:lnTo>
                <a:lnTo>
                  <a:pt x="7197" y="185"/>
                </a:lnTo>
                <a:lnTo>
                  <a:pt x="7199" y="164"/>
                </a:lnTo>
                <a:lnTo>
                  <a:pt x="7200" y="142"/>
                </a:lnTo>
                <a:lnTo>
                  <a:pt x="7200" y="121"/>
                </a:lnTo>
                <a:close/>
              </a:path>
            </a:pathLst>
          </a:custGeom>
          <a:solidFill>
            <a:srgbClr val="000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fi-FI" sz="1801"/>
          </a:p>
        </p:txBody>
      </p:sp>
      <p:sp>
        <p:nvSpPr>
          <p:cNvPr id="22" name="Freeform 6"/>
          <p:cNvSpPr>
            <a:spLocks noChangeAspect="1"/>
          </p:cNvSpPr>
          <p:nvPr userDrawn="1"/>
        </p:nvSpPr>
        <p:spPr bwMode="auto">
          <a:xfrm>
            <a:off x="7968260" y="4221110"/>
            <a:ext cx="648000" cy="85680"/>
          </a:xfrm>
          <a:custGeom>
            <a:avLst/>
            <a:gdLst>
              <a:gd name="T0" fmla="*/ 7106 w 7200"/>
              <a:gd name="T1" fmla="*/ 3 h 952"/>
              <a:gd name="T2" fmla="*/ 6973 w 7200"/>
              <a:gd name="T3" fmla="*/ 74 h 952"/>
              <a:gd name="T4" fmla="*/ 6907 w 7200"/>
              <a:gd name="T5" fmla="*/ 376 h 952"/>
              <a:gd name="T6" fmla="*/ 6697 w 7200"/>
              <a:gd name="T7" fmla="*/ 618 h 952"/>
              <a:gd name="T8" fmla="*/ 6355 w 7200"/>
              <a:gd name="T9" fmla="*/ 711 h 952"/>
              <a:gd name="T10" fmla="*/ 6040 w 7200"/>
              <a:gd name="T11" fmla="*/ 595 h 952"/>
              <a:gd name="T12" fmla="*/ 5826 w 7200"/>
              <a:gd name="T13" fmla="*/ 271 h 952"/>
              <a:gd name="T14" fmla="*/ 5764 w 7200"/>
              <a:gd name="T15" fmla="*/ 28 h 952"/>
              <a:gd name="T16" fmla="*/ 5618 w 7200"/>
              <a:gd name="T17" fmla="*/ 24 h 952"/>
              <a:gd name="T18" fmla="*/ 5568 w 7200"/>
              <a:gd name="T19" fmla="*/ 184 h 952"/>
              <a:gd name="T20" fmla="*/ 5463 w 7200"/>
              <a:gd name="T21" fmla="*/ 463 h 952"/>
              <a:gd name="T22" fmla="*/ 5204 w 7200"/>
              <a:gd name="T23" fmla="*/ 671 h 952"/>
              <a:gd name="T24" fmla="*/ 4834 w 7200"/>
              <a:gd name="T25" fmla="*/ 689 h 952"/>
              <a:gd name="T26" fmla="*/ 4547 w 7200"/>
              <a:gd name="T27" fmla="*/ 497 h 952"/>
              <a:gd name="T28" fmla="*/ 4421 w 7200"/>
              <a:gd name="T29" fmla="*/ 212 h 952"/>
              <a:gd name="T30" fmla="*/ 4372 w 7200"/>
              <a:gd name="T31" fmla="*/ 28 h 952"/>
              <a:gd name="T32" fmla="*/ 4226 w 7200"/>
              <a:gd name="T33" fmla="*/ 24 h 952"/>
              <a:gd name="T34" fmla="*/ 4175 w 7200"/>
              <a:gd name="T35" fmla="*/ 183 h 952"/>
              <a:gd name="T36" fmla="*/ 4046 w 7200"/>
              <a:gd name="T37" fmla="*/ 497 h 952"/>
              <a:gd name="T38" fmla="*/ 3785 w 7200"/>
              <a:gd name="T39" fmla="*/ 680 h 952"/>
              <a:gd name="T40" fmla="*/ 3403 w 7200"/>
              <a:gd name="T41" fmla="*/ 676 h 952"/>
              <a:gd name="T42" fmla="*/ 3124 w 7200"/>
              <a:gd name="T43" fmla="*/ 455 h 952"/>
              <a:gd name="T44" fmla="*/ 3022 w 7200"/>
              <a:gd name="T45" fmla="*/ 109 h 952"/>
              <a:gd name="T46" fmla="*/ 2917 w 7200"/>
              <a:gd name="T47" fmla="*/ 1 h 952"/>
              <a:gd name="T48" fmla="*/ 2795 w 7200"/>
              <a:gd name="T49" fmla="*/ 74 h 952"/>
              <a:gd name="T50" fmla="*/ 2748 w 7200"/>
              <a:gd name="T51" fmla="*/ 330 h 952"/>
              <a:gd name="T52" fmla="*/ 2562 w 7200"/>
              <a:gd name="T53" fmla="*/ 588 h 952"/>
              <a:gd name="T54" fmla="*/ 2267 w 7200"/>
              <a:gd name="T55" fmla="*/ 708 h 952"/>
              <a:gd name="T56" fmla="*/ 1873 w 7200"/>
              <a:gd name="T57" fmla="*/ 602 h 952"/>
              <a:gd name="T58" fmla="*/ 1681 w 7200"/>
              <a:gd name="T59" fmla="*/ 363 h 952"/>
              <a:gd name="T60" fmla="*/ 1624 w 7200"/>
              <a:gd name="T61" fmla="*/ 85 h 952"/>
              <a:gd name="T62" fmla="*/ 1512 w 7200"/>
              <a:gd name="T63" fmla="*/ 1 h 952"/>
              <a:gd name="T64" fmla="*/ 1394 w 7200"/>
              <a:gd name="T65" fmla="*/ 102 h 952"/>
              <a:gd name="T66" fmla="*/ 1309 w 7200"/>
              <a:gd name="T67" fmla="*/ 426 h 952"/>
              <a:gd name="T68" fmla="*/ 1090 w 7200"/>
              <a:gd name="T69" fmla="*/ 640 h 952"/>
              <a:gd name="T70" fmla="*/ 698 w 7200"/>
              <a:gd name="T71" fmla="*/ 699 h 952"/>
              <a:gd name="T72" fmla="*/ 406 w 7200"/>
              <a:gd name="T73" fmla="*/ 538 h 952"/>
              <a:gd name="T74" fmla="*/ 251 w 7200"/>
              <a:gd name="T75" fmla="*/ 254 h 952"/>
              <a:gd name="T76" fmla="*/ 202 w 7200"/>
              <a:gd name="T77" fmla="*/ 36 h 952"/>
              <a:gd name="T78" fmla="*/ 43 w 7200"/>
              <a:gd name="T79" fmla="*/ 28 h 952"/>
              <a:gd name="T80" fmla="*/ 10 w 7200"/>
              <a:gd name="T81" fmla="*/ 247 h 952"/>
              <a:gd name="T82" fmla="*/ 151 w 7200"/>
              <a:gd name="T83" fmla="*/ 602 h 952"/>
              <a:gd name="T84" fmla="*/ 426 w 7200"/>
              <a:gd name="T85" fmla="*/ 852 h 952"/>
              <a:gd name="T86" fmla="*/ 794 w 7200"/>
              <a:gd name="T87" fmla="*/ 952 h 952"/>
              <a:gd name="T88" fmla="*/ 1221 w 7200"/>
              <a:gd name="T89" fmla="*/ 841 h 952"/>
              <a:gd name="T90" fmla="*/ 1525 w 7200"/>
              <a:gd name="T91" fmla="*/ 572 h 952"/>
              <a:gd name="T92" fmla="*/ 1825 w 7200"/>
              <a:gd name="T93" fmla="*/ 854 h 952"/>
              <a:gd name="T94" fmla="*/ 2250 w 7200"/>
              <a:gd name="T95" fmla="*/ 951 h 952"/>
              <a:gd name="T96" fmla="*/ 2668 w 7200"/>
              <a:gd name="T97" fmla="*/ 807 h 952"/>
              <a:gd name="T98" fmla="*/ 2955 w 7200"/>
              <a:gd name="T99" fmla="*/ 627 h 952"/>
              <a:gd name="T100" fmla="*/ 3276 w 7200"/>
              <a:gd name="T101" fmla="*/ 883 h 952"/>
              <a:gd name="T102" fmla="*/ 3655 w 7200"/>
              <a:gd name="T103" fmla="*/ 950 h 952"/>
              <a:gd name="T104" fmla="*/ 4070 w 7200"/>
              <a:gd name="T105" fmla="*/ 799 h 952"/>
              <a:gd name="T106" fmla="*/ 4355 w 7200"/>
              <a:gd name="T107" fmla="*/ 637 h 952"/>
              <a:gd name="T108" fmla="*/ 4704 w 7200"/>
              <a:gd name="T109" fmla="*/ 898 h 952"/>
              <a:gd name="T110" fmla="*/ 5128 w 7200"/>
              <a:gd name="T111" fmla="*/ 941 h 952"/>
              <a:gd name="T112" fmla="*/ 5504 w 7200"/>
              <a:gd name="T113" fmla="*/ 767 h 952"/>
              <a:gd name="T114" fmla="*/ 5781 w 7200"/>
              <a:gd name="T115" fmla="*/ 677 h 952"/>
              <a:gd name="T116" fmla="*/ 6121 w 7200"/>
              <a:gd name="T117" fmla="*/ 907 h 952"/>
              <a:gd name="T118" fmla="*/ 6510 w 7200"/>
              <a:gd name="T119" fmla="*/ 943 h 952"/>
              <a:gd name="T120" fmla="*/ 6872 w 7200"/>
              <a:gd name="T121" fmla="*/ 787 h 952"/>
              <a:gd name="T122" fmla="*/ 7111 w 7200"/>
              <a:gd name="T123" fmla="*/ 499 h 952"/>
              <a:gd name="T124" fmla="*/ 7200 w 7200"/>
              <a:gd name="T125" fmla="*/ 121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0" h="952">
                <a:moveTo>
                  <a:pt x="7200" y="121"/>
                </a:moveTo>
                <a:lnTo>
                  <a:pt x="7199" y="109"/>
                </a:lnTo>
                <a:lnTo>
                  <a:pt x="7197" y="97"/>
                </a:lnTo>
                <a:lnTo>
                  <a:pt x="7196" y="91"/>
                </a:lnTo>
                <a:lnTo>
                  <a:pt x="7194" y="85"/>
                </a:lnTo>
                <a:lnTo>
                  <a:pt x="7191" y="74"/>
                </a:lnTo>
                <a:lnTo>
                  <a:pt x="7186" y="63"/>
                </a:lnTo>
                <a:lnTo>
                  <a:pt x="7183" y="58"/>
                </a:lnTo>
                <a:lnTo>
                  <a:pt x="7180" y="54"/>
                </a:lnTo>
                <a:lnTo>
                  <a:pt x="7176" y="49"/>
                </a:lnTo>
                <a:lnTo>
                  <a:pt x="7173" y="44"/>
                </a:lnTo>
                <a:lnTo>
                  <a:pt x="7165" y="36"/>
                </a:lnTo>
                <a:lnTo>
                  <a:pt x="7157" y="28"/>
                </a:lnTo>
                <a:lnTo>
                  <a:pt x="7148" y="21"/>
                </a:lnTo>
                <a:lnTo>
                  <a:pt x="7138" y="15"/>
                </a:lnTo>
                <a:lnTo>
                  <a:pt x="7128" y="10"/>
                </a:lnTo>
                <a:lnTo>
                  <a:pt x="7122" y="8"/>
                </a:lnTo>
                <a:lnTo>
                  <a:pt x="7117" y="6"/>
                </a:lnTo>
                <a:lnTo>
                  <a:pt x="7106" y="3"/>
                </a:lnTo>
                <a:lnTo>
                  <a:pt x="7100" y="2"/>
                </a:lnTo>
                <a:lnTo>
                  <a:pt x="7094" y="1"/>
                </a:lnTo>
                <a:lnTo>
                  <a:pt x="7088" y="1"/>
                </a:lnTo>
                <a:lnTo>
                  <a:pt x="7082" y="0"/>
                </a:lnTo>
                <a:lnTo>
                  <a:pt x="7070" y="1"/>
                </a:lnTo>
                <a:lnTo>
                  <a:pt x="7058" y="3"/>
                </a:lnTo>
                <a:lnTo>
                  <a:pt x="7047" y="6"/>
                </a:lnTo>
                <a:lnTo>
                  <a:pt x="7036" y="10"/>
                </a:lnTo>
                <a:lnTo>
                  <a:pt x="7025" y="15"/>
                </a:lnTo>
                <a:lnTo>
                  <a:pt x="7016" y="21"/>
                </a:lnTo>
                <a:lnTo>
                  <a:pt x="7011" y="24"/>
                </a:lnTo>
                <a:lnTo>
                  <a:pt x="7007" y="28"/>
                </a:lnTo>
                <a:lnTo>
                  <a:pt x="6998" y="36"/>
                </a:lnTo>
                <a:lnTo>
                  <a:pt x="6994" y="40"/>
                </a:lnTo>
                <a:lnTo>
                  <a:pt x="6991" y="44"/>
                </a:lnTo>
                <a:lnTo>
                  <a:pt x="6987" y="49"/>
                </a:lnTo>
                <a:lnTo>
                  <a:pt x="6984" y="54"/>
                </a:lnTo>
                <a:lnTo>
                  <a:pt x="6978" y="63"/>
                </a:lnTo>
                <a:lnTo>
                  <a:pt x="6973" y="74"/>
                </a:lnTo>
                <a:lnTo>
                  <a:pt x="6969" y="85"/>
                </a:lnTo>
                <a:lnTo>
                  <a:pt x="6966" y="97"/>
                </a:lnTo>
                <a:lnTo>
                  <a:pt x="6965" y="102"/>
                </a:lnTo>
                <a:lnTo>
                  <a:pt x="6964" y="109"/>
                </a:lnTo>
                <a:lnTo>
                  <a:pt x="6964" y="115"/>
                </a:lnTo>
                <a:lnTo>
                  <a:pt x="6964" y="121"/>
                </a:lnTo>
                <a:lnTo>
                  <a:pt x="6964" y="136"/>
                </a:lnTo>
                <a:lnTo>
                  <a:pt x="6963" y="151"/>
                </a:lnTo>
                <a:lnTo>
                  <a:pt x="6961" y="181"/>
                </a:lnTo>
                <a:lnTo>
                  <a:pt x="6959" y="196"/>
                </a:lnTo>
                <a:lnTo>
                  <a:pt x="6957" y="211"/>
                </a:lnTo>
                <a:lnTo>
                  <a:pt x="6952" y="240"/>
                </a:lnTo>
                <a:lnTo>
                  <a:pt x="6949" y="254"/>
                </a:lnTo>
                <a:lnTo>
                  <a:pt x="6945" y="268"/>
                </a:lnTo>
                <a:lnTo>
                  <a:pt x="6938" y="296"/>
                </a:lnTo>
                <a:lnTo>
                  <a:pt x="6933" y="310"/>
                </a:lnTo>
                <a:lnTo>
                  <a:pt x="6929" y="323"/>
                </a:lnTo>
                <a:lnTo>
                  <a:pt x="6918" y="350"/>
                </a:lnTo>
                <a:lnTo>
                  <a:pt x="6907" y="376"/>
                </a:lnTo>
                <a:lnTo>
                  <a:pt x="6894" y="402"/>
                </a:lnTo>
                <a:lnTo>
                  <a:pt x="6887" y="414"/>
                </a:lnTo>
                <a:lnTo>
                  <a:pt x="6880" y="426"/>
                </a:lnTo>
                <a:lnTo>
                  <a:pt x="6865" y="450"/>
                </a:lnTo>
                <a:lnTo>
                  <a:pt x="6857" y="462"/>
                </a:lnTo>
                <a:lnTo>
                  <a:pt x="6849" y="473"/>
                </a:lnTo>
                <a:lnTo>
                  <a:pt x="6840" y="486"/>
                </a:lnTo>
                <a:lnTo>
                  <a:pt x="6832" y="497"/>
                </a:lnTo>
                <a:lnTo>
                  <a:pt x="6813" y="518"/>
                </a:lnTo>
                <a:lnTo>
                  <a:pt x="6804" y="528"/>
                </a:lnTo>
                <a:lnTo>
                  <a:pt x="6794" y="538"/>
                </a:lnTo>
                <a:lnTo>
                  <a:pt x="6784" y="548"/>
                </a:lnTo>
                <a:lnTo>
                  <a:pt x="6774" y="558"/>
                </a:lnTo>
                <a:lnTo>
                  <a:pt x="6764" y="567"/>
                </a:lnTo>
                <a:lnTo>
                  <a:pt x="6753" y="577"/>
                </a:lnTo>
                <a:lnTo>
                  <a:pt x="6731" y="594"/>
                </a:lnTo>
                <a:lnTo>
                  <a:pt x="6720" y="602"/>
                </a:lnTo>
                <a:lnTo>
                  <a:pt x="6709" y="610"/>
                </a:lnTo>
                <a:lnTo>
                  <a:pt x="6697" y="618"/>
                </a:lnTo>
                <a:lnTo>
                  <a:pt x="6685" y="626"/>
                </a:lnTo>
                <a:lnTo>
                  <a:pt x="6673" y="633"/>
                </a:lnTo>
                <a:lnTo>
                  <a:pt x="6661" y="640"/>
                </a:lnTo>
                <a:lnTo>
                  <a:pt x="6649" y="647"/>
                </a:lnTo>
                <a:lnTo>
                  <a:pt x="6636" y="653"/>
                </a:lnTo>
                <a:lnTo>
                  <a:pt x="6623" y="659"/>
                </a:lnTo>
                <a:lnTo>
                  <a:pt x="6610" y="665"/>
                </a:lnTo>
                <a:lnTo>
                  <a:pt x="6584" y="675"/>
                </a:lnTo>
                <a:lnTo>
                  <a:pt x="6571" y="680"/>
                </a:lnTo>
                <a:lnTo>
                  <a:pt x="6557" y="685"/>
                </a:lnTo>
                <a:lnTo>
                  <a:pt x="6530" y="693"/>
                </a:lnTo>
                <a:lnTo>
                  <a:pt x="6516" y="696"/>
                </a:lnTo>
                <a:lnTo>
                  <a:pt x="6502" y="699"/>
                </a:lnTo>
                <a:lnTo>
                  <a:pt x="6473" y="704"/>
                </a:lnTo>
                <a:lnTo>
                  <a:pt x="6458" y="707"/>
                </a:lnTo>
                <a:lnTo>
                  <a:pt x="6444" y="708"/>
                </a:lnTo>
                <a:lnTo>
                  <a:pt x="6414" y="711"/>
                </a:lnTo>
                <a:lnTo>
                  <a:pt x="6385" y="711"/>
                </a:lnTo>
                <a:lnTo>
                  <a:pt x="6355" y="711"/>
                </a:lnTo>
                <a:lnTo>
                  <a:pt x="6326" y="708"/>
                </a:lnTo>
                <a:lnTo>
                  <a:pt x="6311" y="707"/>
                </a:lnTo>
                <a:lnTo>
                  <a:pt x="6297" y="705"/>
                </a:lnTo>
                <a:lnTo>
                  <a:pt x="6283" y="702"/>
                </a:lnTo>
                <a:lnTo>
                  <a:pt x="6269" y="699"/>
                </a:lnTo>
                <a:lnTo>
                  <a:pt x="6241" y="693"/>
                </a:lnTo>
                <a:lnTo>
                  <a:pt x="6227" y="689"/>
                </a:lnTo>
                <a:lnTo>
                  <a:pt x="6214" y="685"/>
                </a:lnTo>
                <a:lnTo>
                  <a:pt x="6200" y="680"/>
                </a:lnTo>
                <a:lnTo>
                  <a:pt x="6187" y="676"/>
                </a:lnTo>
                <a:lnTo>
                  <a:pt x="6161" y="665"/>
                </a:lnTo>
                <a:lnTo>
                  <a:pt x="6148" y="659"/>
                </a:lnTo>
                <a:lnTo>
                  <a:pt x="6135" y="653"/>
                </a:lnTo>
                <a:lnTo>
                  <a:pt x="6123" y="647"/>
                </a:lnTo>
                <a:lnTo>
                  <a:pt x="6110" y="641"/>
                </a:lnTo>
                <a:lnTo>
                  <a:pt x="6086" y="626"/>
                </a:lnTo>
                <a:lnTo>
                  <a:pt x="6063" y="611"/>
                </a:lnTo>
                <a:lnTo>
                  <a:pt x="6052" y="603"/>
                </a:lnTo>
                <a:lnTo>
                  <a:pt x="6040" y="595"/>
                </a:lnTo>
                <a:lnTo>
                  <a:pt x="6029" y="586"/>
                </a:lnTo>
                <a:lnTo>
                  <a:pt x="6019" y="577"/>
                </a:lnTo>
                <a:lnTo>
                  <a:pt x="5998" y="559"/>
                </a:lnTo>
                <a:lnTo>
                  <a:pt x="5987" y="549"/>
                </a:lnTo>
                <a:lnTo>
                  <a:pt x="5978" y="540"/>
                </a:lnTo>
                <a:lnTo>
                  <a:pt x="5958" y="519"/>
                </a:lnTo>
                <a:lnTo>
                  <a:pt x="5940" y="498"/>
                </a:lnTo>
                <a:lnTo>
                  <a:pt x="5932" y="487"/>
                </a:lnTo>
                <a:lnTo>
                  <a:pt x="5923" y="475"/>
                </a:lnTo>
                <a:lnTo>
                  <a:pt x="5907" y="452"/>
                </a:lnTo>
                <a:lnTo>
                  <a:pt x="5899" y="440"/>
                </a:lnTo>
                <a:lnTo>
                  <a:pt x="5892" y="428"/>
                </a:lnTo>
                <a:lnTo>
                  <a:pt x="5878" y="404"/>
                </a:lnTo>
                <a:lnTo>
                  <a:pt x="5871" y="391"/>
                </a:lnTo>
                <a:lnTo>
                  <a:pt x="5865" y="378"/>
                </a:lnTo>
                <a:lnTo>
                  <a:pt x="5853" y="352"/>
                </a:lnTo>
                <a:lnTo>
                  <a:pt x="5843" y="326"/>
                </a:lnTo>
                <a:lnTo>
                  <a:pt x="5834" y="298"/>
                </a:lnTo>
                <a:lnTo>
                  <a:pt x="5826" y="271"/>
                </a:lnTo>
                <a:lnTo>
                  <a:pt x="5823" y="257"/>
                </a:lnTo>
                <a:lnTo>
                  <a:pt x="5819" y="242"/>
                </a:lnTo>
                <a:lnTo>
                  <a:pt x="5814" y="213"/>
                </a:lnTo>
                <a:lnTo>
                  <a:pt x="5810" y="184"/>
                </a:lnTo>
                <a:lnTo>
                  <a:pt x="5808" y="154"/>
                </a:lnTo>
                <a:lnTo>
                  <a:pt x="5807" y="124"/>
                </a:lnTo>
                <a:lnTo>
                  <a:pt x="5807" y="121"/>
                </a:lnTo>
                <a:lnTo>
                  <a:pt x="5807" y="109"/>
                </a:lnTo>
                <a:lnTo>
                  <a:pt x="5805" y="97"/>
                </a:lnTo>
                <a:lnTo>
                  <a:pt x="5804" y="91"/>
                </a:lnTo>
                <a:lnTo>
                  <a:pt x="5802" y="85"/>
                </a:lnTo>
                <a:lnTo>
                  <a:pt x="5798" y="74"/>
                </a:lnTo>
                <a:lnTo>
                  <a:pt x="5793" y="63"/>
                </a:lnTo>
                <a:lnTo>
                  <a:pt x="5790" y="58"/>
                </a:lnTo>
                <a:lnTo>
                  <a:pt x="5787" y="54"/>
                </a:lnTo>
                <a:lnTo>
                  <a:pt x="5784" y="49"/>
                </a:lnTo>
                <a:lnTo>
                  <a:pt x="5780" y="44"/>
                </a:lnTo>
                <a:lnTo>
                  <a:pt x="5773" y="36"/>
                </a:lnTo>
                <a:lnTo>
                  <a:pt x="5764" y="28"/>
                </a:lnTo>
                <a:lnTo>
                  <a:pt x="5755" y="21"/>
                </a:lnTo>
                <a:lnTo>
                  <a:pt x="5745" y="15"/>
                </a:lnTo>
                <a:lnTo>
                  <a:pt x="5735" y="10"/>
                </a:lnTo>
                <a:lnTo>
                  <a:pt x="5730" y="8"/>
                </a:lnTo>
                <a:lnTo>
                  <a:pt x="5724" y="6"/>
                </a:lnTo>
                <a:lnTo>
                  <a:pt x="5713" y="3"/>
                </a:lnTo>
                <a:lnTo>
                  <a:pt x="5707" y="2"/>
                </a:lnTo>
                <a:lnTo>
                  <a:pt x="5701" y="1"/>
                </a:lnTo>
                <a:lnTo>
                  <a:pt x="5695" y="1"/>
                </a:lnTo>
                <a:lnTo>
                  <a:pt x="5689" y="0"/>
                </a:lnTo>
                <a:lnTo>
                  <a:pt x="5689" y="1"/>
                </a:lnTo>
                <a:lnTo>
                  <a:pt x="5689" y="0"/>
                </a:lnTo>
                <a:lnTo>
                  <a:pt x="5677" y="1"/>
                </a:lnTo>
                <a:lnTo>
                  <a:pt x="5665" y="3"/>
                </a:lnTo>
                <a:lnTo>
                  <a:pt x="5654" y="6"/>
                </a:lnTo>
                <a:lnTo>
                  <a:pt x="5643" y="10"/>
                </a:lnTo>
                <a:lnTo>
                  <a:pt x="5632" y="15"/>
                </a:lnTo>
                <a:lnTo>
                  <a:pt x="5623" y="21"/>
                </a:lnTo>
                <a:lnTo>
                  <a:pt x="5618" y="24"/>
                </a:lnTo>
                <a:lnTo>
                  <a:pt x="5614" y="28"/>
                </a:lnTo>
                <a:lnTo>
                  <a:pt x="5605" y="36"/>
                </a:lnTo>
                <a:lnTo>
                  <a:pt x="5601" y="40"/>
                </a:lnTo>
                <a:lnTo>
                  <a:pt x="5598" y="44"/>
                </a:lnTo>
                <a:lnTo>
                  <a:pt x="5594" y="49"/>
                </a:lnTo>
                <a:lnTo>
                  <a:pt x="5591" y="54"/>
                </a:lnTo>
                <a:lnTo>
                  <a:pt x="5585" y="63"/>
                </a:lnTo>
                <a:lnTo>
                  <a:pt x="5580" y="74"/>
                </a:lnTo>
                <a:lnTo>
                  <a:pt x="5576" y="85"/>
                </a:lnTo>
                <a:lnTo>
                  <a:pt x="5573" y="97"/>
                </a:lnTo>
                <a:lnTo>
                  <a:pt x="5572" y="102"/>
                </a:lnTo>
                <a:lnTo>
                  <a:pt x="5571" y="109"/>
                </a:lnTo>
                <a:lnTo>
                  <a:pt x="5571" y="115"/>
                </a:lnTo>
                <a:lnTo>
                  <a:pt x="5571" y="121"/>
                </a:lnTo>
                <a:lnTo>
                  <a:pt x="5571" y="124"/>
                </a:lnTo>
                <a:lnTo>
                  <a:pt x="5571" y="139"/>
                </a:lnTo>
                <a:lnTo>
                  <a:pt x="5570" y="154"/>
                </a:lnTo>
                <a:lnTo>
                  <a:pt x="5569" y="169"/>
                </a:lnTo>
                <a:lnTo>
                  <a:pt x="5568" y="184"/>
                </a:lnTo>
                <a:lnTo>
                  <a:pt x="5564" y="213"/>
                </a:lnTo>
                <a:lnTo>
                  <a:pt x="5561" y="228"/>
                </a:lnTo>
                <a:lnTo>
                  <a:pt x="5559" y="242"/>
                </a:lnTo>
                <a:lnTo>
                  <a:pt x="5552" y="271"/>
                </a:lnTo>
                <a:lnTo>
                  <a:pt x="5548" y="285"/>
                </a:lnTo>
                <a:lnTo>
                  <a:pt x="5544" y="298"/>
                </a:lnTo>
                <a:lnTo>
                  <a:pt x="5540" y="312"/>
                </a:lnTo>
                <a:lnTo>
                  <a:pt x="5535" y="326"/>
                </a:lnTo>
                <a:lnTo>
                  <a:pt x="5530" y="339"/>
                </a:lnTo>
                <a:lnTo>
                  <a:pt x="5524" y="352"/>
                </a:lnTo>
                <a:lnTo>
                  <a:pt x="5519" y="365"/>
                </a:lnTo>
                <a:lnTo>
                  <a:pt x="5513" y="378"/>
                </a:lnTo>
                <a:lnTo>
                  <a:pt x="5507" y="391"/>
                </a:lnTo>
                <a:lnTo>
                  <a:pt x="5500" y="404"/>
                </a:lnTo>
                <a:lnTo>
                  <a:pt x="5493" y="416"/>
                </a:lnTo>
                <a:lnTo>
                  <a:pt x="5486" y="428"/>
                </a:lnTo>
                <a:lnTo>
                  <a:pt x="5479" y="440"/>
                </a:lnTo>
                <a:lnTo>
                  <a:pt x="5471" y="452"/>
                </a:lnTo>
                <a:lnTo>
                  <a:pt x="5463" y="463"/>
                </a:lnTo>
                <a:lnTo>
                  <a:pt x="5455" y="475"/>
                </a:lnTo>
                <a:lnTo>
                  <a:pt x="5446" y="487"/>
                </a:lnTo>
                <a:lnTo>
                  <a:pt x="5438" y="498"/>
                </a:lnTo>
                <a:lnTo>
                  <a:pt x="5420" y="519"/>
                </a:lnTo>
                <a:lnTo>
                  <a:pt x="5410" y="530"/>
                </a:lnTo>
                <a:lnTo>
                  <a:pt x="5400" y="540"/>
                </a:lnTo>
                <a:lnTo>
                  <a:pt x="5390" y="549"/>
                </a:lnTo>
                <a:lnTo>
                  <a:pt x="5380" y="559"/>
                </a:lnTo>
                <a:lnTo>
                  <a:pt x="5370" y="568"/>
                </a:lnTo>
                <a:lnTo>
                  <a:pt x="5359" y="577"/>
                </a:lnTo>
                <a:lnTo>
                  <a:pt x="5349" y="586"/>
                </a:lnTo>
                <a:lnTo>
                  <a:pt x="5338" y="595"/>
                </a:lnTo>
                <a:lnTo>
                  <a:pt x="5315" y="611"/>
                </a:lnTo>
                <a:lnTo>
                  <a:pt x="5292" y="626"/>
                </a:lnTo>
                <a:lnTo>
                  <a:pt x="5280" y="634"/>
                </a:lnTo>
                <a:lnTo>
                  <a:pt x="5268" y="641"/>
                </a:lnTo>
                <a:lnTo>
                  <a:pt x="5243" y="653"/>
                </a:lnTo>
                <a:lnTo>
                  <a:pt x="5217" y="665"/>
                </a:lnTo>
                <a:lnTo>
                  <a:pt x="5204" y="671"/>
                </a:lnTo>
                <a:lnTo>
                  <a:pt x="5191" y="676"/>
                </a:lnTo>
                <a:lnTo>
                  <a:pt x="5164" y="685"/>
                </a:lnTo>
                <a:lnTo>
                  <a:pt x="5137" y="693"/>
                </a:lnTo>
                <a:lnTo>
                  <a:pt x="5123" y="696"/>
                </a:lnTo>
                <a:lnTo>
                  <a:pt x="5109" y="699"/>
                </a:lnTo>
                <a:lnTo>
                  <a:pt x="5095" y="702"/>
                </a:lnTo>
                <a:lnTo>
                  <a:pt x="5081" y="705"/>
                </a:lnTo>
                <a:lnTo>
                  <a:pt x="5066" y="707"/>
                </a:lnTo>
                <a:lnTo>
                  <a:pt x="5052" y="708"/>
                </a:lnTo>
                <a:lnTo>
                  <a:pt x="5022" y="711"/>
                </a:lnTo>
                <a:lnTo>
                  <a:pt x="4992" y="711"/>
                </a:lnTo>
                <a:lnTo>
                  <a:pt x="4963" y="711"/>
                </a:lnTo>
                <a:lnTo>
                  <a:pt x="4933" y="708"/>
                </a:lnTo>
                <a:lnTo>
                  <a:pt x="4919" y="707"/>
                </a:lnTo>
                <a:lnTo>
                  <a:pt x="4904" y="705"/>
                </a:lnTo>
                <a:lnTo>
                  <a:pt x="4890" y="702"/>
                </a:lnTo>
                <a:lnTo>
                  <a:pt x="4876" y="699"/>
                </a:lnTo>
                <a:lnTo>
                  <a:pt x="4848" y="693"/>
                </a:lnTo>
                <a:lnTo>
                  <a:pt x="4834" y="689"/>
                </a:lnTo>
                <a:lnTo>
                  <a:pt x="4821" y="685"/>
                </a:lnTo>
                <a:lnTo>
                  <a:pt x="4807" y="680"/>
                </a:lnTo>
                <a:lnTo>
                  <a:pt x="4794" y="676"/>
                </a:lnTo>
                <a:lnTo>
                  <a:pt x="4768" y="665"/>
                </a:lnTo>
                <a:lnTo>
                  <a:pt x="4742" y="653"/>
                </a:lnTo>
                <a:lnTo>
                  <a:pt x="4717" y="640"/>
                </a:lnTo>
                <a:lnTo>
                  <a:pt x="4705" y="633"/>
                </a:lnTo>
                <a:lnTo>
                  <a:pt x="4693" y="626"/>
                </a:lnTo>
                <a:lnTo>
                  <a:pt x="4670" y="611"/>
                </a:lnTo>
                <a:lnTo>
                  <a:pt x="4659" y="603"/>
                </a:lnTo>
                <a:lnTo>
                  <a:pt x="4647" y="594"/>
                </a:lnTo>
                <a:lnTo>
                  <a:pt x="4636" y="586"/>
                </a:lnTo>
                <a:lnTo>
                  <a:pt x="4625" y="577"/>
                </a:lnTo>
                <a:lnTo>
                  <a:pt x="4615" y="568"/>
                </a:lnTo>
                <a:lnTo>
                  <a:pt x="4605" y="559"/>
                </a:lnTo>
                <a:lnTo>
                  <a:pt x="4594" y="549"/>
                </a:lnTo>
                <a:lnTo>
                  <a:pt x="4584" y="539"/>
                </a:lnTo>
                <a:lnTo>
                  <a:pt x="4565" y="519"/>
                </a:lnTo>
                <a:lnTo>
                  <a:pt x="4547" y="497"/>
                </a:lnTo>
                <a:lnTo>
                  <a:pt x="4538" y="486"/>
                </a:lnTo>
                <a:lnTo>
                  <a:pt x="4530" y="474"/>
                </a:lnTo>
                <a:lnTo>
                  <a:pt x="4514" y="451"/>
                </a:lnTo>
                <a:lnTo>
                  <a:pt x="4506" y="439"/>
                </a:lnTo>
                <a:lnTo>
                  <a:pt x="4499" y="427"/>
                </a:lnTo>
                <a:lnTo>
                  <a:pt x="4485" y="403"/>
                </a:lnTo>
                <a:lnTo>
                  <a:pt x="4478" y="390"/>
                </a:lnTo>
                <a:lnTo>
                  <a:pt x="4472" y="377"/>
                </a:lnTo>
                <a:lnTo>
                  <a:pt x="4466" y="364"/>
                </a:lnTo>
                <a:lnTo>
                  <a:pt x="4460" y="351"/>
                </a:lnTo>
                <a:lnTo>
                  <a:pt x="4455" y="338"/>
                </a:lnTo>
                <a:lnTo>
                  <a:pt x="4450" y="325"/>
                </a:lnTo>
                <a:lnTo>
                  <a:pt x="4441" y="297"/>
                </a:lnTo>
                <a:lnTo>
                  <a:pt x="4437" y="283"/>
                </a:lnTo>
                <a:lnTo>
                  <a:pt x="4433" y="269"/>
                </a:lnTo>
                <a:lnTo>
                  <a:pt x="4430" y="255"/>
                </a:lnTo>
                <a:lnTo>
                  <a:pt x="4427" y="241"/>
                </a:lnTo>
                <a:lnTo>
                  <a:pt x="4424" y="227"/>
                </a:lnTo>
                <a:lnTo>
                  <a:pt x="4421" y="212"/>
                </a:lnTo>
                <a:lnTo>
                  <a:pt x="4419" y="197"/>
                </a:lnTo>
                <a:lnTo>
                  <a:pt x="4418" y="183"/>
                </a:lnTo>
                <a:lnTo>
                  <a:pt x="4416" y="168"/>
                </a:lnTo>
                <a:lnTo>
                  <a:pt x="4415" y="153"/>
                </a:lnTo>
                <a:lnTo>
                  <a:pt x="4415" y="138"/>
                </a:lnTo>
                <a:lnTo>
                  <a:pt x="4414" y="123"/>
                </a:lnTo>
                <a:lnTo>
                  <a:pt x="4414" y="121"/>
                </a:lnTo>
                <a:lnTo>
                  <a:pt x="4414" y="109"/>
                </a:lnTo>
                <a:lnTo>
                  <a:pt x="4412" y="97"/>
                </a:lnTo>
                <a:lnTo>
                  <a:pt x="4411" y="91"/>
                </a:lnTo>
                <a:lnTo>
                  <a:pt x="4409" y="85"/>
                </a:lnTo>
                <a:lnTo>
                  <a:pt x="4405" y="74"/>
                </a:lnTo>
                <a:lnTo>
                  <a:pt x="4400" y="63"/>
                </a:lnTo>
                <a:lnTo>
                  <a:pt x="4397" y="58"/>
                </a:lnTo>
                <a:lnTo>
                  <a:pt x="4394" y="54"/>
                </a:lnTo>
                <a:lnTo>
                  <a:pt x="4391" y="49"/>
                </a:lnTo>
                <a:lnTo>
                  <a:pt x="4388" y="44"/>
                </a:lnTo>
                <a:lnTo>
                  <a:pt x="4380" y="36"/>
                </a:lnTo>
                <a:lnTo>
                  <a:pt x="4372" y="28"/>
                </a:lnTo>
                <a:lnTo>
                  <a:pt x="4362" y="21"/>
                </a:lnTo>
                <a:lnTo>
                  <a:pt x="4353" y="15"/>
                </a:lnTo>
                <a:lnTo>
                  <a:pt x="4342" y="10"/>
                </a:lnTo>
                <a:lnTo>
                  <a:pt x="4337" y="8"/>
                </a:lnTo>
                <a:lnTo>
                  <a:pt x="4332" y="6"/>
                </a:lnTo>
                <a:lnTo>
                  <a:pt x="4320" y="3"/>
                </a:lnTo>
                <a:lnTo>
                  <a:pt x="4314" y="2"/>
                </a:lnTo>
                <a:lnTo>
                  <a:pt x="4309" y="1"/>
                </a:lnTo>
                <a:lnTo>
                  <a:pt x="4303" y="1"/>
                </a:lnTo>
                <a:lnTo>
                  <a:pt x="4296" y="0"/>
                </a:lnTo>
                <a:lnTo>
                  <a:pt x="4296" y="1"/>
                </a:lnTo>
                <a:lnTo>
                  <a:pt x="4296" y="0"/>
                </a:lnTo>
                <a:lnTo>
                  <a:pt x="4284" y="1"/>
                </a:lnTo>
                <a:lnTo>
                  <a:pt x="4272" y="3"/>
                </a:lnTo>
                <a:lnTo>
                  <a:pt x="4261" y="6"/>
                </a:lnTo>
                <a:lnTo>
                  <a:pt x="4250" y="10"/>
                </a:lnTo>
                <a:lnTo>
                  <a:pt x="4240" y="15"/>
                </a:lnTo>
                <a:lnTo>
                  <a:pt x="4230" y="21"/>
                </a:lnTo>
                <a:lnTo>
                  <a:pt x="4226" y="24"/>
                </a:lnTo>
                <a:lnTo>
                  <a:pt x="4221" y="28"/>
                </a:lnTo>
                <a:lnTo>
                  <a:pt x="4213" y="36"/>
                </a:lnTo>
                <a:lnTo>
                  <a:pt x="4209" y="40"/>
                </a:lnTo>
                <a:lnTo>
                  <a:pt x="4205" y="44"/>
                </a:lnTo>
                <a:lnTo>
                  <a:pt x="4202" y="49"/>
                </a:lnTo>
                <a:lnTo>
                  <a:pt x="4198" y="54"/>
                </a:lnTo>
                <a:lnTo>
                  <a:pt x="4192" y="63"/>
                </a:lnTo>
                <a:lnTo>
                  <a:pt x="4187" y="74"/>
                </a:lnTo>
                <a:lnTo>
                  <a:pt x="4183" y="85"/>
                </a:lnTo>
                <a:lnTo>
                  <a:pt x="4181" y="97"/>
                </a:lnTo>
                <a:lnTo>
                  <a:pt x="4180" y="102"/>
                </a:lnTo>
                <a:lnTo>
                  <a:pt x="4179" y="109"/>
                </a:lnTo>
                <a:lnTo>
                  <a:pt x="4178" y="115"/>
                </a:lnTo>
                <a:lnTo>
                  <a:pt x="4178" y="121"/>
                </a:lnTo>
                <a:lnTo>
                  <a:pt x="4178" y="123"/>
                </a:lnTo>
                <a:lnTo>
                  <a:pt x="4178" y="138"/>
                </a:lnTo>
                <a:lnTo>
                  <a:pt x="4177" y="153"/>
                </a:lnTo>
                <a:lnTo>
                  <a:pt x="4176" y="168"/>
                </a:lnTo>
                <a:lnTo>
                  <a:pt x="4175" y="183"/>
                </a:lnTo>
                <a:lnTo>
                  <a:pt x="4171" y="212"/>
                </a:lnTo>
                <a:lnTo>
                  <a:pt x="4166" y="241"/>
                </a:lnTo>
                <a:lnTo>
                  <a:pt x="4160" y="269"/>
                </a:lnTo>
                <a:lnTo>
                  <a:pt x="4152" y="297"/>
                </a:lnTo>
                <a:lnTo>
                  <a:pt x="4147" y="311"/>
                </a:lnTo>
                <a:lnTo>
                  <a:pt x="4143" y="325"/>
                </a:lnTo>
                <a:lnTo>
                  <a:pt x="4138" y="338"/>
                </a:lnTo>
                <a:lnTo>
                  <a:pt x="4132" y="351"/>
                </a:lnTo>
                <a:lnTo>
                  <a:pt x="4121" y="377"/>
                </a:lnTo>
                <a:lnTo>
                  <a:pt x="4114" y="390"/>
                </a:lnTo>
                <a:lnTo>
                  <a:pt x="4108" y="403"/>
                </a:lnTo>
                <a:lnTo>
                  <a:pt x="4101" y="415"/>
                </a:lnTo>
                <a:lnTo>
                  <a:pt x="4094" y="427"/>
                </a:lnTo>
                <a:lnTo>
                  <a:pt x="4086" y="439"/>
                </a:lnTo>
                <a:lnTo>
                  <a:pt x="4079" y="451"/>
                </a:lnTo>
                <a:lnTo>
                  <a:pt x="4071" y="463"/>
                </a:lnTo>
                <a:lnTo>
                  <a:pt x="4063" y="474"/>
                </a:lnTo>
                <a:lnTo>
                  <a:pt x="4054" y="486"/>
                </a:lnTo>
                <a:lnTo>
                  <a:pt x="4046" y="497"/>
                </a:lnTo>
                <a:lnTo>
                  <a:pt x="4027" y="519"/>
                </a:lnTo>
                <a:lnTo>
                  <a:pt x="4018" y="529"/>
                </a:lnTo>
                <a:lnTo>
                  <a:pt x="4008" y="539"/>
                </a:lnTo>
                <a:lnTo>
                  <a:pt x="3998" y="549"/>
                </a:lnTo>
                <a:lnTo>
                  <a:pt x="3988" y="559"/>
                </a:lnTo>
                <a:lnTo>
                  <a:pt x="3978" y="568"/>
                </a:lnTo>
                <a:lnTo>
                  <a:pt x="3967" y="577"/>
                </a:lnTo>
                <a:lnTo>
                  <a:pt x="3945" y="594"/>
                </a:lnTo>
                <a:lnTo>
                  <a:pt x="3923" y="611"/>
                </a:lnTo>
                <a:lnTo>
                  <a:pt x="3911" y="619"/>
                </a:lnTo>
                <a:lnTo>
                  <a:pt x="3899" y="626"/>
                </a:lnTo>
                <a:lnTo>
                  <a:pt x="3887" y="633"/>
                </a:lnTo>
                <a:lnTo>
                  <a:pt x="3875" y="640"/>
                </a:lnTo>
                <a:lnTo>
                  <a:pt x="3850" y="653"/>
                </a:lnTo>
                <a:lnTo>
                  <a:pt x="3838" y="659"/>
                </a:lnTo>
                <a:lnTo>
                  <a:pt x="3825" y="665"/>
                </a:lnTo>
                <a:lnTo>
                  <a:pt x="3812" y="670"/>
                </a:lnTo>
                <a:lnTo>
                  <a:pt x="3799" y="676"/>
                </a:lnTo>
                <a:lnTo>
                  <a:pt x="3785" y="680"/>
                </a:lnTo>
                <a:lnTo>
                  <a:pt x="3772" y="685"/>
                </a:lnTo>
                <a:lnTo>
                  <a:pt x="3744" y="693"/>
                </a:lnTo>
                <a:lnTo>
                  <a:pt x="3731" y="696"/>
                </a:lnTo>
                <a:lnTo>
                  <a:pt x="3717" y="699"/>
                </a:lnTo>
                <a:lnTo>
                  <a:pt x="3688" y="705"/>
                </a:lnTo>
                <a:lnTo>
                  <a:pt x="3659" y="708"/>
                </a:lnTo>
                <a:lnTo>
                  <a:pt x="3630" y="711"/>
                </a:lnTo>
                <a:lnTo>
                  <a:pt x="3600" y="711"/>
                </a:lnTo>
                <a:lnTo>
                  <a:pt x="3570" y="711"/>
                </a:lnTo>
                <a:lnTo>
                  <a:pt x="3555" y="710"/>
                </a:lnTo>
                <a:lnTo>
                  <a:pt x="3541" y="708"/>
                </a:lnTo>
                <a:lnTo>
                  <a:pt x="3527" y="707"/>
                </a:lnTo>
                <a:lnTo>
                  <a:pt x="3512" y="705"/>
                </a:lnTo>
                <a:lnTo>
                  <a:pt x="3484" y="700"/>
                </a:lnTo>
                <a:lnTo>
                  <a:pt x="3470" y="696"/>
                </a:lnTo>
                <a:lnTo>
                  <a:pt x="3457" y="693"/>
                </a:lnTo>
                <a:lnTo>
                  <a:pt x="3429" y="685"/>
                </a:lnTo>
                <a:lnTo>
                  <a:pt x="3416" y="681"/>
                </a:lnTo>
                <a:lnTo>
                  <a:pt x="3403" y="676"/>
                </a:lnTo>
                <a:lnTo>
                  <a:pt x="3390" y="671"/>
                </a:lnTo>
                <a:lnTo>
                  <a:pt x="3377" y="666"/>
                </a:lnTo>
                <a:lnTo>
                  <a:pt x="3351" y="654"/>
                </a:lnTo>
                <a:lnTo>
                  <a:pt x="3327" y="641"/>
                </a:lnTo>
                <a:lnTo>
                  <a:pt x="3315" y="634"/>
                </a:lnTo>
                <a:lnTo>
                  <a:pt x="3303" y="627"/>
                </a:lnTo>
                <a:lnTo>
                  <a:pt x="3291" y="620"/>
                </a:lnTo>
                <a:lnTo>
                  <a:pt x="3279" y="612"/>
                </a:lnTo>
                <a:lnTo>
                  <a:pt x="3268" y="604"/>
                </a:lnTo>
                <a:lnTo>
                  <a:pt x="3257" y="596"/>
                </a:lnTo>
                <a:lnTo>
                  <a:pt x="3235" y="579"/>
                </a:lnTo>
                <a:lnTo>
                  <a:pt x="3214" y="561"/>
                </a:lnTo>
                <a:lnTo>
                  <a:pt x="3194" y="541"/>
                </a:lnTo>
                <a:lnTo>
                  <a:pt x="3185" y="531"/>
                </a:lnTo>
                <a:lnTo>
                  <a:pt x="3175" y="521"/>
                </a:lnTo>
                <a:lnTo>
                  <a:pt x="3166" y="511"/>
                </a:lnTo>
                <a:lnTo>
                  <a:pt x="3157" y="500"/>
                </a:lnTo>
                <a:lnTo>
                  <a:pt x="3140" y="477"/>
                </a:lnTo>
                <a:lnTo>
                  <a:pt x="3124" y="455"/>
                </a:lnTo>
                <a:lnTo>
                  <a:pt x="3116" y="443"/>
                </a:lnTo>
                <a:lnTo>
                  <a:pt x="3109" y="431"/>
                </a:lnTo>
                <a:lnTo>
                  <a:pt x="3095" y="407"/>
                </a:lnTo>
                <a:lnTo>
                  <a:pt x="3082" y="382"/>
                </a:lnTo>
                <a:lnTo>
                  <a:pt x="3070" y="356"/>
                </a:lnTo>
                <a:lnTo>
                  <a:pt x="3060" y="330"/>
                </a:lnTo>
                <a:lnTo>
                  <a:pt x="3055" y="316"/>
                </a:lnTo>
                <a:lnTo>
                  <a:pt x="3050" y="303"/>
                </a:lnTo>
                <a:lnTo>
                  <a:pt x="3046" y="289"/>
                </a:lnTo>
                <a:lnTo>
                  <a:pt x="3042" y="275"/>
                </a:lnTo>
                <a:lnTo>
                  <a:pt x="3036" y="247"/>
                </a:lnTo>
                <a:lnTo>
                  <a:pt x="3030" y="218"/>
                </a:lnTo>
                <a:lnTo>
                  <a:pt x="3028" y="204"/>
                </a:lnTo>
                <a:lnTo>
                  <a:pt x="3026" y="189"/>
                </a:lnTo>
                <a:lnTo>
                  <a:pt x="3024" y="160"/>
                </a:lnTo>
                <a:lnTo>
                  <a:pt x="3023" y="145"/>
                </a:lnTo>
                <a:lnTo>
                  <a:pt x="3022" y="130"/>
                </a:lnTo>
                <a:lnTo>
                  <a:pt x="3023" y="121"/>
                </a:lnTo>
                <a:lnTo>
                  <a:pt x="3022" y="109"/>
                </a:lnTo>
                <a:lnTo>
                  <a:pt x="3020" y="97"/>
                </a:lnTo>
                <a:lnTo>
                  <a:pt x="3019" y="91"/>
                </a:lnTo>
                <a:lnTo>
                  <a:pt x="3018" y="85"/>
                </a:lnTo>
                <a:lnTo>
                  <a:pt x="3014" y="74"/>
                </a:lnTo>
                <a:lnTo>
                  <a:pt x="3009" y="63"/>
                </a:lnTo>
                <a:lnTo>
                  <a:pt x="3006" y="58"/>
                </a:lnTo>
                <a:lnTo>
                  <a:pt x="3003" y="54"/>
                </a:lnTo>
                <a:lnTo>
                  <a:pt x="2999" y="49"/>
                </a:lnTo>
                <a:lnTo>
                  <a:pt x="2996" y="44"/>
                </a:lnTo>
                <a:lnTo>
                  <a:pt x="2988" y="36"/>
                </a:lnTo>
                <a:lnTo>
                  <a:pt x="2980" y="28"/>
                </a:lnTo>
                <a:lnTo>
                  <a:pt x="2971" y="21"/>
                </a:lnTo>
                <a:lnTo>
                  <a:pt x="2961" y="15"/>
                </a:lnTo>
                <a:lnTo>
                  <a:pt x="2951" y="10"/>
                </a:lnTo>
                <a:lnTo>
                  <a:pt x="2945" y="8"/>
                </a:lnTo>
                <a:lnTo>
                  <a:pt x="2940" y="6"/>
                </a:lnTo>
                <a:lnTo>
                  <a:pt x="2929" y="3"/>
                </a:lnTo>
                <a:lnTo>
                  <a:pt x="2923" y="2"/>
                </a:lnTo>
                <a:lnTo>
                  <a:pt x="2917" y="1"/>
                </a:lnTo>
                <a:lnTo>
                  <a:pt x="2911" y="1"/>
                </a:lnTo>
                <a:lnTo>
                  <a:pt x="2905" y="0"/>
                </a:lnTo>
                <a:lnTo>
                  <a:pt x="2904" y="1"/>
                </a:lnTo>
                <a:lnTo>
                  <a:pt x="2903" y="0"/>
                </a:lnTo>
                <a:lnTo>
                  <a:pt x="2891" y="1"/>
                </a:lnTo>
                <a:lnTo>
                  <a:pt x="2880" y="3"/>
                </a:lnTo>
                <a:lnTo>
                  <a:pt x="2868" y="6"/>
                </a:lnTo>
                <a:lnTo>
                  <a:pt x="2857" y="10"/>
                </a:lnTo>
                <a:lnTo>
                  <a:pt x="2847" y="15"/>
                </a:lnTo>
                <a:lnTo>
                  <a:pt x="2837" y="21"/>
                </a:lnTo>
                <a:lnTo>
                  <a:pt x="2833" y="24"/>
                </a:lnTo>
                <a:lnTo>
                  <a:pt x="2828" y="28"/>
                </a:lnTo>
                <a:lnTo>
                  <a:pt x="2820" y="36"/>
                </a:lnTo>
                <a:lnTo>
                  <a:pt x="2816" y="40"/>
                </a:lnTo>
                <a:lnTo>
                  <a:pt x="2812" y="44"/>
                </a:lnTo>
                <a:lnTo>
                  <a:pt x="2809" y="49"/>
                </a:lnTo>
                <a:lnTo>
                  <a:pt x="2806" y="54"/>
                </a:lnTo>
                <a:lnTo>
                  <a:pt x="2800" y="63"/>
                </a:lnTo>
                <a:lnTo>
                  <a:pt x="2795" y="74"/>
                </a:lnTo>
                <a:lnTo>
                  <a:pt x="2791" y="85"/>
                </a:lnTo>
                <a:lnTo>
                  <a:pt x="2788" y="97"/>
                </a:lnTo>
                <a:lnTo>
                  <a:pt x="2787" y="102"/>
                </a:lnTo>
                <a:lnTo>
                  <a:pt x="2786" y="109"/>
                </a:lnTo>
                <a:lnTo>
                  <a:pt x="2786" y="115"/>
                </a:lnTo>
                <a:lnTo>
                  <a:pt x="2785" y="121"/>
                </a:lnTo>
                <a:lnTo>
                  <a:pt x="2786" y="130"/>
                </a:lnTo>
                <a:lnTo>
                  <a:pt x="2785" y="145"/>
                </a:lnTo>
                <a:lnTo>
                  <a:pt x="2785" y="160"/>
                </a:lnTo>
                <a:lnTo>
                  <a:pt x="2783" y="175"/>
                </a:lnTo>
                <a:lnTo>
                  <a:pt x="2782" y="189"/>
                </a:lnTo>
                <a:lnTo>
                  <a:pt x="2780" y="204"/>
                </a:lnTo>
                <a:lnTo>
                  <a:pt x="2778" y="218"/>
                </a:lnTo>
                <a:lnTo>
                  <a:pt x="2775" y="233"/>
                </a:lnTo>
                <a:lnTo>
                  <a:pt x="2773" y="247"/>
                </a:lnTo>
                <a:lnTo>
                  <a:pt x="2769" y="261"/>
                </a:lnTo>
                <a:lnTo>
                  <a:pt x="2766" y="275"/>
                </a:lnTo>
                <a:lnTo>
                  <a:pt x="2758" y="303"/>
                </a:lnTo>
                <a:lnTo>
                  <a:pt x="2748" y="330"/>
                </a:lnTo>
                <a:lnTo>
                  <a:pt x="2743" y="343"/>
                </a:lnTo>
                <a:lnTo>
                  <a:pt x="2738" y="356"/>
                </a:lnTo>
                <a:lnTo>
                  <a:pt x="2732" y="369"/>
                </a:lnTo>
                <a:lnTo>
                  <a:pt x="2726" y="382"/>
                </a:lnTo>
                <a:lnTo>
                  <a:pt x="2720" y="394"/>
                </a:lnTo>
                <a:lnTo>
                  <a:pt x="2713" y="407"/>
                </a:lnTo>
                <a:lnTo>
                  <a:pt x="2699" y="431"/>
                </a:lnTo>
                <a:lnTo>
                  <a:pt x="2692" y="443"/>
                </a:lnTo>
                <a:lnTo>
                  <a:pt x="2684" y="455"/>
                </a:lnTo>
                <a:lnTo>
                  <a:pt x="2676" y="466"/>
                </a:lnTo>
                <a:lnTo>
                  <a:pt x="2668" y="477"/>
                </a:lnTo>
                <a:lnTo>
                  <a:pt x="2660" y="489"/>
                </a:lnTo>
                <a:lnTo>
                  <a:pt x="2651" y="500"/>
                </a:lnTo>
                <a:lnTo>
                  <a:pt x="2642" y="511"/>
                </a:lnTo>
                <a:lnTo>
                  <a:pt x="2633" y="521"/>
                </a:lnTo>
                <a:lnTo>
                  <a:pt x="2614" y="541"/>
                </a:lnTo>
                <a:lnTo>
                  <a:pt x="2594" y="561"/>
                </a:lnTo>
                <a:lnTo>
                  <a:pt x="2573" y="579"/>
                </a:lnTo>
                <a:lnTo>
                  <a:pt x="2562" y="588"/>
                </a:lnTo>
                <a:lnTo>
                  <a:pt x="2551" y="596"/>
                </a:lnTo>
                <a:lnTo>
                  <a:pt x="2540" y="604"/>
                </a:lnTo>
                <a:lnTo>
                  <a:pt x="2529" y="612"/>
                </a:lnTo>
                <a:lnTo>
                  <a:pt x="2505" y="627"/>
                </a:lnTo>
                <a:lnTo>
                  <a:pt x="2481" y="641"/>
                </a:lnTo>
                <a:lnTo>
                  <a:pt x="2469" y="648"/>
                </a:lnTo>
                <a:lnTo>
                  <a:pt x="2457" y="654"/>
                </a:lnTo>
                <a:lnTo>
                  <a:pt x="2444" y="660"/>
                </a:lnTo>
                <a:lnTo>
                  <a:pt x="2431" y="666"/>
                </a:lnTo>
                <a:lnTo>
                  <a:pt x="2418" y="671"/>
                </a:lnTo>
                <a:lnTo>
                  <a:pt x="2405" y="676"/>
                </a:lnTo>
                <a:lnTo>
                  <a:pt x="2379" y="685"/>
                </a:lnTo>
                <a:lnTo>
                  <a:pt x="2365" y="689"/>
                </a:lnTo>
                <a:lnTo>
                  <a:pt x="2352" y="693"/>
                </a:lnTo>
                <a:lnTo>
                  <a:pt x="2338" y="696"/>
                </a:lnTo>
                <a:lnTo>
                  <a:pt x="2324" y="700"/>
                </a:lnTo>
                <a:lnTo>
                  <a:pt x="2310" y="702"/>
                </a:lnTo>
                <a:lnTo>
                  <a:pt x="2296" y="705"/>
                </a:lnTo>
                <a:lnTo>
                  <a:pt x="2267" y="708"/>
                </a:lnTo>
                <a:lnTo>
                  <a:pt x="2253" y="710"/>
                </a:lnTo>
                <a:lnTo>
                  <a:pt x="2238" y="711"/>
                </a:lnTo>
                <a:lnTo>
                  <a:pt x="2209" y="711"/>
                </a:lnTo>
                <a:lnTo>
                  <a:pt x="2179" y="711"/>
                </a:lnTo>
                <a:lnTo>
                  <a:pt x="2149" y="708"/>
                </a:lnTo>
                <a:lnTo>
                  <a:pt x="2120" y="704"/>
                </a:lnTo>
                <a:lnTo>
                  <a:pt x="2091" y="699"/>
                </a:lnTo>
                <a:lnTo>
                  <a:pt x="2064" y="693"/>
                </a:lnTo>
                <a:lnTo>
                  <a:pt x="2050" y="689"/>
                </a:lnTo>
                <a:lnTo>
                  <a:pt x="2036" y="685"/>
                </a:lnTo>
                <a:lnTo>
                  <a:pt x="2023" y="680"/>
                </a:lnTo>
                <a:lnTo>
                  <a:pt x="2009" y="675"/>
                </a:lnTo>
                <a:lnTo>
                  <a:pt x="1983" y="665"/>
                </a:lnTo>
                <a:lnTo>
                  <a:pt x="1957" y="653"/>
                </a:lnTo>
                <a:lnTo>
                  <a:pt x="1933" y="640"/>
                </a:lnTo>
                <a:lnTo>
                  <a:pt x="1920" y="633"/>
                </a:lnTo>
                <a:lnTo>
                  <a:pt x="1908" y="626"/>
                </a:lnTo>
                <a:lnTo>
                  <a:pt x="1885" y="610"/>
                </a:lnTo>
                <a:lnTo>
                  <a:pt x="1873" y="602"/>
                </a:lnTo>
                <a:lnTo>
                  <a:pt x="1862" y="594"/>
                </a:lnTo>
                <a:lnTo>
                  <a:pt x="1851" y="585"/>
                </a:lnTo>
                <a:lnTo>
                  <a:pt x="1840" y="577"/>
                </a:lnTo>
                <a:lnTo>
                  <a:pt x="1830" y="567"/>
                </a:lnTo>
                <a:lnTo>
                  <a:pt x="1819" y="558"/>
                </a:lnTo>
                <a:lnTo>
                  <a:pt x="1809" y="548"/>
                </a:lnTo>
                <a:lnTo>
                  <a:pt x="1799" y="538"/>
                </a:lnTo>
                <a:lnTo>
                  <a:pt x="1780" y="518"/>
                </a:lnTo>
                <a:lnTo>
                  <a:pt x="1771" y="507"/>
                </a:lnTo>
                <a:lnTo>
                  <a:pt x="1762" y="497"/>
                </a:lnTo>
                <a:lnTo>
                  <a:pt x="1753" y="486"/>
                </a:lnTo>
                <a:lnTo>
                  <a:pt x="1745" y="473"/>
                </a:lnTo>
                <a:lnTo>
                  <a:pt x="1729" y="450"/>
                </a:lnTo>
                <a:lnTo>
                  <a:pt x="1721" y="438"/>
                </a:lnTo>
                <a:lnTo>
                  <a:pt x="1714" y="426"/>
                </a:lnTo>
                <a:lnTo>
                  <a:pt x="1700" y="402"/>
                </a:lnTo>
                <a:lnTo>
                  <a:pt x="1693" y="389"/>
                </a:lnTo>
                <a:lnTo>
                  <a:pt x="1687" y="376"/>
                </a:lnTo>
                <a:lnTo>
                  <a:pt x="1681" y="363"/>
                </a:lnTo>
                <a:lnTo>
                  <a:pt x="1675" y="350"/>
                </a:lnTo>
                <a:lnTo>
                  <a:pt x="1670" y="337"/>
                </a:lnTo>
                <a:lnTo>
                  <a:pt x="1665" y="323"/>
                </a:lnTo>
                <a:lnTo>
                  <a:pt x="1656" y="296"/>
                </a:lnTo>
                <a:lnTo>
                  <a:pt x="1652" y="282"/>
                </a:lnTo>
                <a:lnTo>
                  <a:pt x="1648" y="268"/>
                </a:lnTo>
                <a:lnTo>
                  <a:pt x="1645" y="254"/>
                </a:lnTo>
                <a:lnTo>
                  <a:pt x="1642" y="240"/>
                </a:lnTo>
                <a:lnTo>
                  <a:pt x="1639" y="225"/>
                </a:lnTo>
                <a:lnTo>
                  <a:pt x="1636" y="211"/>
                </a:lnTo>
                <a:lnTo>
                  <a:pt x="1634" y="196"/>
                </a:lnTo>
                <a:lnTo>
                  <a:pt x="1633" y="181"/>
                </a:lnTo>
                <a:lnTo>
                  <a:pt x="1631" y="166"/>
                </a:lnTo>
                <a:lnTo>
                  <a:pt x="1631" y="151"/>
                </a:lnTo>
                <a:lnTo>
                  <a:pt x="1630" y="121"/>
                </a:lnTo>
                <a:lnTo>
                  <a:pt x="1629" y="109"/>
                </a:lnTo>
                <a:lnTo>
                  <a:pt x="1627" y="97"/>
                </a:lnTo>
                <a:lnTo>
                  <a:pt x="1626" y="91"/>
                </a:lnTo>
                <a:lnTo>
                  <a:pt x="1624" y="85"/>
                </a:lnTo>
                <a:lnTo>
                  <a:pt x="1621" y="74"/>
                </a:lnTo>
                <a:lnTo>
                  <a:pt x="1616" y="63"/>
                </a:lnTo>
                <a:lnTo>
                  <a:pt x="1613" y="58"/>
                </a:lnTo>
                <a:lnTo>
                  <a:pt x="1610" y="54"/>
                </a:lnTo>
                <a:lnTo>
                  <a:pt x="1606" y="49"/>
                </a:lnTo>
                <a:lnTo>
                  <a:pt x="1603" y="44"/>
                </a:lnTo>
                <a:lnTo>
                  <a:pt x="1595" y="36"/>
                </a:lnTo>
                <a:lnTo>
                  <a:pt x="1587" y="28"/>
                </a:lnTo>
                <a:lnTo>
                  <a:pt x="1578" y="21"/>
                </a:lnTo>
                <a:lnTo>
                  <a:pt x="1568" y="15"/>
                </a:lnTo>
                <a:lnTo>
                  <a:pt x="1558" y="10"/>
                </a:lnTo>
                <a:lnTo>
                  <a:pt x="1552" y="8"/>
                </a:lnTo>
                <a:lnTo>
                  <a:pt x="1547" y="6"/>
                </a:lnTo>
                <a:lnTo>
                  <a:pt x="1536" y="3"/>
                </a:lnTo>
                <a:lnTo>
                  <a:pt x="1530" y="2"/>
                </a:lnTo>
                <a:lnTo>
                  <a:pt x="1524" y="1"/>
                </a:lnTo>
                <a:lnTo>
                  <a:pt x="1518" y="1"/>
                </a:lnTo>
                <a:lnTo>
                  <a:pt x="1512" y="0"/>
                </a:lnTo>
                <a:lnTo>
                  <a:pt x="1512" y="1"/>
                </a:lnTo>
                <a:lnTo>
                  <a:pt x="1511" y="0"/>
                </a:lnTo>
                <a:lnTo>
                  <a:pt x="1499" y="1"/>
                </a:lnTo>
                <a:lnTo>
                  <a:pt x="1487" y="3"/>
                </a:lnTo>
                <a:lnTo>
                  <a:pt x="1476" y="6"/>
                </a:lnTo>
                <a:lnTo>
                  <a:pt x="1465" y="10"/>
                </a:lnTo>
                <a:lnTo>
                  <a:pt x="1455" y="15"/>
                </a:lnTo>
                <a:lnTo>
                  <a:pt x="1445" y="21"/>
                </a:lnTo>
                <a:lnTo>
                  <a:pt x="1441" y="24"/>
                </a:lnTo>
                <a:lnTo>
                  <a:pt x="1436" y="28"/>
                </a:lnTo>
                <a:lnTo>
                  <a:pt x="1428" y="36"/>
                </a:lnTo>
                <a:lnTo>
                  <a:pt x="1424" y="40"/>
                </a:lnTo>
                <a:lnTo>
                  <a:pt x="1420" y="44"/>
                </a:lnTo>
                <a:lnTo>
                  <a:pt x="1417" y="49"/>
                </a:lnTo>
                <a:lnTo>
                  <a:pt x="1413" y="54"/>
                </a:lnTo>
                <a:lnTo>
                  <a:pt x="1407" y="63"/>
                </a:lnTo>
                <a:lnTo>
                  <a:pt x="1402" y="74"/>
                </a:lnTo>
                <a:lnTo>
                  <a:pt x="1398" y="85"/>
                </a:lnTo>
                <a:lnTo>
                  <a:pt x="1396" y="97"/>
                </a:lnTo>
                <a:lnTo>
                  <a:pt x="1394" y="102"/>
                </a:lnTo>
                <a:lnTo>
                  <a:pt x="1394" y="109"/>
                </a:lnTo>
                <a:lnTo>
                  <a:pt x="1393" y="115"/>
                </a:lnTo>
                <a:lnTo>
                  <a:pt x="1393" y="121"/>
                </a:lnTo>
                <a:lnTo>
                  <a:pt x="1393" y="136"/>
                </a:lnTo>
                <a:lnTo>
                  <a:pt x="1392" y="151"/>
                </a:lnTo>
                <a:lnTo>
                  <a:pt x="1390" y="181"/>
                </a:lnTo>
                <a:lnTo>
                  <a:pt x="1388" y="196"/>
                </a:lnTo>
                <a:lnTo>
                  <a:pt x="1386" y="211"/>
                </a:lnTo>
                <a:lnTo>
                  <a:pt x="1381" y="240"/>
                </a:lnTo>
                <a:lnTo>
                  <a:pt x="1378" y="254"/>
                </a:lnTo>
                <a:lnTo>
                  <a:pt x="1375" y="268"/>
                </a:lnTo>
                <a:lnTo>
                  <a:pt x="1367" y="296"/>
                </a:lnTo>
                <a:lnTo>
                  <a:pt x="1363" y="310"/>
                </a:lnTo>
                <a:lnTo>
                  <a:pt x="1358" y="323"/>
                </a:lnTo>
                <a:lnTo>
                  <a:pt x="1348" y="350"/>
                </a:lnTo>
                <a:lnTo>
                  <a:pt x="1336" y="376"/>
                </a:lnTo>
                <a:lnTo>
                  <a:pt x="1323" y="402"/>
                </a:lnTo>
                <a:lnTo>
                  <a:pt x="1316" y="414"/>
                </a:lnTo>
                <a:lnTo>
                  <a:pt x="1309" y="426"/>
                </a:lnTo>
                <a:lnTo>
                  <a:pt x="1294" y="450"/>
                </a:lnTo>
                <a:lnTo>
                  <a:pt x="1286" y="462"/>
                </a:lnTo>
                <a:lnTo>
                  <a:pt x="1278" y="473"/>
                </a:lnTo>
                <a:lnTo>
                  <a:pt x="1270" y="486"/>
                </a:lnTo>
                <a:lnTo>
                  <a:pt x="1261" y="497"/>
                </a:lnTo>
                <a:lnTo>
                  <a:pt x="1243" y="518"/>
                </a:lnTo>
                <a:lnTo>
                  <a:pt x="1233" y="528"/>
                </a:lnTo>
                <a:lnTo>
                  <a:pt x="1224" y="538"/>
                </a:lnTo>
                <a:lnTo>
                  <a:pt x="1214" y="548"/>
                </a:lnTo>
                <a:lnTo>
                  <a:pt x="1204" y="558"/>
                </a:lnTo>
                <a:lnTo>
                  <a:pt x="1193" y="567"/>
                </a:lnTo>
                <a:lnTo>
                  <a:pt x="1183" y="577"/>
                </a:lnTo>
                <a:lnTo>
                  <a:pt x="1161" y="594"/>
                </a:lnTo>
                <a:lnTo>
                  <a:pt x="1150" y="602"/>
                </a:lnTo>
                <a:lnTo>
                  <a:pt x="1138" y="610"/>
                </a:lnTo>
                <a:lnTo>
                  <a:pt x="1126" y="618"/>
                </a:lnTo>
                <a:lnTo>
                  <a:pt x="1115" y="626"/>
                </a:lnTo>
                <a:lnTo>
                  <a:pt x="1103" y="633"/>
                </a:lnTo>
                <a:lnTo>
                  <a:pt x="1090" y="640"/>
                </a:lnTo>
                <a:lnTo>
                  <a:pt x="1078" y="647"/>
                </a:lnTo>
                <a:lnTo>
                  <a:pt x="1066" y="653"/>
                </a:lnTo>
                <a:lnTo>
                  <a:pt x="1053" y="659"/>
                </a:lnTo>
                <a:lnTo>
                  <a:pt x="1040" y="665"/>
                </a:lnTo>
                <a:lnTo>
                  <a:pt x="1014" y="675"/>
                </a:lnTo>
                <a:lnTo>
                  <a:pt x="1000" y="680"/>
                </a:lnTo>
                <a:lnTo>
                  <a:pt x="987" y="685"/>
                </a:lnTo>
                <a:lnTo>
                  <a:pt x="959" y="693"/>
                </a:lnTo>
                <a:lnTo>
                  <a:pt x="946" y="696"/>
                </a:lnTo>
                <a:lnTo>
                  <a:pt x="931" y="699"/>
                </a:lnTo>
                <a:lnTo>
                  <a:pt x="903" y="704"/>
                </a:lnTo>
                <a:lnTo>
                  <a:pt x="889" y="707"/>
                </a:lnTo>
                <a:lnTo>
                  <a:pt x="874" y="708"/>
                </a:lnTo>
                <a:lnTo>
                  <a:pt x="845" y="711"/>
                </a:lnTo>
                <a:lnTo>
                  <a:pt x="815" y="711"/>
                </a:lnTo>
                <a:lnTo>
                  <a:pt x="785" y="711"/>
                </a:lnTo>
                <a:lnTo>
                  <a:pt x="756" y="708"/>
                </a:lnTo>
                <a:lnTo>
                  <a:pt x="727" y="704"/>
                </a:lnTo>
                <a:lnTo>
                  <a:pt x="698" y="699"/>
                </a:lnTo>
                <a:lnTo>
                  <a:pt x="670" y="693"/>
                </a:lnTo>
                <a:lnTo>
                  <a:pt x="656" y="689"/>
                </a:lnTo>
                <a:lnTo>
                  <a:pt x="642" y="685"/>
                </a:lnTo>
                <a:lnTo>
                  <a:pt x="629" y="680"/>
                </a:lnTo>
                <a:lnTo>
                  <a:pt x="616" y="675"/>
                </a:lnTo>
                <a:lnTo>
                  <a:pt x="589" y="665"/>
                </a:lnTo>
                <a:lnTo>
                  <a:pt x="564" y="653"/>
                </a:lnTo>
                <a:lnTo>
                  <a:pt x="539" y="640"/>
                </a:lnTo>
                <a:lnTo>
                  <a:pt x="527" y="633"/>
                </a:lnTo>
                <a:lnTo>
                  <a:pt x="515" y="626"/>
                </a:lnTo>
                <a:lnTo>
                  <a:pt x="491" y="610"/>
                </a:lnTo>
                <a:lnTo>
                  <a:pt x="480" y="602"/>
                </a:lnTo>
                <a:lnTo>
                  <a:pt x="469" y="594"/>
                </a:lnTo>
                <a:lnTo>
                  <a:pt x="458" y="585"/>
                </a:lnTo>
                <a:lnTo>
                  <a:pt x="447" y="577"/>
                </a:lnTo>
                <a:lnTo>
                  <a:pt x="436" y="567"/>
                </a:lnTo>
                <a:lnTo>
                  <a:pt x="426" y="558"/>
                </a:lnTo>
                <a:lnTo>
                  <a:pt x="416" y="548"/>
                </a:lnTo>
                <a:lnTo>
                  <a:pt x="406" y="538"/>
                </a:lnTo>
                <a:lnTo>
                  <a:pt x="387" y="518"/>
                </a:lnTo>
                <a:lnTo>
                  <a:pt x="377" y="507"/>
                </a:lnTo>
                <a:lnTo>
                  <a:pt x="368" y="497"/>
                </a:lnTo>
                <a:lnTo>
                  <a:pt x="360" y="486"/>
                </a:lnTo>
                <a:lnTo>
                  <a:pt x="351" y="473"/>
                </a:lnTo>
                <a:lnTo>
                  <a:pt x="335" y="450"/>
                </a:lnTo>
                <a:lnTo>
                  <a:pt x="327" y="438"/>
                </a:lnTo>
                <a:lnTo>
                  <a:pt x="320" y="426"/>
                </a:lnTo>
                <a:lnTo>
                  <a:pt x="306" y="402"/>
                </a:lnTo>
                <a:lnTo>
                  <a:pt x="300" y="389"/>
                </a:lnTo>
                <a:lnTo>
                  <a:pt x="293" y="376"/>
                </a:lnTo>
                <a:lnTo>
                  <a:pt x="287" y="363"/>
                </a:lnTo>
                <a:lnTo>
                  <a:pt x="282" y="350"/>
                </a:lnTo>
                <a:lnTo>
                  <a:pt x="276" y="337"/>
                </a:lnTo>
                <a:lnTo>
                  <a:pt x="271" y="323"/>
                </a:lnTo>
                <a:lnTo>
                  <a:pt x="262" y="296"/>
                </a:lnTo>
                <a:lnTo>
                  <a:pt x="258" y="282"/>
                </a:lnTo>
                <a:lnTo>
                  <a:pt x="254" y="268"/>
                </a:lnTo>
                <a:lnTo>
                  <a:pt x="251" y="254"/>
                </a:lnTo>
                <a:lnTo>
                  <a:pt x="248" y="240"/>
                </a:lnTo>
                <a:lnTo>
                  <a:pt x="245" y="225"/>
                </a:lnTo>
                <a:lnTo>
                  <a:pt x="243" y="211"/>
                </a:lnTo>
                <a:lnTo>
                  <a:pt x="241" y="196"/>
                </a:lnTo>
                <a:lnTo>
                  <a:pt x="239" y="181"/>
                </a:lnTo>
                <a:lnTo>
                  <a:pt x="238" y="166"/>
                </a:lnTo>
                <a:lnTo>
                  <a:pt x="237" y="151"/>
                </a:lnTo>
                <a:lnTo>
                  <a:pt x="236" y="121"/>
                </a:lnTo>
                <a:lnTo>
                  <a:pt x="236" y="109"/>
                </a:lnTo>
                <a:lnTo>
                  <a:pt x="234" y="97"/>
                </a:lnTo>
                <a:lnTo>
                  <a:pt x="232" y="91"/>
                </a:lnTo>
                <a:lnTo>
                  <a:pt x="231" y="85"/>
                </a:lnTo>
                <a:lnTo>
                  <a:pt x="227" y="74"/>
                </a:lnTo>
                <a:lnTo>
                  <a:pt x="222" y="63"/>
                </a:lnTo>
                <a:lnTo>
                  <a:pt x="219" y="58"/>
                </a:lnTo>
                <a:lnTo>
                  <a:pt x="216" y="54"/>
                </a:lnTo>
                <a:lnTo>
                  <a:pt x="213" y="49"/>
                </a:lnTo>
                <a:lnTo>
                  <a:pt x="209" y="44"/>
                </a:lnTo>
                <a:lnTo>
                  <a:pt x="202" y="36"/>
                </a:lnTo>
                <a:lnTo>
                  <a:pt x="193" y="28"/>
                </a:lnTo>
                <a:lnTo>
                  <a:pt x="184" y="21"/>
                </a:lnTo>
                <a:lnTo>
                  <a:pt x="174" y="15"/>
                </a:lnTo>
                <a:lnTo>
                  <a:pt x="164" y="10"/>
                </a:lnTo>
                <a:lnTo>
                  <a:pt x="159" y="8"/>
                </a:lnTo>
                <a:lnTo>
                  <a:pt x="153" y="6"/>
                </a:lnTo>
                <a:lnTo>
                  <a:pt x="142" y="3"/>
                </a:lnTo>
                <a:lnTo>
                  <a:pt x="136" y="2"/>
                </a:lnTo>
                <a:lnTo>
                  <a:pt x="130" y="1"/>
                </a:lnTo>
                <a:lnTo>
                  <a:pt x="124" y="1"/>
                </a:lnTo>
                <a:lnTo>
                  <a:pt x="118" y="0"/>
                </a:lnTo>
                <a:lnTo>
                  <a:pt x="106" y="1"/>
                </a:lnTo>
                <a:lnTo>
                  <a:pt x="94" y="3"/>
                </a:lnTo>
                <a:lnTo>
                  <a:pt x="83" y="6"/>
                </a:lnTo>
                <a:lnTo>
                  <a:pt x="72" y="10"/>
                </a:lnTo>
                <a:lnTo>
                  <a:pt x="62" y="15"/>
                </a:lnTo>
                <a:lnTo>
                  <a:pt x="52" y="21"/>
                </a:lnTo>
                <a:lnTo>
                  <a:pt x="48" y="24"/>
                </a:lnTo>
                <a:lnTo>
                  <a:pt x="43" y="28"/>
                </a:lnTo>
                <a:lnTo>
                  <a:pt x="35" y="36"/>
                </a:lnTo>
                <a:lnTo>
                  <a:pt x="31" y="40"/>
                </a:lnTo>
                <a:lnTo>
                  <a:pt x="27" y="44"/>
                </a:lnTo>
                <a:lnTo>
                  <a:pt x="24" y="49"/>
                </a:lnTo>
                <a:lnTo>
                  <a:pt x="20" y="54"/>
                </a:lnTo>
                <a:lnTo>
                  <a:pt x="14" y="63"/>
                </a:lnTo>
                <a:lnTo>
                  <a:pt x="9" y="74"/>
                </a:lnTo>
                <a:lnTo>
                  <a:pt x="5" y="85"/>
                </a:lnTo>
                <a:lnTo>
                  <a:pt x="3" y="97"/>
                </a:lnTo>
                <a:lnTo>
                  <a:pt x="1" y="102"/>
                </a:lnTo>
                <a:lnTo>
                  <a:pt x="1" y="109"/>
                </a:lnTo>
                <a:lnTo>
                  <a:pt x="0" y="115"/>
                </a:lnTo>
                <a:lnTo>
                  <a:pt x="0" y="121"/>
                </a:lnTo>
                <a:lnTo>
                  <a:pt x="0" y="142"/>
                </a:lnTo>
                <a:lnTo>
                  <a:pt x="1" y="164"/>
                </a:lnTo>
                <a:lnTo>
                  <a:pt x="3" y="185"/>
                </a:lnTo>
                <a:lnTo>
                  <a:pt x="4" y="206"/>
                </a:lnTo>
                <a:lnTo>
                  <a:pt x="7" y="226"/>
                </a:lnTo>
                <a:lnTo>
                  <a:pt x="10" y="247"/>
                </a:lnTo>
                <a:lnTo>
                  <a:pt x="13" y="268"/>
                </a:lnTo>
                <a:lnTo>
                  <a:pt x="17" y="288"/>
                </a:lnTo>
                <a:lnTo>
                  <a:pt x="21" y="308"/>
                </a:lnTo>
                <a:lnTo>
                  <a:pt x="26" y="328"/>
                </a:lnTo>
                <a:lnTo>
                  <a:pt x="31" y="348"/>
                </a:lnTo>
                <a:lnTo>
                  <a:pt x="37" y="367"/>
                </a:lnTo>
                <a:lnTo>
                  <a:pt x="43" y="387"/>
                </a:lnTo>
                <a:lnTo>
                  <a:pt x="50" y="406"/>
                </a:lnTo>
                <a:lnTo>
                  <a:pt x="57" y="425"/>
                </a:lnTo>
                <a:lnTo>
                  <a:pt x="64" y="444"/>
                </a:lnTo>
                <a:lnTo>
                  <a:pt x="72" y="462"/>
                </a:lnTo>
                <a:lnTo>
                  <a:pt x="81" y="481"/>
                </a:lnTo>
                <a:lnTo>
                  <a:pt x="89" y="499"/>
                </a:lnTo>
                <a:lnTo>
                  <a:pt x="99" y="517"/>
                </a:lnTo>
                <a:lnTo>
                  <a:pt x="108" y="535"/>
                </a:lnTo>
                <a:lnTo>
                  <a:pt x="118" y="552"/>
                </a:lnTo>
                <a:lnTo>
                  <a:pt x="129" y="569"/>
                </a:lnTo>
                <a:lnTo>
                  <a:pt x="139" y="586"/>
                </a:lnTo>
                <a:lnTo>
                  <a:pt x="151" y="602"/>
                </a:lnTo>
                <a:lnTo>
                  <a:pt x="162" y="618"/>
                </a:lnTo>
                <a:lnTo>
                  <a:pt x="174" y="634"/>
                </a:lnTo>
                <a:lnTo>
                  <a:pt x="186" y="650"/>
                </a:lnTo>
                <a:lnTo>
                  <a:pt x="199" y="665"/>
                </a:lnTo>
                <a:lnTo>
                  <a:pt x="212" y="680"/>
                </a:lnTo>
                <a:lnTo>
                  <a:pt x="225" y="694"/>
                </a:lnTo>
                <a:lnTo>
                  <a:pt x="239" y="709"/>
                </a:lnTo>
                <a:lnTo>
                  <a:pt x="253" y="723"/>
                </a:lnTo>
                <a:lnTo>
                  <a:pt x="267" y="736"/>
                </a:lnTo>
                <a:lnTo>
                  <a:pt x="282" y="749"/>
                </a:lnTo>
                <a:lnTo>
                  <a:pt x="297" y="762"/>
                </a:lnTo>
                <a:lnTo>
                  <a:pt x="312" y="775"/>
                </a:lnTo>
                <a:lnTo>
                  <a:pt x="327" y="787"/>
                </a:lnTo>
                <a:lnTo>
                  <a:pt x="343" y="799"/>
                </a:lnTo>
                <a:lnTo>
                  <a:pt x="359" y="810"/>
                </a:lnTo>
                <a:lnTo>
                  <a:pt x="376" y="821"/>
                </a:lnTo>
                <a:lnTo>
                  <a:pt x="392" y="832"/>
                </a:lnTo>
                <a:lnTo>
                  <a:pt x="409" y="842"/>
                </a:lnTo>
                <a:lnTo>
                  <a:pt x="426" y="852"/>
                </a:lnTo>
                <a:lnTo>
                  <a:pt x="444" y="861"/>
                </a:lnTo>
                <a:lnTo>
                  <a:pt x="462" y="870"/>
                </a:lnTo>
                <a:lnTo>
                  <a:pt x="479" y="879"/>
                </a:lnTo>
                <a:lnTo>
                  <a:pt x="498" y="887"/>
                </a:lnTo>
                <a:lnTo>
                  <a:pt x="516" y="894"/>
                </a:lnTo>
                <a:lnTo>
                  <a:pt x="535" y="902"/>
                </a:lnTo>
                <a:lnTo>
                  <a:pt x="553" y="908"/>
                </a:lnTo>
                <a:lnTo>
                  <a:pt x="572" y="915"/>
                </a:lnTo>
                <a:lnTo>
                  <a:pt x="592" y="921"/>
                </a:lnTo>
                <a:lnTo>
                  <a:pt x="611" y="926"/>
                </a:lnTo>
                <a:lnTo>
                  <a:pt x="631" y="931"/>
                </a:lnTo>
                <a:lnTo>
                  <a:pt x="650" y="935"/>
                </a:lnTo>
                <a:lnTo>
                  <a:pt x="670" y="939"/>
                </a:lnTo>
                <a:lnTo>
                  <a:pt x="690" y="943"/>
                </a:lnTo>
                <a:lnTo>
                  <a:pt x="711" y="945"/>
                </a:lnTo>
                <a:lnTo>
                  <a:pt x="732" y="948"/>
                </a:lnTo>
                <a:lnTo>
                  <a:pt x="753" y="950"/>
                </a:lnTo>
                <a:lnTo>
                  <a:pt x="773" y="951"/>
                </a:lnTo>
                <a:lnTo>
                  <a:pt x="794" y="952"/>
                </a:lnTo>
                <a:lnTo>
                  <a:pt x="815" y="952"/>
                </a:lnTo>
                <a:lnTo>
                  <a:pt x="843" y="952"/>
                </a:lnTo>
                <a:lnTo>
                  <a:pt x="856" y="951"/>
                </a:lnTo>
                <a:lnTo>
                  <a:pt x="870" y="950"/>
                </a:lnTo>
                <a:lnTo>
                  <a:pt x="897" y="948"/>
                </a:lnTo>
                <a:lnTo>
                  <a:pt x="924" y="945"/>
                </a:lnTo>
                <a:lnTo>
                  <a:pt x="951" y="941"/>
                </a:lnTo>
                <a:lnTo>
                  <a:pt x="977" y="936"/>
                </a:lnTo>
                <a:lnTo>
                  <a:pt x="1003" y="930"/>
                </a:lnTo>
                <a:lnTo>
                  <a:pt x="1028" y="923"/>
                </a:lnTo>
                <a:lnTo>
                  <a:pt x="1041" y="919"/>
                </a:lnTo>
                <a:lnTo>
                  <a:pt x="1054" y="916"/>
                </a:lnTo>
                <a:lnTo>
                  <a:pt x="1079" y="907"/>
                </a:lnTo>
                <a:lnTo>
                  <a:pt x="1103" y="898"/>
                </a:lnTo>
                <a:lnTo>
                  <a:pt x="1128" y="888"/>
                </a:lnTo>
                <a:lnTo>
                  <a:pt x="1151" y="878"/>
                </a:lnTo>
                <a:lnTo>
                  <a:pt x="1175" y="866"/>
                </a:lnTo>
                <a:lnTo>
                  <a:pt x="1198" y="854"/>
                </a:lnTo>
                <a:lnTo>
                  <a:pt x="1221" y="841"/>
                </a:lnTo>
                <a:lnTo>
                  <a:pt x="1243" y="828"/>
                </a:lnTo>
                <a:lnTo>
                  <a:pt x="1264" y="813"/>
                </a:lnTo>
                <a:lnTo>
                  <a:pt x="1275" y="806"/>
                </a:lnTo>
                <a:lnTo>
                  <a:pt x="1286" y="798"/>
                </a:lnTo>
                <a:lnTo>
                  <a:pt x="1306" y="783"/>
                </a:lnTo>
                <a:lnTo>
                  <a:pt x="1327" y="767"/>
                </a:lnTo>
                <a:lnTo>
                  <a:pt x="1346" y="750"/>
                </a:lnTo>
                <a:lnTo>
                  <a:pt x="1365" y="732"/>
                </a:lnTo>
                <a:lnTo>
                  <a:pt x="1384" y="714"/>
                </a:lnTo>
                <a:lnTo>
                  <a:pt x="1393" y="705"/>
                </a:lnTo>
                <a:lnTo>
                  <a:pt x="1402" y="695"/>
                </a:lnTo>
                <a:lnTo>
                  <a:pt x="1420" y="676"/>
                </a:lnTo>
                <a:lnTo>
                  <a:pt x="1436" y="656"/>
                </a:lnTo>
                <a:lnTo>
                  <a:pt x="1453" y="636"/>
                </a:lnTo>
                <a:lnTo>
                  <a:pt x="1468" y="615"/>
                </a:lnTo>
                <a:lnTo>
                  <a:pt x="1483" y="594"/>
                </a:lnTo>
                <a:lnTo>
                  <a:pt x="1498" y="572"/>
                </a:lnTo>
                <a:lnTo>
                  <a:pt x="1512" y="550"/>
                </a:lnTo>
                <a:lnTo>
                  <a:pt x="1525" y="572"/>
                </a:lnTo>
                <a:lnTo>
                  <a:pt x="1540" y="594"/>
                </a:lnTo>
                <a:lnTo>
                  <a:pt x="1555" y="615"/>
                </a:lnTo>
                <a:lnTo>
                  <a:pt x="1562" y="626"/>
                </a:lnTo>
                <a:lnTo>
                  <a:pt x="1570" y="636"/>
                </a:lnTo>
                <a:lnTo>
                  <a:pt x="1587" y="656"/>
                </a:lnTo>
                <a:lnTo>
                  <a:pt x="1603" y="676"/>
                </a:lnTo>
                <a:lnTo>
                  <a:pt x="1621" y="695"/>
                </a:lnTo>
                <a:lnTo>
                  <a:pt x="1639" y="714"/>
                </a:lnTo>
                <a:lnTo>
                  <a:pt x="1648" y="723"/>
                </a:lnTo>
                <a:lnTo>
                  <a:pt x="1658" y="732"/>
                </a:lnTo>
                <a:lnTo>
                  <a:pt x="1677" y="750"/>
                </a:lnTo>
                <a:lnTo>
                  <a:pt x="1696" y="767"/>
                </a:lnTo>
                <a:lnTo>
                  <a:pt x="1717" y="783"/>
                </a:lnTo>
                <a:lnTo>
                  <a:pt x="1737" y="798"/>
                </a:lnTo>
                <a:lnTo>
                  <a:pt x="1759" y="813"/>
                </a:lnTo>
                <a:lnTo>
                  <a:pt x="1780" y="828"/>
                </a:lnTo>
                <a:lnTo>
                  <a:pt x="1791" y="834"/>
                </a:lnTo>
                <a:lnTo>
                  <a:pt x="1802" y="841"/>
                </a:lnTo>
                <a:lnTo>
                  <a:pt x="1825" y="854"/>
                </a:lnTo>
                <a:lnTo>
                  <a:pt x="1848" y="866"/>
                </a:lnTo>
                <a:lnTo>
                  <a:pt x="1872" y="878"/>
                </a:lnTo>
                <a:lnTo>
                  <a:pt x="1895" y="888"/>
                </a:lnTo>
                <a:lnTo>
                  <a:pt x="1920" y="898"/>
                </a:lnTo>
                <a:lnTo>
                  <a:pt x="1944" y="907"/>
                </a:lnTo>
                <a:lnTo>
                  <a:pt x="1957" y="912"/>
                </a:lnTo>
                <a:lnTo>
                  <a:pt x="1969" y="916"/>
                </a:lnTo>
                <a:lnTo>
                  <a:pt x="1994" y="923"/>
                </a:lnTo>
                <a:lnTo>
                  <a:pt x="2020" y="930"/>
                </a:lnTo>
                <a:lnTo>
                  <a:pt x="2046" y="936"/>
                </a:lnTo>
                <a:lnTo>
                  <a:pt x="2072" y="941"/>
                </a:lnTo>
                <a:lnTo>
                  <a:pt x="2086" y="943"/>
                </a:lnTo>
                <a:lnTo>
                  <a:pt x="2099" y="945"/>
                </a:lnTo>
                <a:lnTo>
                  <a:pt x="2126" y="948"/>
                </a:lnTo>
                <a:lnTo>
                  <a:pt x="2153" y="950"/>
                </a:lnTo>
                <a:lnTo>
                  <a:pt x="2181" y="952"/>
                </a:lnTo>
                <a:lnTo>
                  <a:pt x="2209" y="952"/>
                </a:lnTo>
                <a:lnTo>
                  <a:pt x="2236" y="952"/>
                </a:lnTo>
                <a:lnTo>
                  <a:pt x="2250" y="951"/>
                </a:lnTo>
                <a:lnTo>
                  <a:pt x="2264" y="950"/>
                </a:lnTo>
                <a:lnTo>
                  <a:pt x="2291" y="948"/>
                </a:lnTo>
                <a:lnTo>
                  <a:pt x="2317" y="945"/>
                </a:lnTo>
                <a:lnTo>
                  <a:pt x="2344" y="941"/>
                </a:lnTo>
                <a:lnTo>
                  <a:pt x="2370" y="936"/>
                </a:lnTo>
                <a:lnTo>
                  <a:pt x="2396" y="930"/>
                </a:lnTo>
                <a:lnTo>
                  <a:pt x="2422" y="923"/>
                </a:lnTo>
                <a:lnTo>
                  <a:pt x="2434" y="920"/>
                </a:lnTo>
                <a:lnTo>
                  <a:pt x="2447" y="916"/>
                </a:lnTo>
                <a:lnTo>
                  <a:pt x="2472" y="907"/>
                </a:lnTo>
                <a:lnTo>
                  <a:pt x="2496" y="898"/>
                </a:lnTo>
                <a:lnTo>
                  <a:pt x="2521" y="889"/>
                </a:lnTo>
                <a:lnTo>
                  <a:pt x="2544" y="878"/>
                </a:lnTo>
                <a:lnTo>
                  <a:pt x="2568" y="867"/>
                </a:lnTo>
                <a:lnTo>
                  <a:pt x="2591" y="854"/>
                </a:lnTo>
                <a:lnTo>
                  <a:pt x="2613" y="842"/>
                </a:lnTo>
                <a:lnTo>
                  <a:pt x="2635" y="828"/>
                </a:lnTo>
                <a:lnTo>
                  <a:pt x="2657" y="814"/>
                </a:lnTo>
                <a:lnTo>
                  <a:pt x="2668" y="807"/>
                </a:lnTo>
                <a:lnTo>
                  <a:pt x="2678" y="799"/>
                </a:lnTo>
                <a:lnTo>
                  <a:pt x="2699" y="784"/>
                </a:lnTo>
                <a:lnTo>
                  <a:pt x="2719" y="767"/>
                </a:lnTo>
                <a:lnTo>
                  <a:pt x="2739" y="751"/>
                </a:lnTo>
                <a:lnTo>
                  <a:pt x="2758" y="733"/>
                </a:lnTo>
                <a:lnTo>
                  <a:pt x="2777" y="715"/>
                </a:lnTo>
                <a:lnTo>
                  <a:pt x="2795" y="697"/>
                </a:lnTo>
                <a:lnTo>
                  <a:pt x="2812" y="677"/>
                </a:lnTo>
                <a:lnTo>
                  <a:pt x="2829" y="658"/>
                </a:lnTo>
                <a:lnTo>
                  <a:pt x="2845" y="637"/>
                </a:lnTo>
                <a:lnTo>
                  <a:pt x="2861" y="617"/>
                </a:lnTo>
                <a:lnTo>
                  <a:pt x="2869" y="606"/>
                </a:lnTo>
                <a:lnTo>
                  <a:pt x="2876" y="595"/>
                </a:lnTo>
                <a:lnTo>
                  <a:pt x="2890" y="574"/>
                </a:lnTo>
                <a:lnTo>
                  <a:pt x="2904" y="551"/>
                </a:lnTo>
                <a:lnTo>
                  <a:pt x="2918" y="574"/>
                </a:lnTo>
                <a:lnTo>
                  <a:pt x="2932" y="595"/>
                </a:lnTo>
                <a:lnTo>
                  <a:pt x="2947" y="617"/>
                </a:lnTo>
                <a:lnTo>
                  <a:pt x="2955" y="627"/>
                </a:lnTo>
                <a:lnTo>
                  <a:pt x="2963" y="637"/>
                </a:lnTo>
                <a:lnTo>
                  <a:pt x="2979" y="658"/>
                </a:lnTo>
                <a:lnTo>
                  <a:pt x="2996" y="677"/>
                </a:lnTo>
                <a:lnTo>
                  <a:pt x="3014" y="697"/>
                </a:lnTo>
                <a:lnTo>
                  <a:pt x="3032" y="715"/>
                </a:lnTo>
                <a:lnTo>
                  <a:pt x="3050" y="733"/>
                </a:lnTo>
                <a:lnTo>
                  <a:pt x="3069" y="751"/>
                </a:lnTo>
                <a:lnTo>
                  <a:pt x="3089" y="767"/>
                </a:lnTo>
                <a:lnTo>
                  <a:pt x="3109" y="784"/>
                </a:lnTo>
                <a:lnTo>
                  <a:pt x="3130" y="799"/>
                </a:lnTo>
                <a:lnTo>
                  <a:pt x="3151" y="814"/>
                </a:lnTo>
                <a:lnTo>
                  <a:pt x="3173" y="828"/>
                </a:lnTo>
                <a:lnTo>
                  <a:pt x="3195" y="842"/>
                </a:lnTo>
                <a:lnTo>
                  <a:pt x="3217" y="854"/>
                </a:lnTo>
                <a:lnTo>
                  <a:pt x="3229" y="861"/>
                </a:lnTo>
                <a:lnTo>
                  <a:pt x="3240" y="867"/>
                </a:lnTo>
                <a:lnTo>
                  <a:pt x="3252" y="872"/>
                </a:lnTo>
                <a:lnTo>
                  <a:pt x="3264" y="878"/>
                </a:lnTo>
                <a:lnTo>
                  <a:pt x="3276" y="883"/>
                </a:lnTo>
                <a:lnTo>
                  <a:pt x="3288" y="889"/>
                </a:lnTo>
                <a:lnTo>
                  <a:pt x="3300" y="894"/>
                </a:lnTo>
                <a:lnTo>
                  <a:pt x="3312" y="898"/>
                </a:lnTo>
                <a:lnTo>
                  <a:pt x="3336" y="907"/>
                </a:lnTo>
                <a:lnTo>
                  <a:pt x="3349" y="912"/>
                </a:lnTo>
                <a:lnTo>
                  <a:pt x="3361" y="916"/>
                </a:lnTo>
                <a:lnTo>
                  <a:pt x="3374" y="920"/>
                </a:lnTo>
                <a:lnTo>
                  <a:pt x="3387" y="923"/>
                </a:lnTo>
                <a:lnTo>
                  <a:pt x="3412" y="930"/>
                </a:lnTo>
                <a:lnTo>
                  <a:pt x="3438" y="936"/>
                </a:lnTo>
                <a:lnTo>
                  <a:pt x="3464" y="941"/>
                </a:lnTo>
                <a:lnTo>
                  <a:pt x="3491" y="945"/>
                </a:lnTo>
                <a:lnTo>
                  <a:pt x="3518" y="948"/>
                </a:lnTo>
                <a:lnTo>
                  <a:pt x="3545" y="950"/>
                </a:lnTo>
                <a:lnTo>
                  <a:pt x="3572" y="952"/>
                </a:lnTo>
                <a:lnTo>
                  <a:pt x="3600" y="952"/>
                </a:lnTo>
                <a:lnTo>
                  <a:pt x="3628" y="952"/>
                </a:lnTo>
                <a:lnTo>
                  <a:pt x="3642" y="951"/>
                </a:lnTo>
                <a:lnTo>
                  <a:pt x="3655" y="950"/>
                </a:lnTo>
                <a:lnTo>
                  <a:pt x="3682" y="948"/>
                </a:lnTo>
                <a:lnTo>
                  <a:pt x="3709" y="945"/>
                </a:lnTo>
                <a:lnTo>
                  <a:pt x="3736" y="941"/>
                </a:lnTo>
                <a:lnTo>
                  <a:pt x="3762" y="936"/>
                </a:lnTo>
                <a:lnTo>
                  <a:pt x="3788" y="930"/>
                </a:lnTo>
                <a:lnTo>
                  <a:pt x="3814" y="923"/>
                </a:lnTo>
                <a:lnTo>
                  <a:pt x="3826" y="920"/>
                </a:lnTo>
                <a:lnTo>
                  <a:pt x="3839" y="916"/>
                </a:lnTo>
                <a:lnTo>
                  <a:pt x="3864" y="907"/>
                </a:lnTo>
                <a:lnTo>
                  <a:pt x="3888" y="898"/>
                </a:lnTo>
                <a:lnTo>
                  <a:pt x="3913" y="888"/>
                </a:lnTo>
                <a:lnTo>
                  <a:pt x="3936" y="878"/>
                </a:lnTo>
                <a:lnTo>
                  <a:pt x="3960" y="866"/>
                </a:lnTo>
                <a:lnTo>
                  <a:pt x="3983" y="854"/>
                </a:lnTo>
                <a:lnTo>
                  <a:pt x="4005" y="841"/>
                </a:lnTo>
                <a:lnTo>
                  <a:pt x="4028" y="828"/>
                </a:lnTo>
                <a:lnTo>
                  <a:pt x="4049" y="814"/>
                </a:lnTo>
                <a:lnTo>
                  <a:pt x="4060" y="806"/>
                </a:lnTo>
                <a:lnTo>
                  <a:pt x="4070" y="799"/>
                </a:lnTo>
                <a:lnTo>
                  <a:pt x="4091" y="783"/>
                </a:lnTo>
                <a:lnTo>
                  <a:pt x="4111" y="767"/>
                </a:lnTo>
                <a:lnTo>
                  <a:pt x="4131" y="750"/>
                </a:lnTo>
                <a:lnTo>
                  <a:pt x="4150" y="733"/>
                </a:lnTo>
                <a:lnTo>
                  <a:pt x="4169" y="715"/>
                </a:lnTo>
                <a:lnTo>
                  <a:pt x="4178" y="705"/>
                </a:lnTo>
                <a:lnTo>
                  <a:pt x="4187" y="696"/>
                </a:lnTo>
                <a:lnTo>
                  <a:pt x="4204" y="677"/>
                </a:lnTo>
                <a:lnTo>
                  <a:pt x="4221" y="657"/>
                </a:lnTo>
                <a:lnTo>
                  <a:pt x="4238" y="637"/>
                </a:lnTo>
                <a:lnTo>
                  <a:pt x="4253" y="616"/>
                </a:lnTo>
                <a:lnTo>
                  <a:pt x="4268" y="595"/>
                </a:lnTo>
                <a:lnTo>
                  <a:pt x="4283" y="573"/>
                </a:lnTo>
                <a:lnTo>
                  <a:pt x="4296" y="550"/>
                </a:lnTo>
                <a:lnTo>
                  <a:pt x="4310" y="573"/>
                </a:lnTo>
                <a:lnTo>
                  <a:pt x="4324" y="595"/>
                </a:lnTo>
                <a:lnTo>
                  <a:pt x="4339" y="616"/>
                </a:lnTo>
                <a:lnTo>
                  <a:pt x="4347" y="626"/>
                </a:lnTo>
                <a:lnTo>
                  <a:pt x="4355" y="637"/>
                </a:lnTo>
                <a:lnTo>
                  <a:pt x="4371" y="657"/>
                </a:lnTo>
                <a:lnTo>
                  <a:pt x="4388" y="677"/>
                </a:lnTo>
                <a:lnTo>
                  <a:pt x="4406" y="696"/>
                </a:lnTo>
                <a:lnTo>
                  <a:pt x="4424" y="715"/>
                </a:lnTo>
                <a:lnTo>
                  <a:pt x="4442" y="733"/>
                </a:lnTo>
                <a:lnTo>
                  <a:pt x="4462" y="750"/>
                </a:lnTo>
                <a:lnTo>
                  <a:pt x="4481" y="767"/>
                </a:lnTo>
                <a:lnTo>
                  <a:pt x="4501" y="783"/>
                </a:lnTo>
                <a:lnTo>
                  <a:pt x="4522" y="799"/>
                </a:lnTo>
                <a:lnTo>
                  <a:pt x="4543" y="814"/>
                </a:lnTo>
                <a:lnTo>
                  <a:pt x="4565" y="828"/>
                </a:lnTo>
                <a:lnTo>
                  <a:pt x="4576" y="835"/>
                </a:lnTo>
                <a:lnTo>
                  <a:pt x="4587" y="841"/>
                </a:lnTo>
                <a:lnTo>
                  <a:pt x="4610" y="854"/>
                </a:lnTo>
                <a:lnTo>
                  <a:pt x="4621" y="860"/>
                </a:lnTo>
                <a:lnTo>
                  <a:pt x="4633" y="866"/>
                </a:lnTo>
                <a:lnTo>
                  <a:pt x="4656" y="878"/>
                </a:lnTo>
                <a:lnTo>
                  <a:pt x="4680" y="888"/>
                </a:lnTo>
                <a:lnTo>
                  <a:pt x="4704" y="898"/>
                </a:lnTo>
                <a:lnTo>
                  <a:pt x="4729" y="907"/>
                </a:lnTo>
                <a:lnTo>
                  <a:pt x="4741" y="912"/>
                </a:lnTo>
                <a:lnTo>
                  <a:pt x="4754" y="916"/>
                </a:lnTo>
                <a:lnTo>
                  <a:pt x="4779" y="923"/>
                </a:lnTo>
                <a:lnTo>
                  <a:pt x="4805" y="930"/>
                </a:lnTo>
                <a:lnTo>
                  <a:pt x="4831" y="936"/>
                </a:lnTo>
                <a:lnTo>
                  <a:pt x="4857" y="941"/>
                </a:lnTo>
                <a:lnTo>
                  <a:pt x="4870" y="943"/>
                </a:lnTo>
                <a:lnTo>
                  <a:pt x="4883" y="945"/>
                </a:lnTo>
                <a:lnTo>
                  <a:pt x="4910" y="948"/>
                </a:lnTo>
                <a:lnTo>
                  <a:pt x="4937" y="950"/>
                </a:lnTo>
                <a:lnTo>
                  <a:pt x="4965" y="952"/>
                </a:lnTo>
                <a:lnTo>
                  <a:pt x="4992" y="952"/>
                </a:lnTo>
                <a:lnTo>
                  <a:pt x="5020" y="952"/>
                </a:lnTo>
                <a:lnTo>
                  <a:pt x="5033" y="951"/>
                </a:lnTo>
                <a:lnTo>
                  <a:pt x="5048" y="950"/>
                </a:lnTo>
                <a:lnTo>
                  <a:pt x="5075" y="948"/>
                </a:lnTo>
                <a:lnTo>
                  <a:pt x="5102" y="945"/>
                </a:lnTo>
                <a:lnTo>
                  <a:pt x="5128" y="941"/>
                </a:lnTo>
                <a:lnTo>
                  <a:pt x="5155" y="936"/>
                </a:lnTo>
                <a:lnTo>
                  <a:pt x="5181" y="930"/>
                </a:lnTo>
                <a:lnTo>
                  <a:pt x="5193" y="927"/>
                </a:lnTo>
                <a:lnTo>
                  <a:pt x="5206" y="923"/>
                </a:lnTo>
                <a:lnTo>
                  <a:pt x="5219" y="920"/>
                </a:lnTo>
                <a:lnTo>
                  <a:pt x="5232" y="916"/>
                </a:lnTo>
                <a:lnTo>
                  <a:pt x="5256" y="907"/>
                </a:lnTo>
                <a:lnTo>
                  <a:pt x="5281" y="898"/>
                </a:lnTo>
                <a:lnTo>
                  <a:pt x="5305" y="888"/>
                </a:lnTo>
                <a:lnTo>
                  <a:pt x="5329" y="878"/>
                </a:lnTo>
                <a:lnTo>
                  <a:pt x="5353" y="866"/>
                </a:lnTo>
                <a:lnTo>
                  <a:pt x="5376" y="854"/>
                </a:lnTo>
                <a:lnTo>
                  <a:pt x="5398" y="841"/>
                </a:lnTo>
                <a:lnTo>
                  <a:pt x="5420" y="828"/>
                </a:lnTo>
                <a:lnTo>
                  <a:pt x="5442" y="814"/>
                </a:lnTo>
                <a:lnTo>
                  <a:pt x="5453" y="806"/>
                </a:lnTo>
                <a:lnTo>
                  <a:pt x="5463" y="799"/>
                </a:lnTo>
                <a:lnTo>
                  <a:pt x="5484" y="783"/>
                </a:lnTo>
                <a:lnTo>
                  <a:pt x="5504" y="767"/>
                </a:lnTo>
                <a:lnTo>
                  <a:pt x="5524" y="750"/>
                </a:lnTo>
                <a:lnTo>
                  <a:pt x="5543" y="733"/>
                </a:lnTo>
                <a:lnTo>
                  <a:pt x="5561" y="715"/>
                </a:lnTo>
                <a:lnTo>
                  <a:pt x="5571" y="705"/>
                </a:lnTo>
                <a:lnTo>
                  <a:pt x="5579" y="696"/>
                </a:lnTo>
                <a:lnTo>
                  <a:pt x="5597" y="677"/>
                </a:lnTo>
                <a:lnTo>
                  <a:pt x="5614" y="657"/>
                </a:lnTo>
                <a:lnTo>
                  <a:pt x="5630" y="637"/>
                </a:lnTo>
                <a:lnTo>
                  <a:pt x="5646" y="616"/>
                </a:lnTo>
                <a:lnTo>
                  <a:pt x="5661" y="595"/>
                </a:lnTo>
                <a:lnTo>
                  <a:pt x="5675" y="573"/>
                </a:lnTo>
                <a:lnTo>
                  <a:pt x="5689" y="551"/>
                </a:lnTo>
                <a:lnTo>
                  <a:pt x="5703" y="573"/>
                </a:lnTo>
                <a:lnTo>
                  <a:pt x="5717" y="595"/>
                </a:lnTo>
                <a:lnTo>
                  <a:pt x="5732" y="616"/>
                </a:lnTo>
                <a:lnTo>
                  <a:pt x="5740" y="626"/>
                </a:lnTo>
                <a:lnTo>
                  <a:pt x="5748" y="637"/>
                </a:lnTo>
                <a:lnTo>
                  <a:pt x="5764" y="657"/>
                </a:lnTo>
                <a:lnTo>
                  <a:pt x="5781" y="677"/>
                </a:lnTo>
                <a:lnTo>
                  <a:pt x="5798" y="696"/>
                </a:lnTo>
                <a:lnTo>
                  <a:pt x="5816" y="715"/>
                </a:lnTo>
                <a:lnTo>
                  <a:pt x="5835" y="733"/>
                </a:lnTo>
                <a:lnTo>
                  <a:pt x="5854" y="750"/>
                </a:lnTo>
                <a:lnTo>
                  <a:pt x="5874" y="767"/>
                </a:lnTo>
                <a:lnTo>
                  <a:pt x="5894" y="783"/>
                </a:lnTo>
                <a:lnTo>
                  <a:pt x="5915" y="799"/>
                </a:lnTo>
                <a:lnTo>
                  <a:pt x="5936" y="814"/>
                </a:lnTo>
                <a:lnTo>
                  <a:pt x="5958" y="828"/>
                </a:lnTo>
                <a:lnTo>
                  <a:pt x="5969" y="835"/>
                </a:lnTo>
                <a:lnTo>
                  <a:pt x="5980" y="841"/>
                </a:lnTo>
                <a:lnTo>
                  <a:pt x="6002" y="854"/>
                </a:lnTo>
                <a:lnTo>
                  <a:pt x="6014" y="860"/>
                </a:lnTo>
                <a:lnTo>
                  <a:pt x="6025" y="866"/>
                </a:lnTo>
                <a:lnTo>
                  <a:pt x="6049" y="878"/>
                </a:lnTo>
                <a:lnTo>
                  <a:pt x="6073" y="888"/>
                </a:lnTo>
                <a:lnTo>
                  <a:pt x="6085" y="893"/>
                </a:lnTo>
                <a:lnTo>
                  <a:pt x="6097" y="898"/>
                </a:lnTo>
                <a:lnTo>
                  <a:pt x="6121" y="907"/>
                </a:lnTo>
                <a:lnTo>
                  <a:pt x="6134" y="912"/>
                </a:lnTo>
                <a:lnTo>
                  <a:pt x="6146" y="916"/>
                </a:lnTo>
                <a:lnTo>
                  <a:pt x="6159" y="920"/>
                </a:lnTo>
                <a:lnTo>
                  <a:pt x="6172" y="923"/>
                </a:lnTo>
                <a:lnTo>
                  <a:pt x="6197" y="930"/>
                </a:lnTo>
                <a:lnTo>
                  <a:pt x="6223" y="936"/>
                </a:lnTo>
                <a:lnTo>
                  <a:pt x="6249" y="941"/>
                </a:lnTo>
                <a:lnTo>
                  <a:pt x="6263" y="943"/>
                </a:lnTo>
                <a:lnTo>
                  <a:pt x="6276" y="945"/>
                </a:lnTo>
                <a:lnTo>
                  <a:pt x="6303" y="948"/>
                </a:lnTo>
                <a:lnTo>
                  <a:pt x="6330" y="950"/>
                </a:lnTo>
                <a:lnTo>
                  <a:pt x="6357" y="952"/>
                </a:lnTo>
                <a:lnTo>
                  <a:pt x="6385" y="952"/>
                </a:lnTo>
                <a:lnTo>
                  <a:pt x="6406" y="952"/>
                </a:lnTo>
                <a:lnTo>
                  <a:pt x="6427" y="951"/>
                </a:lnTo>
                <a:lnTo>
                  <a:pt x="6447" y="950"/>
                </a:lnTo>
                <a:lnTo>
                  <a:pt x="6468" y="948"/>
                </a:lnTo>
                <a:lnTo>
                  <a:pt x="6489" y="945"/>
                </a:lnTo>
                <a:lnTo>
                  <a:pt x="6510" y="943"/>
                </a:lnTo>
                <a:lnTo>
                  <a:pt x="6530" y="939"/>
                </a:lnTo>
                <a:lnTo>
                  <a:pt x="6550" y="935"/>
                </a:lnTo>
                <a:lnTo>
                  <a:pt x="6569" y="931"/>
                </a:lnTo>
                <a:lnTo>
                  <a:pt x="6589" y="926"/>
                </a:lnTo>
                <a:lnTo>
                  <a:pt x="6608" y="921"/>
                </a:lnTo>
                <a:lnTo>
                  <a:pt x="6628" y="915"/>
                </a:lnTo>
                <a:lnTo>
                  <a:pt x="6647" y="908"/>
                </a:lnTo>
                <a:lnTo>
                  <a:pt x="6665" y="902"/>
                </a:lnTo>
                <a:lnTo>
                  <a:pt x="6684" y="894"/>
                </a:lnTo>
                <a:lnTo>
                  <a:pt x="6702" y="887"/>
                </a:lnTo>
                <a:lnTo>
                  <a:pt x="6720" y="879"/>
                </a:lnTo>
                <a:lnTo>
                  <a:pt x="6738" y="870"/>
                </a:lnTo>
                <a:lnTo>
                  <a:pt x="6756" y="861"/>
                </a:lnTo>
                <a:lnTo>
                  <a:pt x="6773" y="852"/>
                </a:lnTo>
                <a:lnTo>
                  <a:pt x="6791" y="842"/>
                </a:lnTo>
                <a:lnTo>
                  <a:pt x="6808" y="832"/>
                </a:lnTo>
                <a:lnTo>
                  <a:pt x="6841" y="810"/>
                </a:lnTo>
                <a:lnTo>
                  <a:pt x="6857" y="799"/>
                </a:lnTo>
                <a:lnTo>
                  <a:pt x="6872" y="787"/>
                </a:lnTo>
                <a:lnTo>
                  <a:pt x="6888" y="775"/>
                </a:lnTo>
                <a:lnTo>
                  <a:pt x="6903" y="762"/>
                </a:lnTo>
                <a:lnTo>
                  <a:pt x="6918" y="749"/>
                </a:lnTo>
                <a:lnTo>
                  <a:pt x="6933" y="736"/>
                </a:lnTo>
                <a:lnTo>
                  <a:pt x="6947" y="723"/>
                </a:lnTo>
                <a:lnTo>
                  <a:pt x="6961" y="709"/>
                </a:lnTo>
                <a:lnTo>
                  <a:pt x="6975" y="694"/>
                </a:lnTo>
                <a:lnTo>
                  <a:pt x="6988" y="680"/>
                </a:lnTo>
                <a:lnTo>
                  <a:pt x="7001" y="665"/>
                </a:lnTo>
                <a:lnTo>
                  <a:pt x="7014" y="650"/>
                </a:lnTo>
                <a:lnTo>
                  <a:pt x="7026" y="634"/>
                </a:lnTo>
                <a:lnTo>
                  <a:pt x="7038" y="618"/>
                </a:lnTo>
                <a:lnTo>
                  <a:pt x="7049" y="602"/>
                </a:lnTo>
                <a:lnTo>
                  <a:pt x="7061" y="586"/>
                </a:lnTo>
                <a:lnTo>
                  <a:pt x="7071" y="569"/>
                </a:lnTo>
                <a:lnTo>
                  <a:pt x="7082" y="552"/>
                </a:lnTo>
                <a:lnTo>
                  <a:pt x="7092" y="535"/>
                </a:lnTo>
                <a:lnTo>
                  <a:pt x="7101" y="517"/>
                </a:lnTo>
                <a:lnTo>
                  <a:pt x="7111" y="499"/>
                </a:lnTo>
                <a:lnTo>
                  <a:pt x="7119" y="481"/>
                </a:lnTo>
                <a:lnTo>
                  <a:pt x="7128" y="462"/>
                </a:lnTo>
                <a:lnTo>
                  <a:pt x="7136" y="444"/>
                </a:lnTo>
                <a:lnTo>
                  <a:pt x="7143" y="425"/>
                </a:lnTo>
                <a:lnTo>
                  <a:pt x="7150" y="406"/>
                </a:lnTo>
                <a:lnTo>
                  <a:pt x="7157" y="387"/>
                </a:lnTo>
                <a:lnTo>
                  <a:pt x="7163" y="367"/>
                </a:lnTo>
                <a:lnTo>
                  <a:pt x="7169" y="348"/>
                </a:lnTo>
                <a:lnTo>
                  <a:pt x="7174" y="328"/>
                </a:lnTo>
                <a:lnTo>
                  <a:pt x="7179" y="308"/>
                </a:lnTo>
                <a:lnTo>
                  <a:pt x="7183" y="288"/>
                </a:lnTo>
                <a:lnTo>
                  <a:pt x="7187" y="268"/>
                </a:lnTo>
                <a:lnTo>
                  <a:pt x="7190" y="247"/>
                </a:lnTo>
                <a:lnTo>
                  <a:pt x="7193" y="226"/>
                </a:lnTo>
                <a:lnTo>
                  <a:pt x="7196" y="206"/>
                </a:lnTo>
                <a:lnTo>
                  <a:pt x="7197" y="185"/>
                </a:lnTo>
                <a:lnTo>
                  <a:pt x="7199" y="164"/>
                </a:lnTo>
                <a:lnTo>
                  <a:pt x="7200" y="142"/>
                </a:lnTo>
                <a:lnTo>
                  <a:pt x="7200" y="121"/>
                </a:lnTo>
                <a:close/>
              </a:path>
            </a:pathLst>
          </a:custGeom>
          <a:solidFill>
            <a:srgbClr val="000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fi-FI" sz="1801"/>
          </a:p>
        </p:txBody>
      </p:sp>
    </p:spTree>
    <p:extLst>
      <p:ext uri="{BB962C8B-B14F-4D97-AF65-F5344CB8AC3E}">
        <p14:creationId xmlns:p14="http://schemas.microsoft.com/office/powerpoint/2010/main" val="11419539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hasCustomPrompt="1"/>
          </p:nvPr>
        </p:nvSpPr>
        <p:spPr>
          <a:xfrm>
            <a:off x="6816728" y="2002634"/>
            <a:ext cx="4530725" cy="2852737"/>
          </a:xfrm>
        </p:spPr>
        <p:txBody>
          <a:bodyPr anchor="t" anchorCtr="0"/>
          <a:lstStyle>
            <a:lvl1pPr>
              <a:lnSpc>
                <a:spcPct val="100000"/>
              </a:lnSpc>
              <a:defRPr sz="3001"/>
            </a:lvl1pPr>
          </a:lstStyle>
          <a:p>
            <a:r>
              <a:rPr lang="en-US"/>
              <a:t>Click to add Quote</a:t>
            </a:r>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3830005B-7B2D-47A2-ABC5-72B477741C24}" type="slidenum">
              <a:rPr lang="en-US" smtClean="0"/>
              <a:pPr/>
              <a:t>‹#›</a:t>
            </a:fld>
            <a:endParaRPr lang="en-US"/>
          </a:p>
        </p:txBody>
      </p:sp>
      <p:sp>
        <p:nvSpPr>
          <p:cNvPr id="10" name="Freeform 6"/>
          <p:cNvSpPr>
            <a:spLocks noEditPoints="1"/>
          </p:cNvSpPr>
          <p:nvPr userDrawn="1"/>
        </p:nvSpPr>
        <p:spPr bwMode="auto">
          <a:xfrm>
            <a:off x="6816726" y="692620"/>
            <a:ext cx="646114" cy="506413"/>
          </a:xfrm>
          <a:custGeom>
            <a:avLst/>
            <a:gdLst>
              <a:gd name="T0" fmla="*/ 3332 w 4887"/>
              <a:gd name="T1" fmla="*/ 2817 h 3825"/>
              <a:gd name="T2" fmla="*/ 2984 w 4887"/>
              <a:gd name="T3" fmla="*/ 3046 h 3825"/>
              <a:gd name="T4" fmla="*/ 2862 w 4887"/>
              <a:gd name="T5" fmla="*/ 3207 h 3825"/>
              <a:gd name="T6" fmla="*/ 2826 w 4887"/>
              <a:gd name="T7" fmla="*/ 3421 h 3825"/>
              <a:gd name="T8" fmla="*/ 2894 w 4887"/>
              <a:gd name="T9" fmla="*/ 3640 h 3825"/>
              <a:gd name="T10" fmla="*/ 3088 w 4887"/>
              <a:gd name="T11" fmla="*/ 3795 h 3825"/>
              <a:gd name="T12" fmla="*/ 3352 w 4887"/>
              <a:gd name="T13" fmla="*/ 3820 h 3825"/>
              <a:gd name="T14" fmla="*/ 3650 w 4887"/>
              <a:gd name="T15" fmla="*/ 3723 h 3825"/>
              <a:gd name="T16" fmla="*/ 3974 w 4887"/>
              <a:gd name="T17" fmla="*/ 3503 h 3825"/>
              <a:gd name="T18" fmla="*/ 4267 w 4887"/>
              <a:gd name="T19" fmla="*/ 3205 h 3825"/>
              <a:gd name="T20" fmla="*/ 4538 w 4887"/>
              <a:gd name="T21" fmla="*/ 2801 h 3825"/>
              <a:gd name="T22" fmla="*/ 4751 w 4887"/>
              <a:gd name="T23" fmla="*/ 2321 h 3825"/>
              <a:gd name="T24" fmla="*/ 4867 w 4887"/>
              <a:gd name="T25" fmla="*/ 1802 h 3825"/>
              <a:gd name="T26" fmla="*/ 4883 w 4887"/>
              <a:gd name="T27" fmla="*/ 1279 h 3825"/>
              <a:gd name="T28" fmla="*/ 4813 w 4887"/>
              <a:gd name="T29" fmla="*/ 832 h 3825"/>
              <a:gd name="T30" fmla="*/ 4642 w 4887"/>
              <a:gd name="T31" fmla="*/ 450 h 3825"/>
              <a:gd name="T32" fmla="*/ 4384 w 4887"/>
              <a:gd name="T33" fmla="*/ 178 h 3825"/>
              <a:gd name="T34" fmla="*/ 4090 w 4887"/>
              <a:gd name="T35" fmla="*/ 37 h 3825"/>
              <a:gd name="T36" fmla="*/ 3754 w 4887"/>
              <a:gd name="T37" fmla="*/ 1 h 3825"/>
              <a:gd name="T38" fmla="*/ 3439 w 4887"/>
              <a:gd name="T39" fmla="*/ 61 h 3825"/>
              <a:gd name="T40" fmla="*/ 3168 w 4887"/>
              <a:gd name="T41" fmla="*/ 212 h 3825"/>
              <a:gd name="T42" fmla="*/ 2951 w 4887"/>
              <a:gd name="T43" fmla="*/ 443 h 3825"/>
              <a:gd name="T44" fmla="*/ 2829 w 4887"/>
              <a:gd name="T45" fmla="*/ 717 h 3825"/>
              <a:gd name="T46" fmla="*/ 2803 w 4887"/>
              <a:gd name="T47" fmla="*/ 1031 h 3825"/>
              <a:gd name="T48" fmla="*/ 2874 w 4887"/>
              <a:gd name="T49" fmla="*/ 1329 h 3825"/>
              <a:gd name="T50" fmla="*/ 3043 w 4887"/>
              <a:gd name="T51" fmla="*/ 1589 h 3825"/>
              <a:gd name="T52" fmla="*/ 3287 w 4887"/>
              <a:gd name="T53" fmla="*/ 1796 h 3825"/>
              <a:gd name="T54" fmla="*/ 3556 w 4887"/>
              <a:gd name="T55" fmla="*/ 1909 h 3825"/>
              <a:gd name="T56" fmla="*/ 3822 w 4887"/>
              <a:gd name="T57" fmla="*/ 2025 h 3825"/>
              <a:gd name="T58" fmla="*/ 3747 w 4887"/>
              <a:gd name="T59" fmla="*/ 2331 h 3825"/>
              <a:gd name="T60" fmla="*/ 765 w 4887"/>
              <a:gd name="T61" fmla="*/ 2602 h 3825"/>
              <a:gd name="T62" fmla="*/ 407 w 4887"/>
              <a:gd name="T63" fmla="*/ 2902 h 3825"/>
              <a:gd name="T64" fmla="*/ 138 w 4887"/>
              <a:gd name="T65" fmla="*/ 3088 h 3825"/>
              <a:gd name="T66" fmla="*/ 42 w 4887"/>
              <a:gd name="T67" fmla="*/ 3264 h 3825"/>
              <a:gd name="T68" fmla="*/ 38 w 4887"/>
              <a:gd name="T69" fmla="*/ 3505 h 3825"/>
              <a:gd name="T70" fmla="*/ 165 w 4887"/>
              <a:gd name="T71" fmla="*/ 3716 h 3825"/>
              <a:gd name="T72" fmla="*/ 377 w 4887"/>
              <a:gd name="T73" fmla="*/ 3817 h 3825"/>
              <a:gd name="T74" fmla="*/ 631 w 4887"/>
              <a:gd name="T75" fmla="*/ 3804 h 3825"/>
              <a:gd name="T76" fmla="*/ 935 w 4887"/>
              <a:gd name="T77" fmla="*/ 3671 h 3825"/>
              <a:gd name="T78" fmla="*/ 1285 w 4887"/>
              <a:gd name="T79" fmla="*/ 3393 h 3825"/>
              <a:gd name="T80" fmla="*/ 1601 w 4887"/>
              <a:gd name="T81" fmla="*/ 3005 h 3825"/>
              <a:gd name="T82" fmla="*/ 1879 w 4887"/>
              <a:gd name="T83" fmla="*/ 2485 h 3825"/>
              <a:gd name="T84" fmla="*/ 2023 w 4887"/>
              <a:gd name="T85" fmla="*/ 2017 h 3825"/>
              <a:gd name="T86" fmla="*/ 2080 w 4887"/>
              <a:gd name="T87" fmla="*/ 1525 h 3825"/>
              <a:gd name="T88" fmla="*/ 2052 w 4887"/>
              <a:gd name="T89" fmla="*/ 1050 h 3825"/>
              <a:gd name="T90" fmla="*/ 1938 w 4887"/>
              <a:gd name="T91" fmla="*/ 651 h 3825"/>
              <a:gd name="T92" fmla="*/ 1720 w 4887"/>
              <a:gd name="T93" fmla="*/ 314 h 3825"/>
              <a:gd name="T94" fmla="*/ 1433 w 4887"/>
              <a:gd name="T95" fmla="*/ 96 h 3825"/>
              <a:gd name="T96" fmla="*/ 1087 w 4887"/>
              <a:gd name="T97" fmla="*/ 3 h 3825"/>
              <a:gd name="T98" fmla="*/ 750 w 4887"/>
              <a:gd name="T99" fmla="*/ 26 h 3825"/>
              <a:gd name="T100" fmla="*/ 443 w 4887"/>
              <a:gd name="T101" fmla="*/ 154 h 3825"/>
              <a:gd name="T102" fmla="*/ 206 w 4887"/>
              <a:gd name="T103" fmla="*/ 363 h 3825"/>
              <a:gd name="T104" fmla="*/ 48 w 4887"/>
              <a:gd name="T105" fmla="*/ 647 h 3825"/>
              <a:gd name="T106" fmla="*/ 0 w 4887"/>
              <a:gd name="T107" fmla="*/ 956 h 3825"/>
              <a:gd name="T108" fmla="*/ 48 w 4887"/>
              <a:gd name="T109" fmla="*/ 1260 h 3825"/>
              <a:gd name="T110" fmla="*/ 177 w 4887"/>
              <a:gd name="T111" fmla="*/ 1509 h 3825"/>
              <a:gd name="T112" fmla="*/ 401 w 4887"/>
              <a:gd name="T113" fmla="*/ 1740 h 3825"/>
              <a:gd name="T114" fmla="*/ 698 w 4887"/>
              <a:gd name="T115" fmla="*/ 1897 h 3825"/>
              <a:gd name="T116" fmla="*/ 1028 w 4887"/>
              <a:gd name="T117" fmla="*/ 1978 h 3825"/>
              <a:gd name="T118" fmla="*/ 950 w 4887"/>
              <a:gd name="T119" fmla="*/ 2310 h 3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7" h="3825">
                <a:moveTo>
                  <a:pt x="3627" y="2540"/>
                </a:moveTo>
                <a:lnTo>
                  <a:pt x="3615" y="2554"/>
                </a:lnTo>
                <a:lnTo>
                  <a:pt x="3605" y="2569"/>
                </a:lnTo>
                <a:lnTo>
                  <a:pt x="3580" y="2596"/>
                </a:lnTo>
                <a:lnTo>
                  <a:pt x="3567" y="2610"/>
                </a:lnTo>
                <a:lnTo>
                  <a:pt x="3554" y="2624"/>
                </a:lnTo>
                <a:lnTo>
                  <a:pt x="3527" y="2653"/>
                </a:lnTo>
                <a:lnTo>
                  <a:pt x="3498" y="2681"/>
                </a:lnTo>
                <a:lnTo>
                  <a:pt x="3467" y="2708"/>
                </a:lnTo>
                <a:lnTo>
                  <a:pt x="3436" y="2736"/>
                </a:lnTo>
                <a:lnTo>
                  <a:pt x="3403" y="2763"/>
                </a:lnTo>
                <a:lnTo>
                  <a:pt x="3368" y="2790"/>
                </a:lnTo>
                <a:lnTo>
                  <a:pt x="3332" y="2817"/>
                </a:lnTo>
                <a:lnTo>
                  <a:pt x="3296" y="2844"/>
                </a:lnTo>
                <a:lnTo>
                  <a:pt x="3257" y="2871"/>
                </a:lnTo>
                <a:lnTo>
                  <a:pt x="3216" y="2897"/>
                </a:lnTo>
                <a:lnTo>
                  <a:pt x="3195" y="2911"/>
                </a:lnTo>
                <a:lnTo>
                  <a:pt x="3175" y="2924"/>
                </a:lnTo>
                <a:lnTo>
                  <a:pt x="3131" y="2951"/>
                </a:lnTo>
                <a:lnTo>
                  <a:pt x="3086" y="2977"/>
                </a:lnTo>
                <a:lnTo>
                  <a:pt x="3055" y="2996"/>
                </a:lnTo>
                <a:lnTo>
                  <a:pt x="3040" y="3004"/>
                </a:lnTo>
                <a:lnTo>
                  <a:pt x="3025" y="3014"/>
                </a:lnTo>
                <a:lnTo>
                  <a:pt x="3011" y="3025"/>
                </a:lnTo>
                <a:lnTo>
                  <a:pt x="2997" y="3035"/>
                </a:lnTo>
                <a:lnTo>
                  <a:pt x="2984" y="3046"/>
                </a:lnTo>
                <a:lnTo>
                  <a:pt x="2973" y="3056"/>
                </a:lnTo>
                <a:lnTo>
                  <a:pt x="2961" y="3067"/>
                </a:lnTo>
                <a:lnTo>
                  <a:pt x="2949" y="3079"/>
                </a:lnTo>
                <a:lnTo>
                  <a:pt x="2938" y="3090"/>
                </a:lnTo>
                <a:lnTo>
                  <a:pt x="2927" y="3102"/>
                </a:lnTo>
                <a:lnTo>
                  <a:pt x="2917" y="3115"/>
                </a:lnTo>
                <a:lnTo>
                  <a:pt x="2908" y="3127"/>
                </a:lnTo>
                <a:lnTo>
                  <a:pt x="2899" y="3140"/>
                </a:lnTo>
                <a:lnTo>
                  <a:pt x="2890" y="3153"/>
                </a:lnTo>
                <a:lnTo>
                  <a:pt x="2883" y="3166"/>
                </a:lnTo>
                <a:lnTo>
                  <a:pt x="2875" y="3180"/>
                </a:lnTo>
                <a:lnTo>
                  <a:pt x="2869" y="3193"/>
                </a:lnTo>
                <a:lnTo>
                  <a:pt x="2862" y="3207"/>
                </a:lnTo>
                <a:lnTo>
                  <a:pt x="2856" y="3222"/>
                </a:lnTo>
                <a:lnTo>
                  <a:pt x="2850" y="3236"/>
                </a:lnTo>
                <a:lnTo>
                  <a:pt x="2846" y="3251"/>
                </a:lnTo>
                <a:lnTo>
                  <a:pt x="2842" y="3266"/>
                </a:lnTo>
                <a:lnTo>
                  <a:pt x="2837" y="3282"/>
                </a:lnTo>
                <a:lnTo>
                  <a:pt x="2834" y="3298"/>
                </a:lnTo>
                <a:lnTo>
                  <a:pt x="2832" y="3314"/>
                </a:lnTo>
                <a:lnTo>
                  <a:pt x="2830" y="3330"/>
                </a:lnTo>
                <a:lnTo>
                  <a:pt x="2828" y="3347"/>
                </a:lnTo>
                <a:lnTo>
                  <a:pt x="2827" y="3364"/>
                </a:lnTo>
                <a:lnTo>
                  <a:pt x="2826" y="3380"/>
                </a:lnTo>
                <a:lnTo>
                  <a:pt x="2826" y="3398"/>
                </a:lnTo>
                <a:lnTo>
                  <a:pt x="2826" y="3421"/>
                </a:lnTo>
                <a:lnTo>
                  <a:pt x="2828" y="3443"/>
                </a:lnTo>
                <a:lnTo>
                  <a:pt x="2830" y="3466"/>
                </a:lnTo>
                <a:lnTo>
                  <a:pt x="2831" y="3475"/>
                </a:lnTo>
                <a:lnTo>
                  <a:pt x="2833" y="3486"/>
                </a:lnTo>
                <a:lnTo>
                  <a:pt x="2837" y="3508"/>
                </a:lnTo>
                <a:lnTo>
                  <a:pt x="2843" y="3527"/>
                </a:lnTo>
                <a:lnTo>
                  <a:pt x="2848" y="3548"/>
                </a:lnTo>
                <a:lnTo>
                  <a:pt x="2856" y="3567"/>
                </a:lnTo>
                <a:lnTo>
                  <a:pt x="2859" y="3576"/>
                </a:lnTo>
                <a:lnTo>
                  <a:pt x="2863" y="3586"/>
                </a:lnTo>
                <a:lnTo>
                  <a:pt x="2873" y="3604"/>
                </a:lnTo>
                <a:lnTo>
                  <a:pt x="2883" y="3623"/>
                </a:lnTo>
                <a:lnTo>
                  <a:pt x="2894" y="3640"/>
                </a:lnTo>
                <a:lnTo>
                  <a:pt x="2906" y="3656"/>
                </a:lnTo>
                <a:lnTo>
                  <a:pt x="2919" y="3672"/>
                </a:lnTo>
                <a:lnTo>
                  <a:pt x="2931" y="3689"/>
                </a:lnTo>
                <a:lnTo>
                  <a:pt x="2947" y="3704"/>
                </a:lnTo>
                <a:lnTo>
                  <a:pt x="2962" y="3719"/>
                </a:lnTo>
                <a:lnTo>
                  <a:pt x="2978" y="3732"/>
                </a:lnTo>
                <a:lnTo>
                  <a:pt x="2994" y="3745"/>
                </a:lnTo>
                <a:lnTo>
                  <a:pt x="3013" y="3757"/>
                </a:lnTo>
                <a:lnTo>
                  <a:pt x="3030" y="3768"/>
                </a:lnTo>
                <a:lnTo>
                  <a:pt x="3048" y="3777"/>
                </a:lnTo>
                <a:lnTo>
                  <a:pt x="3058" y="3783"/>
                </a:lnTo>
                <a:lnTo>
                  <a:pt x="3068" y="3787"/>
                </a:lnTo>
                <a:lnTo>
                  <a:pt x="3088" y="3795"/>
                </a:lnTo>
                <a:lnTo>
                  <a:pt x="3109" y="3802"/>
                </a:lnTo>
                <a:lnTo>
                  <a:pt x="3130" y="3808"/>
                </a:lnTo>
                <a:lnTo>
                  <a:pt x="3152" y="3813"/>
                </a:lnTo>
                <a:lnTo>
                  <a:pt x="3175" y="3817"/>
                </a:lnTo>
                <a:lnTo>
                  <a:pt x="3185" y="3820"/>
                </a:lnTo>
                <a:lnTo>
                  <a:pt x="3197" y="3821"/>
                </a:lnTo>
                <a:lnTo>
                  <a:pt x="3221" y="3823"/>
                </a:lnTo>
                <a:lnTo>
                  <a:pt x="3246" y="3825"/>
                </a:lnTo>
                <a:lnTo>
                  <a:pt x="3271" y="3825"/>
                </a:lnTo>
                <a:lnTo>
                  <a:pt x="3291" y="3825"/>
                </a:lnTo>
                <a:lnTo>
                  <a:pt x="3311" y="3824"/>
                </a:lnTo>
                <a:lnTo>
                  <a:pt x="3331" y="3823"/>
                </a:lnTo>
                <a:lnTo>
                  <a:pt x="3352" y="3820"/>
                </a:lnTo>
                <a:lnTo>
                  <a:pt x="3372" y="3817"/>
                </a:lnTo>
                <a:lnTo>
                  <a:pt x="3393" y="3814"/>
                </a:lnTo>
                <a:lnTo>
                  <a:pt x="3413" y="3810"/>
                </a:lnTo>
                <a:lnTo>
                  <a:pt x="3434" y="3806"/>
                </a:lnTo>
                <a:lnTo>
                  <a:pt x="3456" y="3800"/>
                </a:lnTo>
                <a:lnTo>
                  <a:pt x="3476" y="3794"/>
                </a:lnTo>
                <a:lnTo>
                  <a:pt x="3498" y="3787"/>
                </a:lnTo>
                <a:lnTo>
                  <a:pt x="3519" y="3780"/>
                </a:lnTo>
                <a:lnTo>
                  <a:pt x="3563" y="3763"/>
                </a:lnTo>
                <a:lnTo>
                  <a:pt x="3584" y="3755"/>
                </a:lnTo>
                <a:lnTo>
                  <a:pt x="3606" y="3745"/>
                </a:lnTo>
                <a:lnTo>
                  <a:pt x="3627" y="3734"/>
                </a:lnTo>
                <a:lnTo>
                  <a:pt x="3650" y="3723"/>
                </a:lnTo>
                <a:lnTo>
                  <a:pt x="3673" y="3711"/>
                </a:lnTo>
                <a:lnTo>
                  <a:pt x="3694" y="3699"/>
                </a:lnTo>
                <a:lnTo>
                  <a:pt x="3717" y="3686"/>
                </a:lnTo>
                <a:lnTo>
                  <a:pt x="3740" y="3673"/>
                </a:lnTo>
                <a:lnTo>
                  <a:pt x="3762" y="3659"/>
                </a:lnTo>
                <a:lnTo>
                  <a:pt x="3786" y="3644"/>
                </a:lnTo>
                <a:lnTo>
                  <a:pt x="3809" y="3629"/>
                </a:lnTo>
                <a:lnTo>
                  <a:pt x="3832" y="3613"/>
                </a:lnTo>
                <a:lnTo>
                  <a:pt x="3879" y="3578"/>
                </a:lnTo>
                <a:lnTo>
                  <a:pt x="3903" y="3561"/>
                </a:lnTo>
                <a:lnTo>
                  <a:pt x="3927" y="3542"/>
                </a:lnTo>
                <a:lnTo>
                  <a:pt x="3950" y="3523"/>
                </a:lnTo>
                <a:lnTo>
                  <a:pt x="3974" y="3503"/>
                </a:lnTo>
                <a:lnTo>
                  <a:pt x="3998" y="3483"/>
                </a:lnTo>
                <a:lnTo>
                  <a:pt x="4022" y="3462"/>
                </a:lnTo>
                <a:lnTo>
                  <a:pt x="4046" y="3441"/>
                </a:lnTo>
                <a:lnTo>
                  <a:pt x="4068" y="3419"/>
                </a:lnTo>
                <a:lnTo>
                  <a:pt x="4092" y="3397"/>
                </a:lnTo>
                <a:lnTo>
                  <a:pt x="4115" y="3375"/>
                </a:lnTo>
                <a:lnTo>
                  <a:pt x="4136" y="3352"/>
                </a:lnTo>
                <a:lnTo>
                  <a:pt x="4159" y="3328"/>
                </a:lnTo>
                <a:lnTo>
                  <a:pt x="4181" y="3304"/>
                </a:lnTo>
                <a:lnTo>
                  <a:pt x="4203" y="3280"/>
                </a:lnTo>
                <a:lnTo>
                  <a:pt x="4225" y="3256"/>
                </a:lnTo>
                <a:lnTo>
                  <a:pt x="4245" y="3231"/>
                </a:lnTo>
                <a:lnTo>
                  <a:pt x="4267" y="3205"/>
                </a:lnTo>
                <a:lnTo>
                  <a:pt x="4288" y="3179"/>
                </a:lnTo>
                <a:lnTo>
                  <a:pt x="4308" y="3153"/>
                </a:lnTo>
                <a:lnTo>
                  <a:pt x="4329" y="3126"/>
                </a:lnTo>
                <a:lnTo>
                  <a:pt x="4349" y="3099"/>
                </a:lnTo>
                <a:lnTo>
                  <a:pt x="4369" y="3070"/>
                </a:lnTo>
                <a:lnTo>
                  <a:pt x="4389" y="3042"/>
                </a:lnTo>
                <a:lnTo>
                  <a:pt x="4409" y="3013"/>
                </a:lnTo>
                <a:lnTo>
                  <a:pt x="4427" y="2985"/>
                </a:lnTo>
                <a:lnTo>
                  <a:pt x="4446" y="2955"/>
                </a:lnTo>
                <a:lnTo>
                  <a:pt x="4465" y="2925"/>
                </a:lnTo>
                <a:lnTo>
                  <a:pt x="4483" y="2895"/>
                </a:lnTo>
                <a:lnTo>
                  <a:pt x="4520" y="2832"/>
                </a:lnTo>
                <a:lnTo>
                  <a:pt x="4538" y="2801"/>
                </a:lnTo>
                <a:lnTo>
                  <a:pt x="4556" y="2768"/>
                </a:lnTo>
                <a:lnTo>
                  <a:pt x="4573" y="2736"/>
                </a:lnTo>
                <a:lnTo>
                  <a:pt x="4590" y="2703"/>
                </a:lnTo>
                <a:lnTo>
                  <a:pt x="4624" y="2636"/>
                </a:lnTo>
                <a:lnTo>
                  <a:pt x="4640" y="2602"/>
                </a:lnTo>
                <a:lnTo>
                  <a:pt x="4655" y="2567"/>
                </a:lnTo>
                <a:lnTo>
                  <a:pt x="4670" y="2533"/>
                </a:lnTo>
                <a:lnTo>
                  <a:pt x="4685" y="2498"/>
                </a:lnTo>
                <a:lnTo>
                  <a:pt x="4699" y="2463"/>
                </a:lnTo>
                <a:lnTo>
                  <a:pt x="4713" y="2428"/>
                </a:lnTo>
                <a:lnTo>
                  <a:pt x="4726" y="2393"/>
                </a:lnTo>
                <a:lnTo>
                  <a:pt x="4739" y="2357"/>
                </a:lnTo>
                <a:lnTo>
                  <a:pt x="4751" y="2321"/>
                </a:lnTo>
                <a:lnTo>
                  <a:pt x="4762" y="2286"/>
                </a:lnTo>
                <a:lnTo>
                  <a:pt x="4774" y="2250"/>
                </a:lnTo>
                <a:lnTo>
                  <a:pt x="4785" y="2213"/>
                </a:lnTo>
                <a:lnTo>
                  <a:pt x="4794" y="2177"/>
                </a:lnTo>
                <a:lnTo>
                  <a:pt x="4804" y="2141"/>
                </a:lnTo>
                <a:lnTo>
                  <a:pt x="4813" y="2104"/>
                </a:lnTo>
                <a:lnTo>
                  <a:pt x="4821" y="2066"/>
                </a:lnTo>
                <a:lnTo>
                  <a:pt x="4836" y="1991"/>
                </a:lnTo>
                <a:lnTo>
                  <a:pt x="4844" y="1954"/>
                </a:lnTo>
                <a:lnTo>
                  <a:pt x="4851" y="1916"/>
                </a:lnTo>
                <a:lnTo>
                  <a:pt x="4856" y="1879"/>
                </a:lnTo>
                <a:lnTo>
                  <a:pt x="4861" y="1840"/>
                </a:lnTo>
                <a:lnTo>
                  <a:pt x="4867" y="1802"/>
                </a:lnTo>
                <a:lnTo>
                  <a:pt x="4871" y="1763"/>
                </a:lnTo>
                <a:lnTo>
                  <a:pt x="4874" y="1724"/>
                </a:lnTo>
                <a:lnTo>
                  <a:pt x="4878" y="1685"/>
                </a:lnTo>
                <a:lnTo>
                  <a:pt x="4881" y="1646"/>
                </a:lnTo>
                <a:lnTo>
                  <a:pt x="4883" y="1607"/>
                </a:lnTo>
                <a:lnTo>
                  <a:pt x="4885" y="1567"/>
                </a:lnTo>
                <a:lnTo>
                  <a:pt x="4886" y="1527"/>
                </a:lnTo>
                <a:lnTo>
                  <a:pt x="4887" y="1488"/>
                </a:lnTo>
                <a:lnTo>
                  <a:pt x="4887" y="1447"/>
                </a:lnTo>
                <a:lnTo>
                  <a:pt x="4887" y="1404"/>
                </a:lnTo>
                <a:lnTo>
                  <a:pt x="4886" y="1361"/>
                </a:lnTo>
                <a:lnTo>
                  <a:pt x="4885" y="1320"/>
                </a:lnTo>
                <a:lnTo>
                  <a:pt x="4883" y="1279"/>
                </a:lnTo>
                <a:lnTo>
                  <a:pt x="4880" y="1238"/>
                </a:lnTo>
                <a:lnTo>
                  <a:pt x="4876" y="1198"/>
                </a:lnTo>
                <a:lnTo>
                  <a:pt x="4873" y="1159"/>
                </a:lnTo>
                <a:lnTo>
                  <a:pt x="4869" y="1120"/>
                </a:lnTo>
                <a:lnTo>
                  <a:pt x="4863" y="1082"/>
                </a:lnTo>
                <a:lnTo>
                  <a:pt x="4861" y="1062"/>
                </a:lnTo>
                <a:lnTo>
                  <a:pt x="4858" y="1044"/>
                </a:lnTo>
                <a:lnTo>
                  <a:pt x="4852" y="1007"/>
                </a:lnTo>
                <a:lnTo>
                  <a:pt x="4845" y="970"/>
                </a:lnTo>
                <a:lnTo>
                  <a:pt x="4838" y="936"/>
                </a:lnTo>
                <a:lnTo>
                  <a:pt x="4830" y="900"/>
                </a:lnTo>
                <a:lnTo>
                  <a:pt x="4821" y="865"/>
                </a:lnTo>
                <a:lnTo>
                  <a:pt x="4813" y="832"/>
                </a:lnTo>
                <a:lnTo>
                  <a:pt x="4803" y="799"/>
                </a:lnTo>
                <a:lnTo>
                  <a:pt x="4792" y="766"/>
                </a:lnTo>
                <a:lnTo>
                  <a:pt x="4781" y="734"/>
                </a:lnTo>
                <a:lnTo>
                  <a:pt x="4771" y="703"/>
                </a:lnTo>
                <a:lnTo>
                  <a:pt x="4759" y="673"/>
                </a:lnTo>
                <a:lnTo>
                  <a:pt x="4746" y="642"/>
                </a:lnTo>
                <a:lnTo>
                  <a:pt x="4733" y="613"/>
                </a:lnTo>
                <a:lnTo>
                  <a:pt x="4719" y="584"/>
                </a:lnTo>
                <a:lnTo>
                  <a:pt x="4705" y="556"/>
                </a:lnTo>
                <a:lnTo>
                  <a:pt x="4690" y="529"/>
                </a:lnTo>
                <a:lnTo>
                  <a:pt x="4674" y="501"/>
                </a:lnTo>
                <a:lnTo>
                  <a:pt x="4658" y="476"/>
                </a:lnTo>
                <a:lnTo>
                  <a:pt x="4642" y="450"/>
                </a:lnTo>
                <a:lnTo>
                  <a:pt x="4625" y="425"/>
                </a:lnTo>
                <a:lnTo>
                  <a:pt x="4606" y="400"/>
                </a:lnTo>
                <a:lnTo>
                  <a:pt x="4588" y="376"/>
                </a:lnTo>
                <a:lnTo>
                  <a:pt x="4570" y="353"/>
                </a:lnTo>
                <a:lnTo>
                  <a:pt x="4550" y="330"/>
                </a:lnTo>
                <a:lnTo>
                  <a:pt x="4531" y="309"/>
                </a:lnTo>
                <a:lnTo>
                  <a:pt x="4510" y="288"/>
                </a:lnTo>
                <a:lnTo>
                  <a:pt x="4491" y="268"/>
                </a:lnTo>
                <a:lnTo>
                  <a:pt x="4469" y="248"/>
                </a:lnTo>
                <a:lnTo>
                  <a:pt x="4449" y="230"/>
                </a:lnTo>
                <a:lnTo>
                  <a:pt x="4427" y="211"/>
                </a:lnTo>
                <a:lnTo>
                  <a:pt x="4405" y="194"/>
                </a:lnTo>
                <a:lnTo>
                  <a:pt x="4384" y="178"/>
                </a:lnTo>
                <a:lnTo>
                  <a:pt x="4361" y="162"/>
                </a:lnTo>
                <a:lnTo>
                  <a:pt x="4338" y="146"/>
                </a:lnTo>
                <a:lnTo>
                  <a:pt x="4315" y="132"/>
                </a:lnTo>
                <a:lnTo>
                  <a:pt x="4291" y="119"/>
                </a:lnTo>
                <a:lnTo>
                  <a:pt x="4267" y="106"/>
                </a:lnTo>
                <a:lnTo>
                  <a:pt x="4243" y="93"/>
                </a:lnTo>
                <a:lnTo>
                  <a:pt x="4218" y="83"/>
                </a:lnTo>
                <a:lnTo>
                  <a:pt x="4205" y="77"/>
                </a:lnTo>
                <a:lnTo>
                  <a:pt x="4194" y="72"/>
                </a:lnTo>
                <a:lnTo>
                  <a:pt x="4168" y="62"/>
                </a:lnTo>
                <a:lnTo>
                  <a:pt x="4142" y="52"/>
                </a:lnTo>
                <a:lnTo>
                  <a:pt x="4116" y="45"/>
                </a:lnTo>
                <a:lnTo>
                  <a:pt x="4090" y="37"/>
                </a:lnTo>
                <a:lnTo>
                  <a:pt x="4063" y="29"/>
                </a:lnTo>
                <a:lnTo>
                  <a:pt x="4036" y="23"/>
                </a:lnTo>
                <a:lnTo>
                  <a:pt x="4008" y="18"/>
                </a:lnTo>
                <a:lnTo>
                  <a:pt x="3981" y="13"/>
                </a:lnTo>
                <a:lnTo>
                  <a:pt x="3953" y="9"/>
                </a:lnTo>
                <a:lnTo>
                  <a:pt x="3937" y="7"/>
                </a:lnTo>
                <a:lnTo>
                  <a:pt x="3923" y="6"/>
                </a:lnTo>
                <a:lnTo>
                  <a:pt x="3894" y="3"/>
                </a:lnTo>
                <a:lnTo>
                  <a:pt x="3865" y="1"/>
                </a:lnTo>
                <a:lnTo>
                  <a:pt x="3836" y="0"/>
                </a:lnTo>
                <a:lnTo>
                  <a:pt x="3806" y="0"/>
                </a:lnTo>
                <a:lnTo>
                  <a:pt x="3780" y="0"/>
                </a:lnTo>
                <a:lnTo>
                  <a:pt x="3754" y="1"/>
                </a:lnTo>
                <a:lnTo>
                  <a:pt x="3728" y="2"/>
                </a:lnTo>
                <a:lnTo>
                  <a:pt x="3703" y="5"/>
                </a:lnTo>
                <a:lnTo>
                  <a:pt x="3677" y="7"/>
                </a:lnTo>
                <a:lnTo>
                  <a:pt x="3652" y="10"/>
                </a:lnTo>
                <a:lnTo>
                  <a:pt x="3627" y="13"/>
                </a:lnTo>
                <a:lnTo>
                  <a:pt x="3604" y="18"/>
                </a:lnTo>
                <a:lnTo>
                  <a:pt x="3580" y="22"/>
                </a:lnTo>
                <a:lnTo>
                  <a:pt x="3555" y="27"/>
                </a:lnTo>
                <a:lnTo>
                  <a:pt x="3532" y="33"/>
                </a:lnTo>
                <a:lnTo>
                  <a:pt x="3508" y="39"/>
                </a:lnTo>
                <a:lnTo>
                  <a:pt x="3485" y="46"/>
                </a:lnTo>
                <a:lnTo>
                  <a:pt x="3462" y="53"/>
                </a:lnTo>
                <a:lnTo>
                  <a:pt x="3439" y="61"/>
                </a:lnTo>
                <a:lnTo>
                  <a:pt x="3418" y="70"/>
                </a:lnTo>
                <a:lnTo>
                  <a:pt x="3395" y="78"/>
                </a:lnTo>
                <a:lnTo>
                  <a:pt x="3373" y="88"/>
                </a:lnTo>
                <a:lnTo>
                  <a:pt x="3352" y="98"/>
                </a:lnTo>
                <a:lnTo>
                  <a:pt x="3330" y="109"/>
                </a:lnTo>
                <a:lnTo>
                  <a:pt x="3309" y="119"/>
                </a:lnTo>
                <a:lnTo>
                  <a:pt x="3288" y="131"/>
                </a:lnTo>
                <a:lnTo>
                  <a:pt x="3268" y="143"/>
                </a:lnTo>
                <a:lnTo>
                  <a:pt x="3247" y="156"/>
                </a:lnTo>
                <a:lnTo>
                  <a:pt x="3226" y="169"/>
                </a:lnTo>
                <a:lnTo>
                  <a:pt x="3207" y="183"/>
                </a:lnTo>
                <a:lnTo>
                  <a:pt x="3188" y="197"/>
                </a:lnTo>
                <a:lnTo>
                  <a:pt x="3168" y="212"/>
                </a:lnTo>
                <a:lnTo>
                  <a:pt x="3149" y="228"/>
                </a:lnTo>
                <a:lnTo>
                  <a:pt x="3130" y="244"/>
                </a:lnTo>
                <a:lnTo>
                  <a:pt x="3111" y="260"/>
                </a:lnTo>
                <a:lnTo>
                  <a:pt x="3092" y="277"/>
                </a:lnTo>
                <a:lnTo>
                  <a:pt x="3075" y="295"/>
                </a:lnTo>
                <a:lnTo>
                  <a:pt x="3057" y="312"/>
                </a:lnTo>
                <a:lnTo>
                  <a:pt x="3041" y="330"/>
                </a:lnTo>
                <a:lnTo>
                  <a:pt x="3024" y="349"/>
                </a:lnTo>
                <a:lnTo>
                  <a:pt x="3008" y="367"/>
                </a:lnTo>
                <a:lnTo>
                  <a:pt x="2993" y="386"/>
                </a:lnTo>
                <a:lnTo>
                  <a:pt x="2979" y="404"/>
                </a:lnTo>
                <a:lnTo>
                  <a:pt x="2965" y="424"/>
                </a:lnTo>
                <a:lnTo>
                  <a:pt x="2951" y="443"/>
                </a:lnTo>
                <a:lnTo>
                  <a:pt x="2938" y="463"/>
                </a:lnTo>
                <a:lnTo>
                  <a:pt x="2926" y="482"/>
                </a:lnTo>
                <a:lnTo>
                  <a:pt x="2914" y="503"/>
                </a:lnTo>
                <a:lnTo>
                  <a:pt x="2903" y="523"/>
                </a:lnTo>
                <a:lnTo>
                  <a:pt x="2893" y="544"/>
                </a:lnTo>
                <a:lnTo>
                  <a:pt x="2883" y="564"/>
                </a:lnTo>
                <a:lnTo>
                  <a:pt x="2873" y="586"/>
                </a:lnTo>
                <a:lnTo>
                  <a:pt x="2864" y="606"/>
                </a:lnTo>
                <a:lnTo>
                  <a:pt x="2856" y="628"/>
                </a:lnTo>
                <a:lnTo>
                  <a:pt x="2848" y="650"/>
                </a:lnTo>
                <a:lnTo>
                  <a:pt x="2841" y="673"/>
                </a:lnTo>
                <a:lnTo>
                  <a:pt x="2834" y="694"/>
                </a:lnTo>
                <a:lnTo>
                  <a:pt x="2829" y="717"/>
                </a:lnTo>
                <a:lnTo>
                  <a:pt x="2823" y="740"/>
                </a:lnTo>
                <a:lnTo>
                  <a:pt x="2818" y="763"/>
                </a:lnTo>
                <a:lnTo>
                  <a:pt x="2814" y="786"/>
                </a:lnTo>
                <a:lnTo>
                  <a:pt x="2810" y="810"/>
                </a:lnTo>
                <a:lnTo>
                  <a:pt x="2807" y="834"/>
                </a:lnTo>
                <a:lnTo>
                  <a:pt x="2805" y="858"/>
                </a:lnTo>
                <a:lnTo>
                  <a:pt x="2803" y="881"/>
                </a:lnTo>
                <a:lnTo>
                  <a:pt x="2801" y="906"/>
                </a:lnTo>
                <a:lnTo>
                  <a:pt x="2801" y="931"/>
                </a:lnTo>
                <a:lnTo>
                  <a:pt x="2800" y="956"/>
                </a:lnTo>
                <a:lnTo>
                  <a:pt x="2801" y="981"/>
                </a:lnTo>
                <a:lnTo>
                  <a:pt x="2801" y="1006"/>
                </a:lnTo>
                <a:lnTo>
                  <a:pt x="2803" y="1031"/>
                </a:lnTo>
                <a:lnTo>
                  <a:pt x="2805" y="1055"/>
                </a:lnTo>
                <a:lnTo>
                  <a:pt x="2807" y="1078"/>
                </a:lnTo>
                <a:lnTo>
                  <a:pt x="2810" y="1102"/>
                </a:lnTo>
                <a:lnTo>
                  <a:pt x="2814" y="1126"/>
                </a:lnTo>
                <a:lnTo>
                  <a:pt x="2819" y="1150"/>
                </a:lnTo>
                <a:lnTo>
                  <a:pt x="2823" y="1173"/>
                </a:lnTo>
                <a:lnTo>
                  <a:pt x="2829" y="1196"/>
                </a:lnTo>
                <a:lnTo>
                  <a:pt x="2835" y="1219"/>
                </a:lnTo>
                <a:lnTo>
                  <a:pt x="2842" y="1241"/>
                </a:lnTo>
                <a:lnTo>
                  <a:pt x="2849" y="1264"/>
                </a:lnTo>
                <a:lnTo>
                  <a:pt x="2857" y="1285"/>
                </a:lnTo>
                <a:lnTo>
                  <a:pt x="2866" y="1308"/>
                </a:lnTo>
                <a:lnTo>
                  <a:pt x="2874" y="1329"/>
                </a:lnTo>
                <a:lnTo>
                  <a:pt x="2884" y="1350"/>
                </a:lnTo>
                <a:lnTo>
                  <a:pt x="2894" y="1372"/>
                </a:lnTo>
                <a:lnTo>
                  <a:pt x="2904" y="1392"/>
                </a:lnTo>
                <a:lnTo>
                  <a:pt x="2915" y="1413"/>
                </a:lnTo>
                <a:lnTo>
                  <a:pt x="2927" y="1434"/>
                </a:lnTo>
                <a:lnTo>
                  <a:pt x="2940" y="1454"/>
                </a:lnTo>
                <a:lnTo>
                  <a:pt x="2953" y="1475"/>
                </a:lnTo>
                <a:lnTo>
                  <a:pt x="2966" y="1494"/>
                </a:lnTo>
                <a:lnTo>
                  <a:pt x="2981" y="1514"/>
                </a:lnTo>
                <a:lnTo>
                  <a:pt x="2995" y="1533"/>
                </a:lnTo>
                <a:lnTo>
                  <a:pt x="3010" y="1553"/>
                </a:lnTo>
                <a:lnTo>
                  <a:pt x="3027" y="1571"/>
                </a:lnTo>
                <a:lnTo>
                  <a:pt x="3043" y="1589"/>
                </a:lnTo>
                <a:lnTo>
                  <a:pt x="3060" y="1608"/>
                </a:lnTo>
                <a:lnTo>
                  <a:pt x="3077" y="1626"/>
                </a:lnTo>
                <a:lnTo>
                  <a:pt x="3096" y="1645"/>
                </a:lnTo>
                <a:lnTo>
                  <a:pt x="3114" y="1662"/>
                </a:lnTo>
                <a:lnTo>
                  <a:pt x="3134" y="1679"/>
                </a:lnTo>
                <a:lnTo>
                  <a:pt x="3152" y="1696"/>
                </a:lnTo>
                <a:lnTo>
                  <a:pt x="3171" y="1712"/>
                </a:lnTo>
                <a:lnTo>
                  <a:pt x="3190" y="1727"/>
                </a:lnTo>
                <a:lnTo>
                  <a:pt x="3209" y="1742"/>
                </a:lnTo>
                <a:lnTo>
                  <a:pt x="3229" y="1756"/>
                </a:lnTo>
                <a:lnTo>
                  <a:pt x="3248" y="1770"/>
                </a:lnTo>
                <a:lnTo>
                  <a:pt x="3268" y="1783"/>
                </a:lnTo>
                <a:lnTo>
                  <a:pt x="3287" y="1796"/>
                </a:lnTo>
                <a:lnTo>
                  <a:pt x="3308" y="1808"/>
                </a:lnTo>
                <a:lnTo>
                  <a:pt x="3327" y="1819"/>
                </a:lnTo>
                <a:lnTo>
                  <a:pt x="3347" y="1831"/>
                </a:lnTo>
                <a:lnTo>
                  <a:pt x="3368" y="1841"/>
                </a:lnTo>
                <a:lnTo>
                  <a:pt x="3389" y="1850"/>
                </a:lnTo>
                <a:lnTo>
                  <a:pt x="3409" y="1860"/>
                </a:lnTo>
                <a:lnTo>
                  <a:pt x="3430" y="1869"/>
                </a:lnTo>
                <a:lnTo>
                  <a:pt x="3450" y="1876"/>
                </a:lnTo>
                <a:lnTo>
                  <a:pt x="3471" y="1884"/>
                </a:lnTo>
                <a:lnTo>
                  <a:pt x="3492" y="1892"/>
                </a:lnTo>
                <a:lnTo>
                  <a:pt x="3513" y="1898"/>
                </a:lnTo>
                <a:lnTo>
                  <a:pt x="3534" y="1903"/>
                </a:lnTo>
                <a:lnTo>
                  <a:pt x="3556" y="1909"/>
                </a:lnTo>
                <a:lnTo>
                  <a:pt x="3578" y="1913"/>
                </a:lnTo>
                <a:lnTo>
                  <a:pt x="3599" y="1917"/>
                </a:lnTo>
                <a:lnTo>
                  <a:pt x="3621" y="1922"/>
                </a:lnTo>
                <a:lnTo>
                  <a:pt x="3642" y="1925"/>
                </a:lnTo>
                <a:lnTo>
                  <a:pt x="3654" y="1926"/>
                </a:lnTo>
                <a:lnTo>
                  <a:pt x="3665" y="1927"/>
                </a:lnTo>
                <a:lnTo>
                  <a:pt x="3687" y="1929"/>
                </a:lnTo>
                <a:lnTo>
                  <a:pt x="3709" y="1930"/>
                </a:lnTo>
                <a:lnTo>
                  <a:pt x="3732" y="1932"/>
                </a:lnTo>
                <a:lnTo>
                  <a:pt x="3755" y="1932"/>
                </a:lnTo>
                <a:lnTo>
                  <a:pt x="3830" y="1932"/>
                </a:lnTo>
                <a:lnTo>
                  <a:pt x="3827" y="1979"/>
                </a:lnTo>
                <a:lnTo>
                  <a:pt x="3822" y="2025"/>
                </a:lnTo>
                <a:lnTo>
                  <a:pt x="3820" y="2047"/>
                </a:lnTo>
                <a:lnTo>
                  <a:pt x="3816" y="2069"/>
                </a:lnTo>
                <a:lnTo>
                  <a:pt x="3812" y="2092"/>
                </a:lnTo>
                <a:lnTo>
                  <a:pt x="3809" y="2113"/>
                </a:lnTo>
                <a:lnTo>
                  <a:pt x="3805" y="2134"/>
                </a:lnTo>
                <a:lnTo>
                  <a:pt x="3800" y="2156"/>
                </a:lnTo>
                <a:lnTo>
                  <a:pt x="3796" y="2176"/>
                </a:lnTo>
                <a:lnTo>
                  <a:pt x="3791" y="2197"/>
                </a:lnTo>
                <a:lnTo>
                  <a:pt x="3780" y="2237"/>
                </a:lnTo>
                <a:lnTo>
                  <a:pt x="3773" y="2256"/>
                </a:lnTo>
                <a:lnTo>
                  <a:pt x="3768" y="2275"/>
                </a:lnTo>
                <a:lnTo>
                  <a:pt x="3754" y="2313"/>
                </a:lnTo>
                <a:lnTo>
                  <a:pt x="3747" y="2331"/>
                </a:lnTo>
                <a:lnTo>
                  <a:pt x="3740" y="2348"/>
                </a:lnTo>
                <a:lnTo>
                  <a:pt x="3724" y="2384"/>
                </a:lnTo>
                <a:lnTo>
                  <a:pt x="3716" y="2400"/>
                </a:lnTo>
                <a:lnTo>
                  <a:pt x="3707" y="2418"/>
                </a:lnTo>
                <a:lnTo>
                  <a:pt x="3689" y="2450"/>
                </a:lnTo>
                <a:lnTo>
                  <a:pt x="3669" y="2482"/>
                </a:lnTo>
                <a:lnTo>
                  <a:pt x="3660" y="2497"/>
                </a:lnTo>
                <a:lnTo>
                  <a:pt x="3649" y="2512"/>
                </a:lnTo>
                <a:lnTo>
                  <a:pt x="3627" y="2540"/>
                </a:lnTo>
                <a:close/>
                <a:moveTo>
                  <a:pt x="815" y="2543"/>
                </a:moveTo>
                <a:lnTo>
                  <a:pt x="790" y="2572"/>
                </a:lnTo>
                <a:lnTo>
                  <a:pt x="778" y="2588"/>
                </a:lnTo>
                <a:lnTo>
                  <a:pt x="765" y="2602"/>
                </a:lnTo>
                <a:lnTo>
                  <a:pt x="751" y="2617"/>
                </a:lnTo>
                <a:lnTo>
                  <a:pt x="738" y="2631"/>
                </a:lnTo>
                <a:lnTo>
                  <a:pt x="710" y="2659"/>
                </a:lnTo>
                <a:lnTo>
                  <a:pt x="681" y="2687"/>
                </a:lnTo>
                <a:lnTo>
                  <a:pt x="650" y="2715"/>
                </a:lnTo>
                <a:lnTo>
                  <a:pt x="619" y="2742"/>
                </a:lnTo>
                <a:lnTo>
                  <a:pt x="587" y="2769"/>
                </a:lnTo>
                <a:lnTo>
                  <a:pt x="553" y="2797"/>
                </a:lnTo>
                <a:lnTo>
                  <a:pt x="536" y="2811"/>
                </a:lnTo>
                <a:lnTo>
                  <a:pt x="519" y="2824"/>
                </a:lnTo>
                <a:lnTo>
                  <a:pt x="483" y="2850"/>
                </a:lnTo>
                <a:lnTo>
                  <a:pt x="446" y="2876"/>
                </a:lnTo>
                <a:lnTo>
                  <a:pt x="407" y="2902"/>
                </a:lnTo>
                <a:lnTo>
                  <a:pt x="368" y="2928"/>
                </a:lnTo>
                <a:lnTo>
                  <a:pt x="328" y="2952"/>
                </a:lnTo>
                <a:lnTo>
                  <a:pt x="286" y="2977"/>
                </a:lnTo>
                <a:lnTo>
                  <a:pt x="255" y="2995"/>
                </a:lnTo>
                <a:lnTo>
                  <a:pt x="240" y="3003"/>
                </a:lnTo>
                <a:lnTo>
                  <a:pt x="226" y="3013"/>
                </a:lnTo>
                <a:lnTo>
                  <a:pt x="212" y="3023"/>
                </a:lnTo>
                <a:lnTo>
                  <a:pt x="198" y="3033"/>
                </a:lnTo>
                <a:lnTo>
                  <a:pt x="185" y="3043"/>
                </a:lnTo>
                <a:lnTo>
                  <a:pt x="172" y="3054"/>
                </a:lnTo>
                <a:lnTo>
                  <a:pt x="160" y="3065"/>
                </a:lnTo>
                <a:lnTo>
                  <a:pt x="149" y="3076"/>
                </a:lnTo>
                <a:lnTo>
                  <a:pt x="138" y="3088"/>
                </a:lnTo>
                <a:lnTo>
                  <a:pt x="128" y="3099"/>
                </a:lnTo>
                <a:lnTo>
                  <a:pt x="118" y="3112"/>
                </a:lnTo>
                <a:lnTo>
                  <a:pt x="108" y="3123"/>
                </a:lnTo>
                <a:lnTo>
                  <a:pt x="99" y="3136"/>
                </a:lnTo>
                <a:lnTo>
                  <a:pt x="91" y="3149"/>
                </a:lnTo>
                <a:lnTo>
                  <a:pt x="83" y="3162"/>
                </a:lnTo>
                <a:lnTo>
                  <a:pt x="76" y="3177"/>
                </a:lnTo>
                <a:lnTo>
                  <a:pt x="69" y="3191"/>
                </a:lnTo>
                <a:lnTo>
                  <a:pt x="63" y="3205"/>
                </a:lnTo>
                <a:lnTo>
                  <a:pt x="56" y="3219"/>
                </a:lnTo>
                <a:lnTo>
                  <a:pt x="51" y="3234"/>
                </a:lnTo>
                <a:lnTo>
                  <a:pt x="46" y="3249"/>
                </a:lnTo>
                <a:lnTo>
                  <a:pt x="42" y="3264"/>
                </a:lnTo>
                <a:lnTo>
                  <a:pt x="38" y="3279"/>
                </a:lnTo>
                <a:lnTo>
                  <a:pt x="35" y="3296"/>
                </a:lnTo>
                <a:lnTo>
                  <a:pt x="32" y="3312"/>
                </a:lnTo>
                <a:lnTo>
                  <a:pt x="29" y="3328"/>
                </a:lnTo>
                <a:lnTo>
                  <a:pt x="28" y="3345"/>
                </a:lnTo>
                <a:lnTo>
                  <a:pt x="27" y="3363"/>
                </a:lnTo>
                <a:lnTo>
                  <a:pt x="26" y="3380"/>
                </a:lnTo>
                <a:lnTo>
                  <a:pt x="26" y="3398"/>
                </a:lnTo>
                <a:lnTo>
                  <a:pt x="26" y="3420"/>
                </a:lnTo>
                <a:lnTo>
                  <a:pt x="27" y="3442"/>
                </a:lnTo>
                <a:lnTo>
                  <a:pt x="30" y="3463"/>
                </a:lnTo>
                <a:lnTo>
                  <a:pt x="33" y="3484"/>
                </a:lnTo>
                <a:lnTo>
                  <a:pt x="38" y="3505"/>
                </a:lnTo>
                <a:lnTo>
                  <a:pt x="43" y="3524"/>
                </a:lnTo>
                <a:lnTo>
                  <a:pt x="50" y="3544"/>
                </a:lnTo>
                <a:lnTo>
                  <a:pt x="56" y="3563"/>
                </a:lnTo>
                <a:lnTo>
                  <a:pt x="65" y="3581"/>
                </a:lnTo>
                <a:lnTo>
                  <a:pt x="75" y="3600"/>
                </a:lnTo>
                <a:lnTo>
                  <a:pt x="84" y="3618"/>
                </a:lnTo>
                <a:lnTo>
                  <a:pt x="95" y="3636"/>
                </a:lnTo>
                <a:lnTo>
                  <a:pt x="107" y="3652"/>
                </a:lnTo>
                <a:lnTo>
                  <a:pt x="121" y="3669"/>
                </a:lnTo>
                <a:lnTo>
                  <a:pt x="135" y="3685"/>
                </a:lnTo>
                <a:lnTo>
                  <a:pt x="142" y="3693"/>
                </a:lnTo>
                <a:lnTo>
                  <a:pt x="150" y="3701"/>
                </a:lnTo>
                <a:lnTo>
                  <a:pt x="165" y="3716"/>
                </a:lnTo>
                <a:lnTo>
                  <a:pt x="182" y="3730"/>
                </a:lnTo>
                <a:lnTo>
                  <a:pt x="190" y="3736"/>
                </a:lnTo>
                <a:lnTo>
                  <a:pt x="199" y="3743"/>
                </a:lnTo>
                <a:lnTo>
                  <a:pt x="207" y="3749"/>
                </a:lnTo>
                <a:lnTo>
                  <a:pt x="216" y="3756"/>
                </a:lnTo>
                <a:lnTo>
                  <a:pt x="234" y="3767"/>
                </a:lnTo>
                <a:lnTo>
                  <a:pt x="253" y="3776"/>
                </a:lnTo>
                <a:lnTo>
                  <a:pt x="272" y="3786"/>
                </a:lnTo>
                <a:lnTo>
                  <a:pt x="292" y="3794"/>
                </a:lnTo>
                <a:lnTo>
                  <a:pt x="312" y="3801"/>
                </a:lnTo>
                <a:lnTo>
                  <a:pt x="334" y="3808"/>
                </a:lnTo>
                <a:lnTo>
                  <a:pt x="354" y="3813"/>
                </a:lnTo>
                <a:lnTo>
                  <a:pt x="377" y="3817"/>
                </a:lnTo>
                <a:lnTo>
                  <a:pt x="400" y="3821"/>
                </a:lnTo>
                <a:lnTo>
                  <a:pt x="412" y="3822"/>
                </a:lnTo>
                <a:lnTo>
                  <a:pt x="422" y="3823"/>
                </a:lnTo>
                <a:lnTo>
                  <a:pt x="446" y="3825"/>
                </a:lnTo>
                <a:lnTo>
                  <a:pt x="471" y="3825"/>
                </a:lnTo>
                <a:lnTo>
                  <a:pt x="491" y="3825"/>
                </a:lnTo>
                <a:lnTo>
                  <a:pt x="510" y="3824"/>
                </a:lnTo>
                <a:lnTo>
                  <a:pt x="531" y="3822"/>
                </a:lnTo>
                <a:lnTo>
                  <a:pt x="550" y="3820"/>
                </a:lnTo>
                <a:lnTo>
                  <a:pt x="571" y="3817"/>
                </a:lnTo>
                <a:lnTo>
                  <a:pt x="591" y="3814"/>
                </a:lnTo>
                <a:lnTo>
                  <a:pt x="611" y="3810"/>
                </a:lnTo>
                <a:lnTo>
                  <a:pt x="631" y="3804"/>
                </a:lnTo>
                <a:lnTo>
                  <a:pt x="673" y="3794"/>
                </a:lnTo>
                <a:lnTo>
                  <a:pt x="694" y="3787"/>
                </a:lnTo>
                <a:lnTo>
                  <a:pt x="715" y="3780"/>
                </a:lnTo>
                <a:lnTo>
                  <a:pt x="737" y="3772"/>
                </a:lnTo>
                <a:lnTo>
                  <a:pt x="757" y="3763"/>
                </a:lnTo>
                <a:lnTo>
                  <a:pt x="779" y="3754"/>
                </a:lnTo>
                <a:lnTo>
                  <a:pt x="801" y="3744"/>
                </a:lnTo>
                <a:lnTo>
                  <a:pt x="823" y="3733"/>
                </a:lnTo>
                <a:lnTo>
                  <a:pt x="845" y="3722"/>
                </a:lnTo>
                <a:lnTo>
                  <a:pt x="867" y="3710"/>
                </a:lnTo>
                <a:lnTo>
                  <a:pt x="889" y="3698"/>
                </a:lnTo>
                <a:lnTo>
                  <a:pt x="912" y="3685"/>
                </a:lnTo>
                <a:lnTo>
                  <a:pt x="935" y="3671"/>
                </a:lnTo>
                <a:lnTo>
                  <a:pt x="957" y="3657"/>
                </a:lnTo>
                <a:lnTo>
                  <a:pt x="980" y="3642"/>
                </a:lnTo>
                <a:lnTo>
                  <a:pt x="1027" y="3611"/>
                </a:lnTo>
                <a:lnTo>
                  <a:pt x="1049" y="3593"/>
                </a:lnTo>
                <a:lnTo>
                  <a:pt x="1073" y="3576"/>
                </a:lnTo>
                <a:lnTo>
                  <a:pt x="1121" y="3539"/>
                </a:lnTo>
                <a:lnTo>
                  <a:pt x="1144" y="3520"/>
                </a:lnTo>
                <a:lnTo>
                  <a:pt x="1168" y="3500"/>
                </a:lnTo>
                <a:lnTo>
                  <a:pt x="1192" y="3480"/>
                </a:lnTo>
                <a:lnTo>
                  <a:pt x="1216" y="3458"/>
                </a:lnTo>
                <a:lnTo>
                  <a:pt x="1239" y="3437"/>
                </a:lnTo>
                <a:lnTo>
                  <a:pt x="1262" y="3415"/>
                </a:lnTo>
                <a:lnTo>
                  <a:pt x="1285" y="3393"/>
                </a:lnTo>
                <a:lnTo>
                  <a:pt x="1307" y="3370"/>
                </a:lnTo>
                <a:lnTo>
                  <a:pt x="1330" y="3347"/>
                </a:lnTo>
                <a:lnTo>
                  <a:pt x="1353" y="3324"/>
                </a:lnTo>
                <a:lnTo>
                  <a:pt x="1374" y="3299"/>
                </a:lnTo>
                <a:lnTo>
                  <a:pt x="1397" y="3275"/>
                </a:lnTo>
                <a:lnTo>
                  <a:pt x="1419" y="3250"/>
                </a:lnTo>
                <a:lnTo>
                  <a:pt x="1439" y="3224"/>
                </a:lnTo>
                <a:lnTo>
                  <a:pt x="1461" y="3198"/>
                </a:lnTo>
                <a:lnTo>
                  <a:pt x="1481" y="3172"/>
                </a:lnTo>
                <a:lnTo>
                  <a:pt x="1522" y="3118"/>
                </a:lnTo>
                <a:lnTo>
                  <a:pt x="1543" y="3091"/>
                </a:lnTo>
                <a:lnTo>
                  <a:pt x="1562" y="3063"/>
                </a:lnTo>
                <a:lnTo>
                  <a:pt x="1601" y="3005"/>
                </a:lnTo>
                <a:lnTo>
                  <a:pt x="1621" y="2976"/>
                </a:lnTo>
                <a:lnTo>
                  <a:pt x="1640" y="2946"/>
                </a:lnTo>
                <a:lnTo>
                  <a:pt x="1659" y="2916"/>
                </a:lnTo>
                <a:lnTo>
                  <a:pt x="1677" y="2885"/>
                </a:lnTo>
                <a:lnTo>
                  <a:pt x="1695" y="2854"/>
                </a:lnTo>
                <a:lnTo>
                  <a:pt x="1714" y="2823"/>
                </a:lnTo>
                <a:lnTo>
                  <a:pt x="1749" y="2758"/>
                </a:lnTo>
                <a:lnTo>
                  <a:pt x="1767" y="2725"/>
                </a:lnTo>
                <a:lnTo>
                  <a:pt x="1784" y="2692"/>
                </a:lnTo>
                <a:lnTo>
                  <a:pt x="1817" y="2623"/>
                </a:lnTo>
                <a:lnTo>
                  <a:pt x="1834" y="2589"/>
                </a:lnTo>
                <a:lnTo>
                  <a:pt x="1849" y="2554"/>
                </a:lnTo>
                <a:lnTo>
                  <a:pt x="1879" y="2485"/>
                </a:lnTo>
                <a:lnTo>
                  <a:pt x="1893" y="2449"/>
                </a:lnTo>
                <a:lnTo>
                  <a:pt x="1907" y="2414"/>
                </a:lnTo>
                <a:lnTo>
                  <a:pt x="1920" y="2379"/>
                </a:lnTo>
                <a:lnTo>
                  <a:pt x="1932" y="2343"/>
                </a:lnTo>
                <a:lnTo>
                  <a:pt x="1945" y="2307"/>
                </a:lnTo>
                <a:lnTo>
                  <a:pt x="1956" y="2271"/>
                </a:lnTo>
                <a:lnTo>
                  <a:pt x="1968" y="2236"/>
                </a:lnTo>
                <a:lnTo>
                  <a:pt x="1977" y="2199"/>
                </a:lnTo>
                <a:lnTo>
                  <a:pt x="1988" y="2163"/>
                </a:lnTo>
                <a:lnTo>
                  <a:pt x="1998" y="2126"/>
                </a:lnTo>
                <a:lnTo>
                  <a:pt x="2007" y="2091"/>
                </a:lnTo>
                <a:lnTo>
                  <a:pt x="2015" y="2054"/>
                </a:lnTo>
                <a:lnTo>
                  <a:pt x="2023" y="2017"/>
                </a:lnTo>
                <a:lnTo>
                  <a:pt x="2030" y="1980"/>
                </a:lnTo>
                <a:lnTo>
                  <a:pt x="2038" y="1942"/>
                </a:lnTo>
                <a:lnTo>
                  <a:pt x="2044" y="1906"/>
                </a:lnTo>
                <a:lnTo>
                  <a:pt x="2050" y="1868"/>
                </a:lnTo>
                <a:lnTo>
                  <a:pt x="2055" y="1831"/>
                </a:lnTo>
                <a:lnTo>
                  <a:pt x="2061" y="1793"/>
                </a:lnTo>
                <a:lnTo>
                  <a:pt x="2065" y="1755"/>
                </a:lnTo>
                <a:lnTo>
                  <a:pt x="2068" y="1717"/>
                </a:lnTo>
                <a:lnTo>
                  <a:pt x="2071" y="1679"/>
                </a:lnTo>
                <a:lnTo>
                  <a:pt x="2075" y="1640"/>
                </a:lnTo>
                <a:lnTo>
                  <a:pt x="2077" y="1602"/>
                </a:lnTo>
                <a:lnTo>
                  <a:pt x="2079" y="1563"/>
                </a:lnTo>
                <a:lnTo>
                  <a:pt x="2080" y="1525"/>
                </a:lnTo>
                <a:lnTo>
                  <a:pt x="2081" y="1486"/>
                </a:lnTo>
                <a:lnTo>
                  <a:pt x="2081" y="1447"/>
                </a:lnTo>
                <a:lnTo>
                  <a:pt x="2081" y="1404"/>
                </a:lnTo>
                <a:lnTo>
                  <a:pt x="2080" y="1363"/>
                </a:lnTo>
                <a:lnTo>
                  <a:pt x="2078" y="1322"/>
                </a:lnTo>
                <a:lnTo>
                  <a:pt x="2077" y="1281"/>
                </a:lnTo>
                <a:lnTo>
                  <a:pt x="2074" y="1241"/>
                </a:lnTo>
                <a:lnTo>
                  <a:pt x="2070" y="1202"/>
                </a:lnTo>
                <a:lnTo>
                  <a:pt x="2067" y="1163"/>
                </a:lnTo>
                <a:lnTo>
                  <a:pt x="2062" y="1125"/>
                </a:lnTo>
                <a:lnTo>
                  <a:pt x="2057" y="1087"/>
                </a:lnTo>
                <a:lnTo>
                  <a:pt x="2054" y="1069"/>
                </a:lnTo>
                <a:lnTo>
                  <a:pt x="2052" y="1050"/>
                </a:lnTo>
                <a:lnTo>
                  <a:pt x="2045" y="1014"/>
                </a:lnTo>
                <a:lnTo>
                  <a:pt x="2039" y="978"/>
                </a:lnTo>
                <a:lnTo>
                  <a:pt x="2031" y="942"/>
                </a:lnTo>
                <a:lnTo>
                  <a:pt x="2027" y="925"/>
                </a:lnTo>
                <a:lnTo>
                  <a:pt x="2023" y="907"/>
                </a:lnTo>
                <a:lnTo>
                  <a:pt x="2014" y="874"/>
                </a:lnTo>
                <a:lnTo>
                  <a:pt x="2005" y="840"/>
                </a:lnTo>
                <a:lnTo>
                  <a:pt x="1996" y="807"/>
                </a:lnTo>
                <a:lnTo>
                  <a:pt x="1985" y="774"/>
                </a:lnTo>
                <a:lnTo>
                  <a:pt x="1974" y="743"/>
                </a:lnTo>
                <a:lnTo>
                  <a:pt x="1963" y="712"/>
                </a:lnTo>
                <a:lnTo>
                  <a:pt x="1950" y="681"/>
                </a:lnTo>
                <a:lnTo>
                  <a:pt x="1938" y="651"/>
                </a:lnTo>
                <a:lnTo>
                  <a:pt x="1924" y="622"/>
                </a:lnTo>
                <a:lnTo>
                  <a:pt x="1911" y="592"/>
                </a:lnTo>
                <a:lnTo>
                  <a:pt x="1896" y="564"/>
                </a:lnTo>
                <a:lnTo>
                  <a:pt x="1881" y="536"/>
                </a:lnTo>
                <a:lnTo>
                  <a:pt x="1866" y="509"/>
                </a:lnTo>
                <a:lnTo>
                  <a:pt x="1850" y="483"/>
                </a:lnTo>
                <a:lnTo>
                  <a:pt x="1833" y="457"/>
                </a:lnTo>
                <a:lnTo>
                  <a:pt x="1815" y="431"/>
                </a:lnTo>
                <a:lnTo>
                  <a:pt x="1797" y="406"/>
                </a:lnTo>
                <a:lnTo>
                  <a:pt x="1779" y="382"/>
                </a:lnTo>
                <a:lnTo>
                  <a:pt x="1760" y="359"/>
                </a:lnTo>
                <a:lnTo>
                  <a:pt x="1741" y="336"/>
                </a:lnTo>
                <a:lnTo>
                  <a:pt x="1720" y="314"/>
                </a:lnTo>
                <a:lnTo>
                  <a:pt x="1701" y="293"/>
                </a:lnTo>
                <a:lnTo>
                  <a:pt x="1680" y="272"/>
                </a:lnTo>
                <a:lnTo>
                  <a:pt x="1660" y="252"/>
                </a:lnTo>
                <a:lnTo>
                  <a:pt x="1638" y="233"/>
                </a:lnTo>
                <a:lnTo>
                  <a:pt x="1616" y="215"/>
                </a:lnTo>
                <a:lnTo>
                  <a:pt x="1595" y="197"/>
                </a:lnTo>
                <a:lnTo>
                  <a:pt x="1572" y="181"/>
                </a:lnTo>
                <a:lnTo>
                  <a:pt x="1551" y="165"/>
                </a:lnTo>
                <a:lnTo>
                  <a:pt x="1528" y="150"/>
                </a:lnTo>
                <a:lnTo>
                  <a:pt x="1504" y="134"/>
                </a:lnTo>
                <a:lnTo>
                  <a:pt x="1480" y="120"/>
                </a:lnTo>
                <a:lnTo>
                  <a:pt x="1457" y="107"/>
                </a:lnTo>
                <a:lnTo>
                  <a:pt x="1433" y="96"/>
                </a:lnTo>
                <a:lnTo>
                  <a:pt x="1408" y="84"/>
                </a:lnTo>
                <a:lnTo>
                  <a:pt x="1383" y="73"/>
                </a:lnTo>
                <a:lnTo>
                  <a:pt x="1358" y="63"/>
                </a:lnTo>
                <a:lnTo>
                  <a:pt x="1332" y="53"/>
                </a:lnTo>
                <a:lnTo>
                  <a:pt x="1306" y="45"/>
                </a:lnTo>
                <a:lnTo>
                  <a:pt x="1280" y="37"/>
                </a:lnTo>
                <a:lnTo>
                  <a:pt x="1253" y="31"/>
                </a:lnTo>
                <a:lnTo>
                  <a:pt x="1226" y="24"/>
                </a:lnTo>
                <a:lnTo>
                  <a:pt x="1199" y="18"/>
                </a:lnTo>
                <a:lnTo>
                  <a:pt x="1172" y="13"/>
                </a:lnTo>
                <a:lnTo>
                  <a:pt x="1144" y="9"/>
                </a:lnTo>
                <a:lnTo>
                  <a:pt x="1116" y="6"/>
                </a:lnTo>
                <a:lnTo>
                  <a:pt x="1087" y="3"/>
                </a:lnTo>
                <a:lnTo>
                  <a:pt x="1058" y="1"/>
                </a:lnTo>
                <a:lnTo>
                  <a:pt x="1029" y="0"/>
                </a:lnTo>
                <a:lnTo>
                  <a:pt x="999" y="0"/>
                </a:lnTo>
                <a:lnTo>
                  <a:pt x="974" y="0"/>
                </a:lnTo>
                <a:lnTo>
                  <a:pt x="948" y="1"/>
                </a:lnTo>
                <a:lnTo>
                  <a:pt x="922" y="2"/>
                </a:lnTo>
                <a:lnTo>
                  <a:pt x="896" y="5"/>
                </a:lnTo>
                <a:lnTo>
                  <a:pt x="871" y="7"/>
                </a:lnTo>
                <a:lnTo>
                  <a:pt x="846" y="9"/>
                </a:lnTo>
                <a:lnTo>
                  <a:pt x="821" y="13"/>
                </a:lnTo>
                <a:lnTo>
                  <a:pt x="797" y="16"/>
                </a:lnTo>
                <a:lnTo>
                  <a:pt x="774" y="22"/>
                </a:lnTo>
                <a:lnTo>
                  <a:pt x="750" y="26"/>
                </a:lnTo>
                <a:lnTo>
                  <a:pt x="726" y="33"/>
                </a:lnTo>
                <a:lnTo>
                  <a:pt x="702" y="38"/>
                </a:lnTo>
                <a:lnTo>
                  <a:pt x="680" y="45"/>
                </a:lnTo>
                <a:lnTo>
                  <a:pt x="657" y="52"/>
                </a:lnTo>
                <a:lnTo>
                  <a:pt x="634" y="60"/>
                </a:lnTo>
                <a:lnTo>
                  <a:pt x="612" y="68"/>
                </a:lnTo>
                <a:lnTo>
                  <a:pt x="590" y="77"/>
                </a:lnTo>
                <a:lnTo>
                  <a:pt x="568" y="87"/>
                </a:lnTo>
                <a:lnTo>
                  <a:pt x="525" y="107"/>
                </a:lnTo>
                <a:lnTo>
                  <a:pt x="505" y="118"/>
                </a:lnTo>
                <a:lnTo>
                  <a:pt x="483" y="129"/>
                </a:lnTo>
                <a:lnTo>
                  <a:pt x="462" y="141"/>
                </a:lnTo>
                <a:lnTo>
                  <a:pt x="443" y="154"/>
                </a:lnTo>
                <a:lnTo>
                  <a:pt x="422" y="167"/>
                </a:lnTo>
                <a:lnTo>
                  <a:pt x="403" y="181"/>
                </a:lnTo>
                <a:lnTo>
                  <a:pt x="384" y="195"/>
                </a:lnTo>
                <a:lnTo>
                  <a:pt x="364" y="209"/>
                </a:lnTo>
                <a:lnTo>
                  <a:pt x="345" y="225"/>
                </a:lnTo>
                <a:lnTo>
                  <a:pt x="326" y="241"/>
                </a:lnTo>
                <a:lnTo>
                  <a:pt x="308" y="257"/>
                </a:lnTo>
                <a:lnTo>
                  <a:pt x="290" y="274"/>
                </a:lnTo>
                <a:lnTo>
                  <a:pt x="272" y="291"/>
                </a:lnTo>
                <a:lnTo>
                  <a:pt x="255" y="309"/>
                </a:lnTo>
                <a:lnTo>
                  <a:pt x="238" y="326"/>
                </a:lnTo>
                <a:lnTo>
                  <a:pt x="222" y="345"/>
                </a:lnTo>
                <a:lnTo>
                  <a:pt x="206" y="363"/>
                </a:lnTo>
                <a:lnTo>
                  <a:pt x="191" y="381"/>
                </a:lnTo>
                <a:lnTo>
                  <a:pt x="177" y="401"/>
                </a:lnTo>
                <a:lnTo>
                  <a:pt x="163" y="419"/>
                </a:lnTo>
                <a:lnTo>
                  <a:pt x="150" y="439"/>
                </a:lnTo>
                <a:lnTo>
                  <a:pt x="137" y="458"/>
                </a:lnTo>
                <a:lnTo>
                  <a:pt x="124" y="479"/>
                </a:lnTo>
                <a:lnTo>
                  <a:pt x="113" y="498"/>
                </a:lnTo>
                <a:lnTo>
                  <a:pt x="103" y="519"/>
                </a:lnTo>
                <a:lnTo>
                  <a:pt x="92" y="539"/>
                </a:lnTo>
                <a:lnTo>
                  <a:pt x="82" y="560"/>
                </a:lnTo>
                <a:lnTo>
                  <a:pt x="72" y="582"/>
                </a:lnTo>
                <a:lnTo>
                  <a:pt x="55" y="625"/>
                </a:lnTo>
                <a:lnTo>
                  <a:pt x="48" y="647"/>
                </a:lnTo>
                <a:lnTo>
                  <a:pt x="41" y="669"/>
                </a:lnTo>
                <a:lnTo>
                  <a:pt x="35" y="691"/>
                </a:lnTo>
                <a:lnTo>
                  <a:pt x="28" y="715"/>
                </a:lnTo>
                <a:lnTo>
                  <a:pt x="23" y="737"/>
                </a:lnTo>
                <a:lnTo>
                  <a:pt x="18" y="760"/>
                </a:lnTo>
                <a:lnTo>
                  <a:pt x="14" y="784"/>
                </a:lnTo>
                <a:lnTo>
                  <a:pt x="11" y="808"/>
                </a:lnTo>
                <a:lnTo>
                  <a:pt x="8" y="832"/>
                </a:lnTo>
                <a:lnTo>
                  <a:pt x="4" y="857"/>
                </a:lnTo>
                <a:lnTo>
                  <a:pt x="2" y="880"/>
                </a:lnTo>
                <a:lnTo>
                  <a:pt x="1" y="905"/>
                </a:lnTo>
                <a:lnTo>
                  <a:pt x="0" y="931"/>
                </a:lnTo>
                <a:lnTo>
                  <a:pt x="0" y="956"/>
                </a:lnTo>
                <a:lnTo>
                  <a:pt x="0" y="981"/>
                </a:lnTo>
                <a:lnTo>
                  <a:pt x="1" y="1005"/>
                </a:lnTo>
                <a:lnTo>
                  <a:pt x="2" y="1030"/>
                </a:lnTo>
                <a:lnTo>
                  <a:pt x="4" y="1054"/>
                </a:lnTo>
                <a:lnTo>
                  <a:pt x="8" y="1077"/>
                </a:lnTo>
                <a:lnTo>
                  <a:pt x="11" y="1101"/>
                </a:lnTo>
                <a:lnTo>
                  <a:pt x="14" y="1124"/>
                </a:lnTo>
                <a:lnTo>
                  <a:pt x="18" y="1148"/>
                </a:lnTo>
                <a:lnTo>
                  <a:pt x="23" y="1171"/>
                </a:lnTo>
                <a:lnTo>
                  <a:pt x="28" y="1193"/>
                </a:lnTo>
                <a:lnTo>
                  <a:pt x="35" y="1216"/>
                </a:lnTo>
                <a:lnTo>
                  <a:pt x="41" y="1238"/>
                </a:lnTo>
                <a:lnTo>
                  <a:pt x="48" y="1260"/>
                </a:lnTo>
                <a:lnTo>
                  <a:pt x="55" y="1282"/>
                </a:lnTo>
                <a:lnTo>
                  <a:pt x="64" y="1304"/>
                </a:lnTo>
                <a:lnTo>
                  <a:pt x="72" y="1325"/>
                </a:lnTo>
                <a:lnTo>
                  <a:pt x="82" y="1347"/>
                </a:lnTo>
                <a:lnTo>
                  <a:pt x="92" y="1368"/>
                </a:lnTo>
                <a:lnTo>
                  <a:pt x="97" y="1378"/>
                </a:lnTo>
                <a:lnTo>
                  <a:pt x="103" y="1388"/>
                </a:lnTo>
                <a:lnTo>
                  <a:pt x="113" y="1409"/>
                </a:lnTo>
                <a:lnTo>
                  <a:pt x="124" y="1429"/>
                </a:lnTo>
                <a:lnTo>
                  <a:pt x="137" y="1450"/>
                </a:lnTo>
                <a:lnTo>
                  <a:pt x="150" y="1470"/>
                </a:lnTo>
                <a:lnTo>
                  <a:pt x="163" y="1490"/>
                </a:lnTo>
                <a:lnTo>
                  <a:pt x="177" y="1509"/>
                </a:lnTo>
                <a:lnTo>
                  <a:pt x="191" y="1529"/>
                </a:lnTo>
                <a:lnTo>
                  <a:pt x="206" y="1548"/>
                </a:lnTo>
                <a:lnTo>
                  <a:pt x="222" y="1568"/>
                </a:lnTo>
                <a:lnTo>
                  <a:pt x="238" y="1586"/>
                </a:lnTo>
                <a:lnTo>
                  <a:pt x="255" y="1605"/>
                </a:lnTo>
                <a:lnTo>
                  <a:pt x="272" y="1623"/>
                </a:lnTo>
                <a:lnTo>
                  <a:pt x="290" y="1641"/>
                </a:lnTo>
                <a:lnTo>
                  <a:pt x="308" y="1660"/>
                </a:lnTo>
                <a:lnTo>
                  <a:pt x="326" y="1677"/>
                </a:lnTo>
                <a:lnTo>
                  <a:pt x="345" y="1693"/>
                </a:lnTo>
                <a:lnTo>
                  <a:pt x="363" y="1710"/>
                </a:lnTo>
                <a:lnTo>
                  <a:pt x="381" y="1725"/>
                </a:lnTo>
                <a:lnTo>
                  <a:pt x="401" y="1740"/>
                </a:lnTo>
                <a:lnTo>
                  <a:pt x="439" y="1768"/>
                </a:lnTo>
                <a:lnTo>
                  <a:pt x="458" y="1782"/>
                </a:lnTo>
                <a:lnTo>
                  <a:pt x="478" y="1794"/>
                </a:lnTo>
                <a:lnTo>
                  <a:pt x="497" y="1807"/>
                </a:lnTo>
                <a:lnTo>
                  <a:pt x="516" y="1818"/>
                </a:lnTo>
                <a:lnTo>
                  <a:pt x="536" y="1830"/>
                </a:lnTo>
                <a:lnTo>
                  <a:pt x="555" y="1840"/>
                </a:lnTo>
                <a:lnTo>
                  <a:pt x="576" y="1849"/>
                </a:lnTo>
                <a:lnTo>
                  <a:pt x="595" y="1859"/>
                </a:lnTo>
                <a:lnTo>
                  <a:pt x="636" y="1876"/>
                </a:lnTo>
                <a:lnTo>
                  <a:pt x="657" y="1884"/>
                </a:lnTo>
                <a:lnTo>
                  <a:pt x="677" y="1890"/>
                </a:lnTo>
                <a:lnTo>
                  <a:pt x="698" y="1897"/>
                </a:lnTo>
                <a:lnTo>
                  <a:pt x="720" y="1903"/>
                </a:lnTo>
                <a:lnTo>
                  <a:pt x="740" y="1909"/>
                </a:lnTo>
                <a:lnTo>
                  <a:pt x="762" y="1913"/>
                </a:lnTo>
                <a:lnTo>
                  <a:pt x="782" y="1917"/>
                </a:lnTo>
                <a:lnTo>
                  <a:pt x="804" y="1922"/>
                </a:lnTo>
                <a:lnTo>
                  <a:pt x="826" y="1924"/>
                </a:lnTo>
                <a:lnTo>
                  <a:pt x="847" y="1927"/>
                </a:lnTo>
                <a:lnTo>
                  <a:pt x="870" y="1929"/>
                </a:lnTo>
                <a:lnTo>
                  <a:pt x="891" y="1930"/>
                </a:lnTo>
                <a:lnTo>
                  <a:pt x="913" y="1932"/>
                </a:lnTo>
                <a:lnTo>
                  <a:pt x="936" y="1932"/>
                </a:lnTo>
                <a:lnTo>
                  <a:pt x="1031" y="1932"/>
                </a:lnTo>
                <a:lnTo>
                  <a:pt x="1028" y="1978"/>
                </a:lnTo>
                <a:lnTo>
                  <a:pt x="1022" y="2024"/>
                </a:lnTo>
                <a:lnTo>
                  <a:pt x="1019" y="2045"/>
                </a:lnTo>
                <a:lnTo>
                  <a:pt x="1016" y="2068"/>
                </a:lnTo>
                <a:lnTo>
                  <a:pt x="1012" y="2090"/>
                </a:lnTo>
                <a:lnTo>
                  <a:pt x="1008" y="2111"/>
                </a:lnTo>
                <a:lnTo>
                  <a:pt x="1004" y="2132"/>
                </a:lnTo>
                <a:lnTo>
                  <a:pt x="998" y="2153"/>
                </a:lnTo>
                <a:lnTo>
                  <a:pt x="989" y="2194"/>
                </a:lnTo>
                <a:lnTo>
                  <a:pt x="983" y="2214"/>
                </a:lnTo>
                <a:lnTo>
                  <a:pt x="977" y="2234"/>
                </a:lnTo>
                <a:lnTo>
                  <a:pt x="970" y="2253"/>
                </a:lnTo>
                <a:lnTo>
                  <a:pt x="964" y="2273"/>
                </a:lnTo>
                <a:lnTo>
                  <a:pt x="950" y="2310"/>
                </a:lnTo>
                <a:lnTo>
                  <a:pt x="942" y="2329"/>
                </a:lnTo>
                <a:lnTo>
                  <a:pt x="935" y="2347"/>
                </a:lnTo>
                <a:lnTo>
                  <a:pt x="917" y="2383"/>
                </a:lnTo>
                <a:lnTo>
                  <a:pt x="909" y="2400"/>
                </a:lnTo>
                <a:lnTo>
                  <a:pt x="900" y="2417"/>
                </a:lnTo>
                <a:lnTo>
                  <a:pt x="890" y="2434"/>
                </a:lnTo>
                <a:lnTo>
                  <a:pt x="881" y="2450"/>
                </a:lnTo>
                <a:lnTo>
                  <a:pt x="860" y="2483"/>
                </a:lnTo>
                <a:lnTo>
                  <a:pt x="849" y="2498"/>
                </a:lnTo>
                <a:lnTo>
                  <a:pt x="837" y="2514"/>
                </a:lnTo>
                <a:lnTo>
                  <a:pt x="827" y="2529"/>
                </a:lnTo>
                <a:lnTo>
                  <a:pt x="815" y="2543"/>
                </a:lnTo>
                <a:close/>
              </a:path>
            </a:pathLst>
          </a:custGeom>
          <a:solidFill>
            <a:schemeClr val="bg1"/>
          </a:solidFill>
          <a:ln>
            <a:noFill/>
          </a:ln>
        </p:spPr>
        <p:txBody>
          <a:bodyPr vert="horz" wrap="square" lIns="91440" tIns="45721" rIns="91440" bIns="45721" numCol="1" anchor="t" anchorCtr="0" compatLnSpc="1">
            <a:prstTxWarp prst="textNoShape">
              <a:avLst/>
            </a:prstTxWarp>
          </a:bodyPr>
          <a:lstStyle/>
          <a:p>
            <a:endParaRPr lang="fi-FI" sz="1801"/>
          </a:p>
        </p:txBody>
      </p:sp>
    </p:spTree>
    <p:extLst>
      <p:ext uri="{BB962C8B-B14F-4D97-AF65-F5344CB8AC3E}">
        <p14:creationId xmlns:p14="http://schemas.microsoft.com/office/powerpoint/2010/main" val="18676643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and Pictur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84040" y="692620"/>
            <a:ext cx="5472998" cy="525733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noFill/>
              </a:defRPr>
            </a:lvl1pPr>
          </a:lstStyle>
          <a:p>
            <a:fld id="{5C587DC1-8FDE-4C12-BBF5-A82194C831B2}" type="datetime1">
              <a:rPr lang="fi-FI" smtClean="0"/>
              <a:pPr/>
              <a:t>1.9.2022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Esityksen ja esittäjän nimi</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
        <p:nvSpPr>
          <p:cNvPr id="2" name="Rectangle 1"/>
          <p:cNvSpPr/>
          <p:nvPr userDrawn="1"/>
        </p:nvSpPr>
        <p:spPr>
          <a:xfrm>
            <a:off x="0" y="1"/>
            <a:ext cx="6096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8479275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ong 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91549" y="2420860"/>
            <a:ext cx="8208144" cy="3096430"/>
          </a:xfrm>
        </p:spPr>
        <p:txBody>
          <a:bodyPr anchor="t" anchorCtr="0"/>
          <a:lstStyle>
            <a:lvl1pPr algn="l">
              <a:lnSpc>
                <a:spcPct val="100000"/>
              </a:lnSpc>
              <a:defRPr sz="3200">
                <a:solidFill>
                  <a:schemeClr val="accent2"/>
                </a:solidFill>
              </a:defRPr>
            </a:lvl1pPr>
          </a:lstStyle>
          <a:p>
            <a:r>
              <a:rPr lang="en-US"/>
              <a:t>Click to add Quote</a:t>
            </a:r>
          </a:p>
        </p:txBody>
      </p:sp>
      <p:sp>
        <p:nvSpPr>
          <p:cNvPr id="3" name="Subtitle 2"/>
          <p:cNvSpPr>
            <a:spLocks noGrp="1"/>
          </p:cNvSpPr>
          <p:nvPr>
            <p:ph type="subTitle" idx="1" hasCustomPrompt="1"/>
          </p:nvPr>
        </p:nvSpPr>
        <p:spPr>
          <a:xfrm>
            <a:off x="1992313" y="5661310"/>
            <a:ext cx="5687865" cy="288640"/>
          </a:xfrm>
        </p:spPr>
        <p:txBody>
          <a:bodyPr anchor="b" anchorCtr="0"/>
          <a:lstStyle>
            <a:lvl1pPr marL="0" indent="0" algn="l">
              <a:spcBef>
                <a:spcPts val="0"/>
              </a:spcBef>
              <a:buNone/>
              <a:defRPr sz="1600" cap="all" baseline="0">
                <a:solidFill>
                  <a:schemeClr val="bg1"/>
                </a:solidFill>
              </a:defRPr>
            </a:lvl1pPr>
            <a:lvl2pPr marL="457216" indent="0" algn="ctr">
              <a:buNone/>
              <a:defRPr sz="2000"/>
            </a:lvl2pPr>
            <a:lvl3pPr marL="914433" indent="0" algn="ctr">
              <a:buNone/>
              <a:defRPr sz="1801"/>
            </a:lvl3pPr>
            <a:lvl4pPr marL="1371653" indent="0" algn="ctr">
              <a:buNone/>
              <a:defRPr sz="1600"/>
            </a:lvl4pPr>
            <a:lvl5pPr marL="1828869" indent="0" algn="ctr">
              <a:buNone/>
              <a:defRPr sz="1600"/>
            </a:lvl5pPr>
            <a:lvl6pPr marL="2286085" indent="0" algn="ctr">
              <a:buNone/>
              <a:defRPr sz="1600"/>
            </a:lvl6pPr>
            <a:lvl7pPr marL="2743302" indent="0" algn="ctr">
              <a:buNone/>
              <a:defRPr sz="1600"/>
            </a:lvl7pPr>
            <a:lvl8pPr marL="3200522" indent="0" algn="ctr">
              <a:buNone/>
              <a:defRPr sz="1600"/>
            </a:lvl8pPr>
            <a:lvl9pPr marL="3657738"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1992270" y="5949950"/>
            <a:ext cx="5688789" cy="287440"/>
          </a:xfrm>
        </p:spPr>
        <p:txBody>
          <a:bodyPr anchor="t" anchorCtr="0"/>
          <a:lstStyle>
            <a:lvl1pPr marL="0" indent="0">
              <a:buNone/>
              <a:defRPr sz="1600" b="0">
                <a:solidFill>
                  <a:schemeClr val="accent2"/>
                </a:solidFill>
              </a:defRPr>
            </a:lvl1pPr>
            <a:lvl2pPr marL="457216" indent="0">
              <a:buNone/>
              <a:defRPr sz="2000" b="1"/>
            </a:lvl2pPr>
            <a:lvl3pPr marL="914433" indent="0">
              <a:buNone/>
              <a:defRPr sz="1801" b="1"/>
            </a:lvl3pPr>
            <a:lvl4pPr marL="1371653" indent="0">
              <a:buNone/>
              <a:defRPr sz="1600" b="1"/>
            </a:lvl4pPr>
            <a:lvl5pPr marL="1828869" indent="0">
              <a:buNone/>
              <a:defRPr sz="1600" b="1"/>
            </a:lvl5pPr>
            <a:lvl6pPr marL="2286085" indent="0">
              <a:buNone/>
              <a:defRPr sz="1600" b="1"/>
            </a:lvl6pPr>
            <a:lvl7pPr marL="2743302" indent="0">
              <a:buNone/>
              <a:defRPr sz="1600" b="1"/>
            </a:lvl7pPr>
            <a:lvl8pPr marL="3200522" indent="0">
              <a:buNone/>
              <a:defRPr sz="1600" b="1"/>
            </a:lvl8pPr>
            <a:lvl9pPr marL="3657738"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0" name="Freeform 6"/>
          <p:cNvSpPr>
            <a:spLocks noEditPoints="1"/>
          </p:cNvSpPr>
          <p:nvPr userDrawn="1"/>
        </p:nvSpPr>
        <p:spPr bwMode="auto">
          <a:xfrm>
            <a:off x="1992315" y="1341438"/>
            <a:ext cx="646114" cy="506413"/>
          </a:xfrm>
          <a:custGeom>
            <a:avLst/>
            <a:gdLst>
              <a:gd name="T0" fmla="*/ 3332 w 4887"/>
              <a:gd name="T1" fmla="*/ 2817 h 3825"/>
              <a:gd name="T2" fmla="*/ 2984 w 4887"/>
              <a:gd name="T3" fmla="*/ 3046 h 3825"/>
              <a:gd name="T4" fmla="*/ 2862 w 4887"/>
              <a:gd name="T5" fmla="*/ 3207 h 3825"/>
              <a:gd name="T6" fmla="*/ 2826 w 4887"/>
              <a:gd name="T7" fmla="*/ 3421 h 3825"/>
              <a:gd name="T8" fmla="*/ 2894 w 4887"/>
              <a:gd name="T9" fmla="*/ 3640 h 3825"/>
              <a:gd name="T10" fmla="*/ 3088 w 4887"/>
              <a:gd name="T11" fmla="*/ 3795 h 3825"/>
              <a:gd name="T12" fmla="*/ 3352 w 4887"/>
              <a:gd name="T13" fmla="*/ 3820 h 3825"/>
              <a:gd name="T14" fmla="*/ 3650 w 4887"/>
              <a:gd name="T15" fmla="*/ 3723 h 3825"/>
              <a:gd name="T16" fmla="*/ 3974 w 4887"/>
              <a:gd name="T17" fmla="*/ 3503 h 3825"/>
              <a:gd name="T18" fmla="*/ 4267 w 4887"/>
              <a:gd name="T19" fmla="*/ 3205 h 3825"/>
              <a:gd name="T20" fmla="*/ 4538 w 4887"/>
              <a:gd name="T21" fmla="*/ 2801 h 3825"/>
              <a:gd name="T22" fmla="*/ 4751 w 4887"/>
              <a:gd name="T23" fmla="*/ 2321 h 3825"/>
              <a:gd name="T24" fmla="*/ 4867 w 4887"/>
              <a:gd name="T25" fmla="*/ 1802 h 3825"/>
              <a:gd name="T26" fmla="*/ 4883 w 4887"/>
              <a:gd name="T27" fmla="*/ 1279 h 3825"/>
              <a:gd name="T28" fmla="*/ 4813 w 4887"/>
              <a:gd name="T29" fmla="*/ 832 h 3825"/>
              <a:gd name="T30" fmla="*/ 4642 w 4887"/>
              <a:gd name="T31" fmla="*/ 450 h 3825"/>
              <a:gd name="T32" fmla="*/ 4384 w 4887"/>
              <a:gd name="T33" fmla="*/ 178 h 3825"/>
              <a:gd name="T34" fmla="*/ 4090 w 4887"/>
              <a:gd name="T35" fmla="*/ 37 h 3825"/>
              <a:gd name="T36" fmla="*/ 3754 w 4887"/>
              <a:gd name="T37" fmla="*/ 1 h 3825"/>
              <a:gd name="T38" fmla="*/ 3439 w 4887"/>
              <a:gd name="T39" fmla="*/ 61 h 3825"/>
              <a:gd name="T40" fmla="*/ 3168 w 4887"/>
              <a:gd name="T41" fmla="*/ 212 h 3825"/>
              <a:gd name="T42" fmla="*/ 2951 w 4887"/>
              <a:gd name="T43" fmla="*/ 443 h 3825"/>
              <a:gd name="T44" fmla="*/ 2829 w 4887"/>
              <a:gd name="T45" fmla="*/ 717 h 3825"/>
              <a:gd name="T46" fmla="*/ 2803 w 4887"/>
              <a:gd name="T47" fmla="*/ 1031 h 3825"/>
              <a:gd name="T48" fmla="*/ 2874 w 4887"/>
              <a:gd name="T49" fmla="*/ 1329 h 3825"/>
              <a:gd name="T50" fmla="*/ 3043 w 4887"/>
              <a:gd name="T51" fmla="*/ 1589 h 3825"/>
              <a:gd name="T52" fmla="*/ 3287 w 4887"/>
              <a:gd name="T53" fmla="*/ 1796 h 3825"/>
              <a:gd name="T54" fmla="*/ 3556 w 4887"/>
              <a:gd name="T55" fmla="*/ 1909 h 3825"/>
              <a:gd name="T56" fmla="*/ 3822 w 4887"/>
              <a:gd name="T57" fmla="*/ 2025 h 3825"/>
              <a:gd name="T58" fmla="*/ 3747 w 4887"/>
              <a:gd name="T59" fmla="*/ 2331 h 3825"/>
              <a:gd name="T60" fmla="*/ 765 w 4887"/>
              <a:gd name="T61" fmla="*/ 2602 h 3825"/>
              <a:gd name="T62" fmla="*/ 407 w 4887"/>
              <a:gd name="T63" fmla="*/ 2902 h 3825"/>
              <a:gd name="T64" fmla="*/ 138 w 4887"/>
              <a:gd name="T65" fmla="*/ 3088 h 3825"/>
              <a:gd name="T66" fmla="*/ 42 w 4887"/>
              <a:gd name="T67" fmla="*/ 3264 h 3825"/>
              <a:gd name="T68" fmla="*/ 38 w 4887"/>
              <a:gd name="T69" fmla="*/ 3505 h 3825"/>
              <a:gd name="T70" fmla="*/ 165 w 4887"/>
              <a:gd name="T71" fmla="*/ 3716 h 3825"/>
              <a:gd name="T72" fmla="*/ 377 w 4887"/>
              <a:gd name="T73" fmla="*/ 3817 h 3825"/>
              <a:gd name="T74" fmla="*/ 631 w 4887"/>
              <a:gd name="T75" fmla="*/ 3804 h 3825"/>
              <a:gd name="T76" fmla="*/ 935 w 4887"/>
              <a:gd name="T77" fmla="*/ 3671 h 3825"/>
              <a:gd name="T78" fmla="*/ 1285 w 4887"/>
              <a:gd name="T79" fmla="*/ 3393 h 3825"/>
              <a:gd name="T80" fmla="*/ 1601 w 4887"/>
              <a:gd name="T81" fmla="*/ 3005 h 3825"/>
              <a:gd name="T82" fmla="*/ 1879 w 4887"/>
              <a:gd name="T83" fmla="*/ 2485 h 3825"/>
              <a:gd name="T84" fmla="*/ 2023 w 4887"/>
              <a:gd name="T85" fmla="*/ 2017 h 3825"/>
              <a:gd name="T86" fmla="*/ 2080 w 4887"/>
              <a:gd name="T87" fmla="*/ 1525 h 3825"/>
              <a:gd name="T88" fmla="*/ 2052 w 4887"/>
              <a:gd name="T89" fmla="*/ 1050 h 3825"/>
              <a:gd name="T90" fmla="*/ 1938 w 4887"/>
              <a:gd name="T91" fmla="*/ 651 h 3825"/>
              <a:gd name="T92" fmla="*/ 1720 w 4887"/>
              <a:gd name="T93" fmla="*/ 314 h 3825"/>
              <a:gd name="T94" fmla="*/ 1433 w 4887"/>
              <a:gd name="T95" fmla="*/ 96 h 3825"/>
              <a:gd name="T96" fmla="*/ 1087 w 4887"/>
              <a:gd name="T97" fmla="*/ 3 h 3825"/>
              <a:gd name="T98" fmla="*/ 750 w 4887"/>
              <a:gd name="T99" fmla="*/ 26 h 3825"/>
              <a:gd name="T100" fmla="*/ 443 w 4887"/>
              <a:gd name="T101" fmla="*/ 154 h 3825"/>
              <a:gd name="T102" fmla="*/ 206 w 4887"/>
              <a:gd name="T103" fmla="*/ 363 h 3825"/>
              <a:gd name="T104" fmla="*/ 48 w 4887"/>
              <a:gd name="T105" fmla="*/ 647 h 3825"/>
              <a:gd name="T106" fmla="*/ 0 w 4887"/>
              <a:gd name="T107" fmla="*/ 956 h 3825"/>
              <a:gd name="T108" fmla="*/ 48 w 4887"/>
              <a:gd name="T109" fmla="*/ 1260 h 3825"/>
              <a:gd name="T110" fmla="*/ 177 w 4887"/>
              <a:gd name="T111" fmla="*/ 1509 h 3825"/>
              <a:gd name="T112" fmla="*/ 401 w 4887"/>
              <a:gd name="T113" fmla="*/ 1740 h 3825"/>
              <a:gd name="T114" fmla="*/ 698 w 4887"/>
              <a:gd name="T115" fmla="*/ 1897 h 3825"/>
              <a:gd name="T116" fmla="*/ 1028 w 4887"/>
              <a:gd name="T117" fmla="*/ 1978 h 3825"/>
              <a:gd name="T118" fmla="*/ 950 w 4887"/>
              <a:gd name="T119" fmla="*/ 2310 h 3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7" h="3825">
                <a:moveTo>
                  <a:pt x="3627" y="2540"/>
                </a:moveTo>
                <a:lnTo>
                  <a:pt x="3615" y="2554"/>
                </a:lnTo>
                <a:lnTo>
                  <a:pt x="3605" y="2569"/>
                </a:lnTo>
                <a:lnTo>
                  <a:pt x="3580" y="2596"/>
                </a:lnTo>
                <a:lnTo>
                  <a:pt x="3567" y="2610"/>
                </a:lnTo>
                <a:lnTo>
                  <a:pt x="3554" y="2624"/>
                </a:lnTo>
                <a:lnTo>
                  <a:pt x="3527" y="2653"/>
                </a:lnTo>
                <a:lnTo>
                  <a:pt x="3498" y="2681"/>
                </a:lnTo>
                <a:lnTo>
                  <a:pt x="3467" y="2708"/>
                </a:lnTo>
                <a:lnTo>
                  <a:pt x="3436" y="2736"/>
                </a:lnTo>
                <a:lnTo>
                  <a:pt x="3403" y="2763"/>
                </a:lnTo>
                <a:lnTo>
                  <a:pt x="3368" y="2790"/>
                </a:lnTo>
                <a:lnTo>
                  <a:pt x="3332" y="2817"/>
                </a:lnTo>
                <a:lnTo>
                  <a:pt x="3296" y="2844"/>
                </a:lnTo>
                <a:lnTo>
                  <a:pt x="3257" y="2871"/>
                </a:lnTo>
                <a:lnTo>
                  <a:pt x="3216" y="2897"/>
                </a:lnTo>
                <a:lnTo>
                  <a:pt x="3195" y="2911"/>
                </a:lnTo>
                <a:lnTo>
                  <a:pt x="3175" y="2924"/>
                </a:lnTo>
                <a:lnTo>
                  <a:pt x="3131" y="2951"/>
                </a:lnTo>
                <a:lnTo>
                  <a:pt x="3086" y="2977"/>
                </a:lnTo>
                <a:lnTo>
                  <a:pt x="3055" y="2996"/>
                </a:lnTo>
                <a:lnTo>
                  <a:pt x="3040" y="3004"/>
                </a:lnTo>
                <a:lnTo>
                  <a:pt x="3025" y="3014"/>
                </a:lnTo>
                <a:lnTo>
                  <a:pt x="3011" y="3025"/>
                </a:lnTo>
                <a:lnTo>
                  <a:pt x="2997" y="3035"/>
                </a:lnTo>
                <a:lnTo>
                  <a:pt x="2984" y="3046"/>
                </a:lnTo>
                <a:lnTo>
                  <a:pt x="2973" y="3056"/>
                </a:lnTo>
                <a:lnTo>
                  <a:pt x="2961" y="3067"/>
                </a:lnTo>
                <a:lnTo>
                  <a:pt x="2949" y="3079"/>
                </a:lnTo>
                <a:lnTo>
                  <a:pt x="2938" y="3090"/>
                </a:lnTo>
                <a:lnTo>
                  <a:pt x="2927" y="3102"/>
                </a:lnTo>
                <a:lnTo>
                  <a:pt x="2917" y="3115"/>
                </a:lnTo>
                <a:lnTo>
                  <a:pt x="2908" y="3127"/>
                </a:lnTo>
                <a:lnTo>
                  <a:pt x="2899" y="3140"/>
                </a:lnTo>
                <a:lnTo>
                  <a:pt x="2890" y="3153"/>
                </a:lnTo>
                <a:lnTo>
                  <a:pt x="2883" y="3166"/>
                </a:lnTo>
                <a:lnTo>
                  <a:pt x="2875" y="3180"/>
                </a:lnTo>
                <a:lnTo>
                  <a:pt x="2869" y="3193"/>
                </a:lnTo>
                <a:lnTo>
                  <a:pt x="2862" y="3207"/>
                </a:lnTo>
                <a:lnTo>
                  <a:pt x="2856" y="3222"/>
                </a:lnTo>
                <a:lnTo>
                  <a:pt x="2850" y="3236"/>
                </a:lnTo>
                <a:lnTo>
                  <a:pt x="2846" y="3251"/>
                </a:lnTo>
                <a:lnTo>
                  <a:pt x="2842" y="3266"/>
                </a:lnTo>
                <a:lnTo>
                  <a:pt x="2837" y="3282"/>
                </a:lnTo>
                <a:lnTo>
                  <a:pt x="2834" y="3298"/>
                </a:lnTo>
                <a:lnTo>
                  <a:pt x="2832" y="3314"/>
                </a:lnTo>
                <a:lnTo>
                  <a:pt x="2830" y="3330"/>
                </a:lnTo>
                <a:lnTo>
                  <a:pt x="2828" y="3347"/>
                </a:lnTo>
                <a:lnTo>
                  <a:pt x="2827" y="3364"/>
                </a:lnTo>
                <a:lnTo>
                  <a:pt x="2826" y="3380"/>
                </a:lnTo>
                <a:lnTo>
                  <a:pt x="2826" y="3398"/>
                </a:lnTo>
                <a:lnTo>
                  <a:pt x="2826" y="3421"/>
                </a:lnTo>
                <a:lnTo>
                  <a:pt x="2828" y="3443"/>
                </a:lnTo>
                <a:lnTo>
                  <a:pt x="2830" y="3466"/>
                </a:lnTo>
                <a:lnTo>
                  <a:pt x="2831" y="3475"/>
                </a:lnTo>
                <a:lnTo>
                  <a:pt x="2833" y="3486"/>
                </a:lnTo>
                <a:lnTo>
                  <a:pt x="2837" y="3508"/>
                </a:lnTo>
                <a:lnTo>
                  <a:pt x="2843" y="3527"/>
                </a:lnTo>
                <a:lnTo>
                  <a:pt x="2848" y="3548"/>
                </a:lnTo>
                <a:lnTo>
                  <a:pt x="2856" y="3567"/>
                </a:lnTo>
                <a:lnTo>
                  <a:pt x="2859" y="3576"/>
                </a:lnTo>
                <a:lnTo>
                  <a:pt x="2863" y="3586"/>
                </a:lnTo>
                <a:lnTo>
                  <a:pt x="2873" y="3604"/>
                </a:lnTo>
                <a:lnTo>
                  <a:pt x="2883" y="3623"/>
                </a:lnTo>
                <a:lnTo>
                  <a:pt x="2894" y="3640"/>
                </a:lnTo>
                <a:lnTo>
                  <a:pt x="2906" y="3656"/>
                </a:lnTo>
                <a:lnTo>
                  <a:pt x="2919" y="3672"/>
                </a:lnTo>
                <a:lnTo>
                  <a:pt x="2931" y="3689"/>
                </a:lnTo>
                <a:lnTo>
                  <a:pt x="2947" y="3704"/>
                </a:lnTo>
                <a:lnTo>
                  <a:pt x="2962" y="3719"/>
                </a:lnTo>
                <a:lnTo>
                  <a:pt x="2978" y="3732"/>
                </a:lnTo>
                <a:lnTo>
                  <a:pt x="2994" y="3745"/>
                </a:lnTo>
                <a:lnTo>
                  <a:pt x="3013" y="3757"/>
                </a:lnTo>
                <a:lnTo>
                  <a:pt x="3030" y="3768"/>
                </a:lnTo>
                <a:lnTo>
                  <a:pt x="3048" y="3777"/>
                </a:lnTo>
                <a:lnTo>
                  <a:pt x="3058" y="3783"/>
                </a:lnTo>
                <a:lnTo>
                  <a:pt x="3068" y="3787"/>
                </a:lnTo>
                <a:lnTo>
                  <a:pt x="3088" y="3795"/>
                </a:lnTo>
                <a:lnTo>
                  <a:pt x="3109" y="3802"/>
                </a:lnTo>
                <a:lnTo>
                  <a:pt x="3130" y="3808"/>
                </a:lnTo>
                <a:lnTo>
                  <a:pt x="3152" y="3813"/>
                </a:lnTo>
                <a:lnTo>
                  <a:pt x="3175" y="3817"/>
                </a:lnTo>
                <a:lnTo>
                  <a:pt x="3185" y="3820"/>
                </a:lnTo>
                <a:lnTo>
                  <a:pt x="3197" y="3821"/>
                </a:lnTo>
                <a:lnTo>
                  <a:pt x="3221" y="3823"/>
                </a:lnTo>
                <a:lnTo>
                  <a:pt x="3246" y="3825"/>
                </a:lnTo>
                <a:lnTo>
                  <a:pt x="3271" y="3825"/>
                </a:lnTo>
                <a:lnTo>
                  <a:pt x="3291" y="3825"/>
                </a:lnTo>
                <a:lnTo>
                  <a:pt x="3311" y="3824"/>
                </a:lnTo>
                <a:lnTo>
                  <a:pt x="3331" y="3823"/>
                </a:lnTo>
                <a:lnTo>
                  <a:pt x="3352" y="3820"/>
                </a:lnTo>
                <a:lnTo>
                  <a:pt x="3372" y="3817"/>
                </a:lnTo>
                <a:lnTo>
                  <a:pt x="3393" y="3814"/>
                </a:lnTo>
                <a:lnTo>
                  <a:pt x="3413" y="3810"/>
                </a:lnTo>
                <a:lnTo>
                  <a:pt x="3434" y="3806"/>
                </a:lnTo>
                <a:lnTo>
                  <a:pt x="3456" y="3800"/>
                </a:lnTo>
                <a:lnTo>
                  <a:pt x="3476" y="3794"/>
                </a:lnTo>
                <a:lnTo>
                  <a:pt x="3498" y="3787"/>
                </a:lnTo>
                <a:lnTo>
                  <a:pt x="3519" y="3780"/>
                </a:lnTo>
                <a:lnTo>
                  <a:pt x="3563" y="3763"/>
                </a:lnTo>
                <a:lnTo>
                  <a:pt x="3584" y="3755"/>
                </a:lnTo>
                <a:lnTo>
                  <a:pt x="3606" y="3745"/>
                </a:lnTo>
                <a:lnTo>
                  <a:pt x="3627" y="3734"/>
                </a:lnTo>
                <a:lnTo>
                  <a:pt x="3650" y="3723"/>
                </a:lnTo>
                <a:lnTo>
                  <a:pt x="3673" y="3711"/>
                </a:lnTo>
                <a:lnTo>
                  <a:pt x="3694" y="3699"/>
                </a:lnTo>
                <a:lnTo>
                  <a:pt x="3717" y="3686"/>
                </a:lnTo>
                <a:lnTo>
                  <a:pt x="3740" y="3673"/>
                </a:lnTo>
                <a:lnTo>
                  <a:pt x="3762" y="3659"/>
                </a:lnTo>
                <a:lnTo>
                  <a:pt x="3786" y="3644"/>
                </a:lnTo>
                <a:lnTo>
                  <a:pt x="3809" y="3629"/>
                </a:lnTo>
                <a:lnTo>
                  <a:pt x="3832" y="3613"/>
                </a:lnTo>
                <a:lnTo>
                  <a:pt x="3879" y="3578"/>
                </a:lnTo>
                <a:lnTo>
                  <a:pt x="3903" y="3561"/>
                </a:lnTo>
                <a:lnTo>
                  <a:pt x="3927" y="3542"/>
                </a:lnTo>
                <a:lnTo>
                  <a:pt x="3950" y="3523"/>
                </a:lnTo>
                <a:lnTo>
                  <a:pt x="3974" y="3503"/>
                </a:lnTo>
                <a:lnTo>
                  <a:pt x="3998" y="3483"/>
                </a:lnTo>
                <a:lnTo>
                  <a:pt x="4022" y="3462"/>
                </a:lnTo>
                <a:lnTo>
                  <a:pt x="4046" y="3441"/>
                </a:lnTo>
                <a:lnTo>
                  <a:pt x="4068" y="3419"/>
                </a:lnTo>
                <a:lnTo>
                  <a:pt x="4092" y="3397"/>
                </a:lnTo>
                <a:lnTo>
                  <a:pt x="4115" y="3375"/>
                </a:lnTo>
                <a:lnTo>
                  <a:pt x="4136" y="3352"/>
                </a:lnTo>
                <a:lnTo>
                  <a:pt x="4159" y="3328"/>
                </a:lnTo>
                <a:lnTo>
                  <a:pt x="4181" y="3304"/>
                </a:lnTo>
                <a:lnTo>
                  <a:pt x="4203" y="3280"/>
                </a:lnTo>
                <a:lnTo>
                  <a:pt x="4225" y="3256"/>
                </a:lnTo>
                <a:lnTo>
                  <a:pt x="4245" y="3231"/>
                </a:lnTo>
                <a:lnTo>
                  <a:pt x="4267" y="3205"/>
                </a:lnTo>
                <a:lnTo>
                  <a:pt x="4288" y="3179"/>
                </a:lnTo>
                <a:lnTo>
                  <a:pt x="4308" y="3153"/>
                </a:lnTo>
                <a:lnTo>
                  <a:pt x="4329" y="3126"/>
                </a:lnTo>
                <a:lnTo>
                  <a:pt x="4349" y="3099"/>
                </a:lnTo>
                <a:lnTo>
                  <a:pt x="4369" y="3070"/>
                </a:lnTo>
                <a:lnTo>
                  <a:pt x="4389" y="3042"/>
                </a:lnTo>
                <a:lnTo>
                  <a:pt x="4409" y="3013"/>
                </a:lnTo>
                <a:lnTo>
                  <a:pt x="4427" y="2985"/>
                </a:lnTo>
                <a:lnTo>
                  <a:pt x="4446" y="2955"/>
                </a:lnTo>
                <a:lnTo>
                  <a:pt x="4465" y="2925"/>
                </a:lnTo>
                <a:lnTo>
                  <a:pt x="4483" y="2895"/>
                </a:lnTo>
                <a:lnTo>
                  <a:pt x="4520" y="2832"/>
                </a:lnTo>
                <a:lnTo>
                  <a:pt x="4538" y="2801"/>
                </a:lnTo>
                <a:lnTo>
                  <a:pt x="4556" y="2768"/>
                </a:lnTo>
                <a:lnTo>
                  <a:pt x="4573" y="2736"/>
                </a:lnTo>
                <a:lnTo>
                  <a:pt x="4590" y="2703"/>
                </a:lnTo>
                <a:lnTo>
                  <a:pt x="4624" y="2636"/>
                </a:lnTo>
                <a:lnTo>
                  <a:pt x="4640" y="2602"/>
                </a:lnTo>
                <a:lnTo>
                  <a:pt x="4655" y="2567"/>
                </a:lnTo>
                <a:lnTo>
                  <a:pt x="4670" y="2533"/>
                </a:lnTo>
                <a:lnTo>
                  <a:pt x="4685" y="2498"/>
                </a:lnTo>
                <a:lnTo>
                  <a:pt x="4699" y="2463"/>
                </a:lnTo>
                <a:lnTo>
                  <a:pt x="4713" y="2428"/>
                </a:lnTo>
                <a:lnTo>
                  <a:pt x="4726" y="2393"/>
                </a:lnTo>
                <a:lnTo>
                  <a:pt x="4739" y="2357"/>
                </a:lnTo>
                <a:lnTo>
                  <a:pt x="4751" y="2321"/>
                </a:lnTo>
                <a:lnTo>
                  <a:pt x="4762" y="2286"/>
                </a:lnTo>
                <a:lnTo>
                  <a:pt x="4774" y="2250"/>
                </a:lnTo>
                <a:lnTo>
                  <a:pt x="4785" y="2213"/>
                </a:lnTo>
                <a:lnTo>
                  <a:pt x="4794" y="2177"/>
                </a:lnTo>
                <a:lnTo>
                  <a:pt x="4804" y="2141"/>
                </a:lnTo>
                <a:lnTo>
                  <a:pt x="4813" y="2104"/>
                </a:lnTo>
                <a:lnTo>
                  <a:pt x="4821" y="2066"/>
                </a:lnTo>
                <a:lnTo>
                  <a:pt x="4836" y="1991"/>
                </a:lnTo>
                <a:lnTo>
                  <a:pt x="4844" y="1954"/>
                </a:lnTo>
                <a:lnTo>
                  <a:pt x="4851" y="1916"/>
                </a:lnTo>
                <a:lnTo>
                  <a:pt x="4856" y="1879"/>
                </a:lnTo>
                <a:lnTo>
                  <a:pt x="4861" y="1840"/>
                </a:lnTo>
                <a:lnTo>
                  <a:pt x="4867" y="1802"/>
                </a:lnTo>
                <a:lnTo>
                  <a:pt x="4871" y="1763"/>
                </a:lnTo>
                <a:lnTo>
                  <a:pt x="4874" y="1724"/>
                </a:lnTo>
                <a:lnTo>
                  <a:pt x="4878" y="1685"/>
                </a:lnTo>
                <a:lnTo>
                  <a:pt x="4881" y="1646"/>
                </a:lnTo>
                <a:lnTo>
                  <a:pt x="4883" y="1607"/>
                </a:lnTo>
                <a:lnTo>
                  <a:pt x="4885" y="1567"/>
                </a:lnTo>
                <a:lnTo>
                  <a:pt x="4886" y="1527"/>
                </a:lnTo>
                <a:lnTo>
                  <a:pt x="4887" y="1488"/>
                </a:lnTo>
                <a:lnTo>
                  <a:pt x="4887" y="1447"/>
                </a:lnTo>
                <a:lnTo>
                  <a:pt x="4887" y="1404"/>
                </a:lnTo>
                <a:lnTo>
                  <a:pt x="4886" y="1361"/>
                </a:lnTo>
                <a:lnTo>
                  <a:pt x="4885" y="1320"/>
                </a:lnTo>
                <a:lnTo>
                  <a:pt x="4883" y="1279"/>
                </a:lnTo>
                <a:lnTo>
                  <a:pt x="4880" y="1238"/>
                </a:lnTo>
                <a:lnTo>
                  <a:pt x="4876" y="1198"/>
                </a:lnTo>
                <a:lnTo>
                  <a:pt x="4873" y="1159"/>
                </a:lnTo>
                <a:lnTo>
                  <a:pt x="4869" y="1120"/>
                </a:lnTo>
                <a:lnTo>
                  <a:pt x="4863" y="1082"/>
                </a:lnTo>
                <a:lnTo>
                  <a:pt x="4861" y="1062"/>
                </a:lnTo>
                <a:lnTo>
                  <a:pt x="4858" y="1044"/>
                </a:lnTo>
                <a:lnTo>
                  <a:pt x="4852" y="1007"/>
                </a:lnTo>
                <a:lnTo>
                  <a:pt x="4845" y="970"/>
                </a:lnTo>
                <a:lnTo>
                  <a:pt x="4838" y="936"/>
                </a:lnTo>
                <a:lnTo>
                  <a:pt x="4830" y="900"/>
                </a:lnTo>
                <a:lnTo>
                  <a:pt x="4821" y="865"/>
                </a:lnTo>
                <a:lnTo>
                  <a:pt x="4813" y="832"/>
                </a:lnTo>
                <a:lnTo>
                  <a:pt x="4803" y="799"/>
                </a:lnTo>
                <a:lnTo>
                  <a:pt x="4792" y="766"/>
                </a:lnTo>
                <a:lnTo>
                  <a:pt x="4781" y="734"/>
                </a:lnTo>
                <a:lnTo>
                  <a:pt x="4771" y="703"/>
                </a:lnTo>
                <a:lnTo>
                  <a:pt x="4759" y="673"/>
                </a:lnTo>
                <a:lnTo>
                  <a:pt x="4746" y="642"/>
                </a:lnTo>
                <a:lnTo>
                  <a:pt x="4733" y="613"/>
                </a:lnTo>
                <a:lnTo>
                  <a:pt x="4719" y="584"/>
                </a:lnTo>
                <a:lnTo>
                  <a:pt x="4705" y="556"/>
                </a:lnTo>
                <a:lnTo>
                  <a:pt x="4690" y="529"/>
                </a:lnTo>
                <a:lnTo>
                  <a:pt x="4674" y="501"/>
                </a:lnTo>
                <a:lnTo>
                  <a:pt x="4658" y="476"/>
                </a:lnTo>
                <a:lnTo>
                  <a:pt x="4642" y="450"/>
                </a:lnTo>
                <a:lnTo>
                  <a:pt x="4625" y="425"/>
                </a:lnTo>
                <a:lnTo>
                  <a:pt x="4606" y="400"/>
                </a:lnTo>
                <a:lnTo>
                  <a:pt x="4588" y="376"/>
                </a:lnTo>
                <a:lnTo>
                  <a:pt x="4570" y="353"/>
                </a:lnTo>
                <a:lnTo>
                  <a:pt x="4550" y="330"/>
                </a:lnTo>
                <a:lnTo>
                  <a:pt x="4531" y="309"/>
                </a:lnTo>
                <a:lnTo>
                  <a:pt x="4510" y="288"/>
                </a:lnTo>
                <a:lnTo>
                  <a:pt x="4491" y="268"/>
                </a:lnTo>
                <a:lnTo>
                  <a:pt x="4469" y="248"/>
                </a:lnTo>
                <a:lnTo>
                  <a:pt x="4449" y="230"/>
                </a:lnTo>
                <a:lnTo>
                  <a:pt x="4427" y="211"/>
                </a:lnTo>
                <a:lnTo>
                  <a:pt x="4405" y="194"/>
                </a:lnTo>
                <a:lnTo>
                  <a:pt x="4384" y="178"/>
                </a:lnTo>
                <a:lnTo>
                  <a:pt x="4361" y="162"/>
                </a:lnTo>
                <a:lnTo>
                  <a:pt x="4338" y="146"/>
                </a:lnTo>
                <a:lnTo>
                  <a:pt x="4315" y="132"/>
                </a:lnTo>
                <a:lnTo>
                  <a:pt x="4291" y="119"/>
                </a:lnTo>
                <a:lnTo>
                  <a:pt x="4267" y="106"/>
                </a:lnTo>
                <a:lnTo>
                  <a:pt x="4243" y="93"/>
                </a:lnTo>
                <a:lnTo>
                  <a:pt x="4218" y="83"/>
                </a:lnTo>
                <a:lnTo>
                  <a:pt x="4205" y="77"/>
                </a:lnTo>
                <a:lnTo>
                  <a:pt x="4194" y="72"/>
                </a:lnTo>
                <a:lnTo>
                  <a:pt x="4168" y="62"/>
                </a:lnTo>
                <a:lnTo>
                  <a:pt x="4142" y="52"/>
                </a:lnTo>
                <a:lnTo>
                  <a:pt x="4116" y="45"/>
                </a:lnTo>
                <a:lnTo>
                  <a:pt x="4090" y="37"/>
                </a:lnTo>
                <a:lnTo>
                  <a:pt x="4063" y="29"/>
                </a:lnTo>
                <a:lnTo>
                  <a:pt x="4036" y="23"/>
                </a:lnTo>
                <a:lnTo>
                  <a:pt x="4008" y="18"/>
                </a:lnTo>
                <a:lnTo>
                  <a:pt x="3981" y="13"/>
                </a:lnTo>
                <a:lnTo>
                  <a:pt x="3953" y="9"/>
                </a:lnTo>
                <a:lnTo>
                  <a:pt x="3937" y="7"/>
                </a:lnTo>
                <a:lnTo>
                  <a:pt x="3923" y="6"/>
                </a:lnTo>
                <a:lnTo>
                  <a:pt x="3894" y="3"/>
                </a:lnTo>
                <a:lnTo>
                  <a:pt x="3865" y="1"/>
                </a:lnTo>
                <a:lnTo>
                  <a:pt x="3836" y="0"/>
                </a:lnTo>
                <a:lnTo>
                  <a:pt x="3806" y="0"/>
                </a:lnTo>
                <a:lnTo>
                  <a:pt x="3780" y="0"/>
                </a:lnTo>
                <a:lnTo>
                  <a:pt x="3754" y="1"/>
                </a:lnTo>
                <a:lnTo>
                  <a:pt x="3728" y="2"/>
                </a:lnTo>
                <a:lnTo>
                  <a:pt x="3703" y="5"/>
                </a:lnTo>
                <a:lnTo>
                  <a:pt x="3677" y="7"/>
                </a:lnTo>
                <a:lnTo>
                  <a:pt x="3652" y="10"/>
                </a:lnTo>
                <a:lnTo>
                  <a:pt x="3627" y="13"/>
                </a:lnTo>
                <a:lnTo>
                  <a:pt x="3604" y="18"/>
                </a:lnTo>
                <a:lnTo>
                  <a:pt x="3580" y="22"/>
                </a:lnTo>
                <a:lnTo>
                  <a:pt x="3555" y="27"/>
                </a:lnTo>
                <a:lnTo>
                  <a:pt x="3532" y="33"/>
                </a:lnTo>
                <a:lnTo>
                  <a:pt x="3508" y="39"/>
                </a:lnTo>
                <a:lnTo>
                  <a:pt x="3485" y="46"/>
                </a:lnTo>
                <a:lnTo>
                  <a:pt x="3462" y="53"/>
                </a:lnTo>
                <a:lnTo>
                  <a:pt x="3439" y="61"/>
                </a:lnTo>
                <a:lnTo>
                  <a:pt x="3418" y="70"/>
                </a:lnTo>
                <a:lnTo>
                  <a:pt x="3395" y="78"/>
                </a:lnTo>
                <a:lnTo>
                  <a:pt x="3373" y="88"/>
                </a:lnTo>
                <a:lnTo>
                  <a:pt x="3352" y="98"/>
                </a:lnTo>
                <a:lnTo>
                  <a:pt x="3330" y="109"/>
                </a:lnTo>
                <a:lnTo>
                  <a:pt x="3309" y="119"/>
                </a:lnTo>
                <a:lnTo>
                  <a:pt x="3288" y="131"/>
                </a:lnTo>
                <a:lnTo>
                  <a:pt x="3268" y="143"/>
                </a:lnTo>
                <a:lnTo>
                  <a:pt x="3247" y="156"/>
                </a:lnTo>
                <a:lnTo>
                  <a:pt x="3226" y="169"/>
                </a:lnTo>
                <a:lnTo>
                  <a:pt x="3207" y="183"/>
                </a:lnTo>
                <a:lnTo>
                  <a:pt x="3188" y="197"/>
                </a:lnTo>
                <a:lnTo>
                  <a:pt x="3168" y="212"/>
                </a:lnTo>
                <a:lnTo>
                  <a:pt x="3149" y="228"/>
                </a:lnTo>
                <a:lnTo>
                  <a:pt x="3130" y="244"/>
                </a:lnTo>
                <a:lnTo>
                  <a:pt x="3111" y="260"/>
                </a:lnTo>
                <a:lnTo>
                  <a:pt x="3092" y="277"/>
                </a:lnTo>
                <a:lnTo>
                  <a:pt x="3075" y="295"/>
                </a:lnTo>
                <a:lnTo>
                  <a:pt x="3057" y="312"/>
                </a:lnTo>
                <a:lnTo>
                  <a:pt x="3041" y="330"/>
                </a:lnTo>
                <a:lnTo>
                  <a:pt x="3024" y="349"/>
                </a:lnTo>
                <a:lnTo>
                  <a:pt x="3008" y="367"/>
                </a:lnTo>
                <a:lnTo>
                  <a:pt x="2993" y="386"/>
                </a:lnTo>
                <a:lnTo>
                  <a:pt x="2979" y="404"/>
                </a:lnTo>
                <a:lnTo>
                  <a:pt x="2965" y="424"/>
                </a:lnTo>
                <a:lnTo>
                  <a:pt x="2951" y="443"/>
                </a:lnTo>
                <a:lnTo>
                  <a:pt x="2938" y="463"/>
                </a:lnTo>
                <a:lnTo>
                  <a:pt x="2926" y="482"/>
                </a:lnTo>
                <a:lnTo>
                  <a:pt x="2914" y="503"/>
                </a:lnTo>
                <a:lnTo>
                  <a:pt x="2903" y="523"/>
                </a:lnTo>
                <a:lnTo>
                  <a:pt x="2893" y="544"/>
                </a:lnTo>
                <a:lnTo>
                  <a:pt x="2883" y="564"/>
                </a:lnTo>
                <a:lnTo>
                  <a:pt x="2873" y="586"/>
                </a:lnTo>
                <a:lnTo>
                  <a:pt x="2864" y="606"/>
                </a:lnTo>
                <a:lnTo>
                  <a:pt x="2856" y="628"/>
                </a:lnTo>
                <a:lnTo>
                  <a:pt x="2848" y="650"/>
                </a:lnTo>
                <a:lnTo>
                  <a:pt x="2841" y="673"/>
                </a:lnTo>
                <a:lnTo>
                  <a:pt x="2834" y="694"/>
                </a:lnTo>
                <a:lnTo>
                  <a:pt x="2829" y="717"/>
                </a:lnTo>
                <a:lnTo>
                  <a:pt x="2823" y="740"/>
                </a:lnTo>
                <a:lnTo>
                  <a:pt x="2818" y="763"/>
                </a:lnTo>
                <a:lnTo>
                  <a:pt x="2814" y="786"/>
                </a:lnTo>
                <a:lnTo>
                  <a:pt x="2810" y="810"/>
                </a:lnTo>
                <a:lnTo>
                  <a:pt x="2807" y="834"/>
                </a:lnTo>
                <a:lnTo>
                  <a:pt x="2805" y="858"/>
                </a:lnTo>
                <a:lnTo>
                  <a:pt x="2803" y="881"/>
                </a:lnTo>
                <a:lnTo>
                  <a:pt x="2801" y="906"/>
                </a:lnTo>
                <a:lnTo>
                  <a:pt x="2801" y="931"/>
                </a:lnTo>
                <a:lnTo>
                  <a:pt x="2800" y="956"/>
                </a:lnTo>
                <a:lnTo>
                  <a:pt x="2801" y="981"/>
                </a:lnTo>
                <a:lnTo>
                  <a:pt x="2801" y="1006"/>
                </a:lnTo>
                <a:lnTo>
                  <a:pt x="2803" y="1031"/>
                </a:lnTo>
                <a:lnTo>
                  <a:pt x="2805" y="1055"/>
                </a:lnTo>
                <a:lnTo>
                  <a:pt x="2807" y="1078"/>
                </a:lnTo>
                <a:lnTo>
                  <a:pt x="2810" y="1102"/>
                </a:lnTo>
                <a:lnTo>
                  <a:pt x="2814" y="1126"/>
                </a:lnTo>
                <a:lnTo>
                  <a:pt x="2819" y="1150"/>
                </a:lnTo>
                <a:lnTo>
                  <a:pt x="2823" y="1173"/>
                </a:lnTo>
                <a:lnTo>
                  <a:pt x="2829" y="1196"/>
                </a:lnTo>
                <a:lnTo>
                  <a:pt x="2835" y="1219"/>
                </a:lnTo>
                <a:lnTo>
                  <a:pt x="2842" y="1241"/>
                </a:lnTo>
                <a:lnTo>
                  <a:pt x="2849" y="1264"/>
                </a:lnTo>
                <a:lnTo>
                  <a:pt x="2857" y="1285"/>
                </a:lnTo>
                <a:lnTo>
                  <a:pt x="2866" y="1308"/>
                </a:lnTo>
                <a:lnTo>
                  <a:pt x="2874" y="1329"/>
                </a:lnTo>
                <a:lnTo>
                  <a:pt x="2884" y="1350"/>
                </a:lnTo>
                <a:lnTo>
                  <a:pt x="2894" y="1372"/>
                </a:lnTo>
                <a:lnTo>
                  <a:pt x="2904" y="1392"/>
                </a:lnTo>
                <a:lnTo>
                  <a:pt x="2915" y="1413"/>
                </a:lnTo>
                <a:lnTo>
                  <a:pt x="2927" y="1434"/>
                </a:lnTo>
                <a:lnTo>
                  <a:pt x="2940" y="1454"/>
                </a:lnTo>
                <a:lnTo>
                  <a:pt x="2953" y="1475"/>
                </a:lnTo>
                <a:lnTo>
                  <a:pt x="2966" y="1494"/>
                </a:lnTo>
                <a:lnTo>
                  <a:pt x="2981" y="1514"/>
                </a:lnTo>
                <a:lnTo>
                  <a:pt x="2995" y="1533"/>
                </a:lnTo>
                <a:lnTo>
                  <a:pt x="3010" y="1553"/>
                </a:lnTo>
                <a:lnTo>
                  <a:pt x="3027" y="1571"/>
                </a:lnTo>
                <a:lnTo>
                  <a:pt x="3043" y="1589"/>
                </a:lnTo>
                <a:lnTo>
                  <a:pt x="3060" y="1608"/>
                </a:lnTo>
                <a:lnTo>
                  <a:pt x="3077" y="1626"/>
                </a:lnTo>
                <a:lnTo>
                  <a:pt x="3096" y="1645"/>
                </a:lnTo>
                <a:lnTo>
                  <a:pt x="3114" y="1662"/>
                </a:lnTo>
                <a:lnTo>
                  <a:pt x="3134" y="1679"/>
                </a:lnTo>
                <a:lnTo>
                  <a:pt x="3152" y="1696"/>
                </a:lnTo>
                <a:lnTo>
                  <a:pt x="3171" y="1712"/>
                </a:lnTo>
                <a:lnTo>
                  <a:pt x="3190" y="1727"/>
                </a:lnTo>
                <a:lnTo>
                  <a:pt x="3209" y="1742"/>
                </a:lnTo>
                <a:lnTo>
                  <a:pt x="3229" y="1756"/>
                </a:lnTo>
                <a:lnTo>
                  <a:pt x="3248" y="1770"/>
                </a:lnTo>
                <a:lnTo>
                  <a:pt x="3268" y="1783"/>
                </a:lnTo>
                <a:lnTo>
                  <a:pt x="3287" y="1796"/>
                </a:lnTo>
                <a:lnTo>
                  <a:pt x="3308" y="1808"/>
                </a:lnTo>
                <a:lnTo>
                  <a:pt x="3327" y="1819"/>
                </a:lnTo>
                <a:lnTo>
                  <a:pt x="3347" y="1831"/>
                </a:lnTo>
                <a:lnTo>
                  <a:pt x="3368" y="1841"/>
                </a:lnTo>
                <a:lnTo>
                  <a:pt x="3389" y="1850"/>
                </a:lnTo>
                <a:lnTo>
                  <a:pt x="3409" y="1860"/>
                </a:lnTo>
                <a:lnTo>
                  <a:pt x="3430" y="1869"/>
                </a:lnTo>
                <a:lnTo>
                  <a:pt x="3450" y="1876"/>
                </a:lnTo>
                <a:lnTo>
                  <a:pt x="3471" y="1884"/>
                </a:lnTo>
                <a:lnTo>
                  <a:pt x="3492" y="1892"/>
                </a:lnTo>
                <a:lnTo>
                  <a:pt x="3513" y="1898"/>
                </a:lnTo>
                <a:lnTo>
                  <a:pt x="3534" y="1903"/>
                </a:lnTo>
                <a:lnTo>
                  <a:pt x="3556" y="1909"/>
                </a:lnTo>
                <a:lnTo>
                  <a:pt x="3578" y="1913"/>
                </a:lnTo>
                <a:lnTo>
                  <a:pt x="3599" y="1917"/>
                </a:lnTo>
                <a:lnTo>
                  <a:pt x="3621" y="1922"/>
                </a:lnTo>
                <a:lnTo>
                  <a:pt x="3642" y="1925"/>
                </a:lnTo>
                <a:lnTo>
                  <a:pt x="3654" y="1926"/>
                </a:lnTo>
                <a:lnTo>
                  <a:pt x="3665" y="1927"/>
                </a:lnTo>
                <a:lnTo>
                  <a:pt x="3687" y="1929"/>
                </a:lnTo>
                <a:lnTo>
                  <a:pt x="3709" y="1930"/>
                </a:lnTo>
                <a:lnTo>
                  <a:pt x="3732" y="1932"/>
                </a:lnTo>
                <a:lnTo>
                  <a:pt x="3755" y="1932"/>
                </a:lnTo>
                <a:lnTo>
                  <a:pt x="3830" y="1932"/>
                </a:lnTo>
                <a:lnTo>
                  <a:pt x="3827" y="1979"/>
                </a:lnTo>
                <a:lnTo>
                  <a:pt x="3822" y="2025"/>
                </a:lnTo>
                <a:lnTo>
                  <a:pt x="3820" y="2047"/>
                </a:lnTo>
                <a:lnTo>
                  <a:pt x="3816" y="2069"/>
                </a:lnTo>
                <a:lnTo>
                  <a:pt x="3812" y="2092"/>
                </a:lnTo>
                <a:lnTo>
                  <a:pt x="3809" y="2113"/>
                </a:lnTo>
                <a:lnTo>
                  <a:pt x="3805" y="2134"/>
                </a:lnTo>
                <a:lnTo>
                  <a:pt x="3800" y="2156"/>
                </a:lnTo>
                <a:lnTo>
                  <a:pt x="3796" y="2176"/>
                </a:lnTo>
                <a:lnTo>
                  <a:pt x="3791" y="2197"/>
                </a:lnTo>
                <a:lnTo>
                  <a:pt x="3780" y="2237"/>
                </a:lnTo>
                <a:lnTo>
                  <a:pt x="3773" y="2256"/>
                </a:lnTo>
                <a:lnTo>
                  <a:pt x="3768" y="2275"/>
                </a:lnTo>
                <a:lnTo>
                  <a:pt x="3754" y="2313"/>
                </a:lnTo>
                <a:lnTo>
                  <a:pt x="3747" y="2331"/>
                </a:lnTo>
                <a:lnTo>
                  <a:pt x="3740" y="2348"/>
                </a:lnTo>
                <a:lnTo>
                  <a:pt x="3724" y="2384"/>
                </a:lnTo>
                <a:lnTo>
                  <a:pt x="3716" y="2400"/>
                </a:lnTo>
                <a:lnTo>
                  <a:pt x="3707" y="2418"/>
                </a:lnTo>
                <a:lnTo>
                  <a:pt x="3689" y="2450"/>
                </a:lnTo>
                <a:lnTo>
                  <a:pt x="3669" y="2482"/>
                </a:lnTo>
                <a:lnTo>
                  <a:pt x="3660" y="2497"/>
                </a:lnTo>
                <a:lnTo>
                  <a:pt x="3649" y="2512"/>
                </a:lnTo>
                <a:lnTo>
                  <a:pt x="3627" y="2540"/>
                </a:lnTo>
                <a:close/>
                <a:moveTo>
                  <a:pt x="815" y="2543"/>
                </a:moveTo>
                <a:lnTo>
                  <a:pt x="790" y="2572"/>
                </a:lnTo>
                <a:lnTo>
                  <a:pt x="778" y="2588"/>
                </a:lnTo>
                <a:lnTo>
                  <a:pt x="765" y="2602"/>
                </a:lnTo>
                <a:lnTo>
                  <a:pt x="751" y="2617"/>
                </a:lnTo>
                <a:lnTo>
                  <a:pt x="738" y="2631"/>
                </a:lnTo>
                <a:lnTo>
                  <a:pt x="710" y="2659"/>
                </a:lnTo>
                <a:lnTo>
                  <a:pt x="681" y="2687"/>
                </a:lnTo>
                <a:lnTo>
                  <a:pt x="650" y="2715"/>
                </a:lnTo>
                <a:lnTo>
                  <a:pt x="619" y="2742"/>
                </a:lnTo>
                <a:lnTo>
                  <a:pt x="587" y="2769"/>
                </a:lnTo>
                <a:lnTo>
                  <a:pt x="553" y="2797"/>
                </a:lnTo>
                <a:lnTo>
                  <a:pt x="536" y="2811"/>
                </a:lnTo>
                <a:lnTo>
                  <a:pt x="519" y="2824"/>
                </a:lnTo>
                <a:lnTo>
                  <a:pt x="483" y="2850"/>
                </a:lnTo>
                <a:lnTo>
                  <a:pt x="446" y="2876"/>
                </a:lnTo>
                <a:lnTo>
                  <a:pt x="407" y="2902"/>
                </a:lnTo>
                <a:lnTo>
                  <a:pt x="368" y="2928"/>
                </a:lnTo>
                <a:lnTo>
                  <a:pt x="328" y="2952"/>
                </a:lnTo>
                <a:lnTo>
                  <a:pt x="286" y="2977"/>
                </a:lnTo>
                <a:lnTo>
                  <a:pt x="255" y="2995"/>
                </a:lnTo>
                <a:lnTo>
                  <a:pt x="240" y="3003"/>
                </a:lnTo>
                <a:lnTo>
                  <a:pt x="226" y="3013"/>
                </a:lnTo>
                <a:lnTo>
                  <a:pt x="212" y="3023"/>
                </a:lnTo>
                <a:lnTo>
                  <a:pt x="198" y="3033"/>
                </a:lnTo>
                <a:lnTo>
                  <a:pt x="185" y="3043"/>
                </a:lnTo>
                <a:lnTo>
                  <a:pt x="172" y="3054"/>
                </a:lnTo>
                <a:lnTo>
                  <a:pt x="160" y="3065"/>
                </a:lnTo>
                <a:lnTo>
                  <a:pt x="149" y="3076"/>
                </a:lnTo>
                <a:lnTo>
                  <a:pt x="138" y="3088"/>
                </a:lnTo>
                <a:lnTo>
                  <a:pt x="128" y="3099"/>
                </a:lnTo>
                <a:lnTo>
                  <a:pt x="118" y="3112"/>
                </a:lnTo>
                <a:lnTo>
                  <a:pt x="108" y="3123"/>
                </a:lnTo>
                <a:lnTo>
                  <a:pt x="99" y="3136"/>
                </a:lnTo>
                <a:lnTo>
                  <a:pt x="91" y="3149"/>
                </a:lnTo>
                <a:lnTo>
                  <a:pt x="83" y="3162"/>
                </a:lnTo>
                <a:lnTo>
                  <a:pt x="76" y="3177"/>
                </a:lnTo>
                <a:lnTo>
                  <a:pt x="69" y="3191"/>
                </a:lnTo>
                <a:lnTo>
                  <a:pt x="63" y="3205"/>
                </a:lnTo>
                <a:lnTo>
                  <a:pt x="56" y="3219"/>
                </a:lnTo>
                <a:lnTo>
                  <a:pt x="51" y="3234"/>
                </a:lnTo>
                <a:lnTo>
                  <a:pt x="46" y="3249"/>
                </a:lnTo>
                <a:lnTo>
                  <a:pt x="42" y="3264"/>
                </a:lnTo>
                <a:lnTo>
                  <a:pt x="38" y="3279"/>
                </a:lnTo>
                <a:lnTo>
                  <a:pt x="35" y="3296"/>
                </a:lnTo>
                <a:lnTo>
                  <a:pt x="32" y="3312"/>
                </a:lnTo>
                <a:lnTo>
                  <a:pt x="29" y="3328"/>
                </a:lnTo>
                <a:lnTo>
                  <a:pt x="28" y="3345"/>
                </a:lnTo>
                <a:lnTo>
                  <a:pt x="27" y="3363"/>
                </a:lnTo>
                <a:lnTo>
                  <a:pt x="26" y="3380"/>
                </a:lnTo>
                <a:lnTo>
                  <a:pt x="26" y="3398"/>
                </a:lnTo>
                <a:lnTo>
                  <a:pt x="26" y="3420"/>
                </a:lnTo>
                <a:lnTo>
                  <a:pt x="27" y="3442"/>
                </a:lnTo>
                <a:lnTo>
                  <a:pt x="30" y="3463"/>
                </a:lnTo>
                <a:lnTo>
                  <a:pt x="33" y="3484"/>
                </a:lnTo>
                <a:lnTo>
                  <a:pt x="38" y="3505"/>
                </a:lnTo>
                <a:lnTo>
                  <a:pt x="43" y="3524"/>
                </a:lnTo>
                <a:lnTo>
                  <a:pt x="50" y="3544"/>
                </a:lnTo>
                <a:lnTo>
                  <a:pt x="56" y="3563"/>
                </a:lnTo>
                <a:lnTo>
                  <a:pt x="65" y="3581"/>
                </a:lnTo>
                <a:lnTo>
                  <a:pt x="75" y="3600"/>
                </a:lnTo>
                <a:lnTo>
                  <a:pt x="84" y="3618"/>
                </a:lnTo>
                <a:lnTo>
                  <a:pt x="95" y="3636"/>
                </a:lnTo>
                <a:lnTo>
                  <a:pt x="107" y="3652"/>
                </a:lnTo>
                <a:lnTo>
                  <a:pt x="121" y="3669"/>
                </a:lnTo>
                <a:lnTo>
                  <a:pt x="135" y="3685"/>
                </a:lnTo>
                <a:lnTo>
                  <a:pt x="142" y="3693"/>
                </a:lnTo>
                <a:lnTo>
                  <a:pt x="150" y="3701"/>
                </a:lnTo>
                <a:lnTo>
                  <a:pt x="165" y="3716"/>
                </a:lnTo>
                <a:lnTo>
                  <a:pt x="182" y="3730"/>
                </a:lnTo>
                <a:lnTo>
                  <a:pt x="190" y="3736"/>
                </a:lnTo>
                <a:lnTo>
                  <a:pt x="199" y="3743"/>
                </a:lnTo>
                <a:lnTo>
                  <a:pt x="207" y="3749"/>
                </a:lnTo>
                <a:lnTo>
                  <a:pt x="216" y="3756"/>
                </a:lnTo>
                <a:lnTo>
                  <a:pt x="234" y="3767"/>
                </a:lnTo>
                <a:lnTo>
                  <a:pt x="253" y="3776"/>
                </a:lnTo>
                <a:lnTo>
                  <a:pt x="272" y="3786"/>
                </a:lnTo>
                <a:lnTo>
                  <a:pt x="292" y="3794"/>
                </a:lnTo>
                <a:lnTo>
                  <a:pt x="312" y="3801"/>
                </a:lnTo>
                <a:lnTo>
                  <a:pt x="334" y="3808"/>
                </a:lnTo>
                <a:lnTo>
                  <a:pt x="354" y="3813"/>
                </a:lnTo>
                <a:lnTo>
                  <a:pt x="377" y="3817"/>
                </a:lnTo>
                <a:lnTo>
                  <a:pt x="400" y="3821"/>
                </a:lnTo>
                <a:lnTo>
                  <a:pt x="412" y="3822"/>
                </a:lnTo>
                <a:lnTo>
                  <a:pt x="422" y="3823"/>
                </a:lnTo>
                <a:lnTo>
                  <a:pt x="446" y="3825"/>
                </a:lnTo>
                <a:lnTo>
                  <a:pt x="471" y="3825"/>
                </a:lnTo>
                <a:lnTo>
                  <a:pt x="491" y="3825"/>
                </a:lnTo>
                <a:lnTo>
                  <a:pt x="510" y="3824"/>
                </a:lnTo>
                <a:lnTo>
                  <a:pt x="531" y="3822"/>
                </a:lnTo>
                <a:lnTo>
                  <a:pt x="550" y="3820"/>
                </a:lnTo>
                <a:lnTo>
                  <a:pt x="571" y="3817"/>
                </a:lnTo>
                <a:lnTo>
                  <a:pt x="591" y="3814"/>
                </a:lnTo>
                <a:lnTo>
                  <a:pt x="611" y="3810"/>
                </a:lnTo>
                <a:lnTo>
                  <a:pt x="631" y="3804"/>
                </a:lnTo>
                <a:lnTo>
                  <a:pt x="673" y="3794"/>
                </a:lnTo>
                <a:lnTo>
                  <a:pt x="694" y="3787"/>
                </a:lnTo>
                <a:lnTo>
                  <a:pt x="715" y="3780"/>
                </a:lnTo>
                <a:lnTo>
                  <a:pt x="737" y="3772"/>
                </a:lnTo>
                <a:lnTo>
                  <a:pt x="757" y="3763"/>
                </a:lnTo>
                <a:lnTo>
                  <a:pt x="779" y="3754"/>
                </a:lnTo>
                <a:lnTo>
                  <a:pt x="801" y="3744"/>
                </a:lnTo>
                <a:lnTo>
                  <a:pt x="823" y="3733"/>
                </a:lnTo>
                <a:lnTo>
                  <a:pt x="845" y="3722"/>
                </a:lnTo>
                <a:lnTo>
                  <a:pt x="867" y="3710"/>
                </a:lnTo>
                <a:lnTo>
                  <a:pt x="889" y="3698"/>
                </a:lnTo>
                <a:lnTo>
                  <a:pt x="912" y="3685"/>
                </a:lnTo>
                <a:lnTo>
                  <a:pt x="935" y="3671"/>
                </a:lnTo>
                <a:lnTo>
                  <a:pt x="957" y="3657"/>
                </a:lnTo>
                <a:lnTo>
                  <a:pt x="980" y="3642"/>
                </a:lnTo>
                <a:lnTo>
                  <a:pt x="1027" y="3611"/>
                </a:lnTo>
                <a:lnTo>
                  <a:pt x="1049" y="3593"/>
                </a:lnTo>
                <a:lnTo>
                  <a:pt x="1073" y="3576"/>
                </a:lnTo>
                <a:lnTo>
                  <a:pt x="1121" y="3539"/>
                </a:lnTo>
                <a:lnTo>
                  <a:pt x="1144" y="3520"/>
                </a:lnTo>
                <a:lnTo>
                  <a:pt x="1168" y="3500"/>
                </a:lnTo>
                <a:lnTo>
                  <a:pt x="1192" y="3480"/>
                </a:lnTo>
                <a:lnTo>
                  <a:pt x="1216" y="3458"/>
                </a:lnTo>
                <a:lnTo>
                  <a:pt x="1239" y="3437"/>
                </a:lnTo>
                <a:lnTo>
                  <a:pt x="1262" y="3415"/>
                </a:lnTo>
                <a:lnTo>
                  <a:pt x="1285" y="3393"/>
                </a:lnTo>
                <a:lnTo>
                  <a:pt x="1307" y="3370"/>
                </a:lnTo>
                <a:lnTo>
                  <a:pt x="1330" y="3347"/>
                </a:lnTo>
                <a:lnTo>
                  <a:pt x="1353" y="3324"/>
                </a:lnTo>
                <a:lnTo>
                  <a:pt x="1374" y="3299"/>
                </a:lnTo>
                <a:lnTo>
                  <a:pt x="1397" y="3275"/>
                </a:lnTo>
                <a:lnTo>
                  <a:pt x="1419" y="3250"/>
                </a:lnTo>
                <a:lnTo>
                  <a:pt x="1439" y="3224"/>
                </a:lnTo>
                <a:lnTo>
                  <a:pt x="1461" y="3198"/>
                </a:lnTo>
                <a:lnTo>
                  <a:pt x="1481" y="3172"/>
                </a:lnTo>
                <a:lnTo>
                  <a:pt x="1522" y="3118"/>
                </a:lnTo>
                <a:lnTo>
                  <a:pt x="1543" y="3091"/>
                </a:lnTo>
                <a:lnTo>
                  <a:pt x="1562" y="3063"/>
                </a:lnTo>
                <a:lnTo>
                  <a:pt x="1601" y="3005"/>
                </a:lnTo>
                <a:lnTo>
                  <a:pt x="1621" y="2976"/>
                </a:lnTo>
                <a:lnTo>
                  <a:pt x="1640" y="2946"/>
                </a:lnTo>
                <a:lnTo>
                  <a:pt x="1659" y="2916"/>
                </a:lnTo>
                <a:lnTo>
                  <a:pt x="1677" y="2885"/>
                </a:lnTo>
                <a:lnTo>
                  <a:pt x="1695" y="2854"/>
                </a:lnTo>
                <a:lnTo>
                  <a:pt x="1714" y="2823"/>
                </a:lnTo>
                <a:lnTo>
                  <a:pt x="1749" y="2758"/>
                </a:lnTo>
                <a:lnTo>
                  <a:pt x="1767" y="2725"/>
                </a:lnTo>
                <a:lnTo>
                  <a:pt x="1784" y="2692"/>
                </a:lnTo>
                <a:lnTo>
                  <a:pt x="1817" y="2623"/>
                </a:lnTo>
                <a:lnTo>
                  <a:pt x="1834" y="2589"/>
                </a:lnTo>
                <a:lnTo>
                  <a:pt x="1849" y="2554"/>
                </a:lnTo>
                <a:lnTo>
                  <a:pt x="1879" y="2485"/>
                </a:lnTo>
                <a:lnTo>
                  <a:pt x="1893" y="2449"/>
                </a:lnTo>
                <a:lnTo>
                  <a:pt x="1907" y="2414"/>
                </a:lnTo>
                <a:lnTo>
                  <a:pt x="1920" y="2379"/>
                </a:lnTo>
                <a:lnTo>
                  <a:pt x="1932" y="2343"/>
                </a:lnTo>
                <a:lnTo>
                  <a:pt x="1945" y="2307"/>
                </a:lnTo>
                <a:lnTo>
                  <a:pt x="1956" y="2271"/>
                </a:lnTo>
                <a:lnTo>
                  <a:pt x="1968" y="2236"/>
                </a:lnTo>
                <a:lnTo>
                  <a:pt x="1977" y="2199"/>
                </a:lnTo>
                <a:lnTo>
                  <a:pt x="1988" y="2163"/>
                </a:lnTo>
                <a:lnTo>
                  <a:pt x="1998" y="2126"/>
                </a:lnTo>
                <a:lnTo>
                  <a:pt x="2007" y="2091"/>
                </a:lnTo>
                <a:lnTo>
                  <a:pt x="2015" y="2054"/>
                </a:lnTo>
                <a:lnTo>
                  <a:pt x="2023" y="2017"/>
                </a:lnTo>
                <a:lnTo>
                  <a:pt x="2030" y="1980"/>
                </a:lnTo>
                <a:lnTo>
                  <a:pt x="2038" y="1942"/>
                </a:lnTo>
                <a:lnTo>
                  <a:pt x="2044" y="1906"/>
                </a:lnTo>
                <a:lnTo>
                  <a:pt x="2050" y="1868"/>
                </a:lnTo>
                <a:lnTo>
                  <a:pt x="2055" y="1831"/>
                </a:lnTo>
                <a:lnTo>
                  <a:pt x="2061" y="1793"/>
                </a:lnTo>
                <a:lnTo>
                  <a:pt x="2065" y="1755"/>
                </a:lnTo>
                <a:lnTo>
                  <a:pt x="2068" y="1717"/>
                </a:lnTo>
                <a:lnTo>
                  <a:pt x="2071" y="1679"/>
                </a:lnTo>
                <a:lnTo>
                  <a:pt x="2075" y="1640"/>
                </a:lnTo>
                <a:lnTo>
                  <a:pt x="2077" y="1602"/>
                </a:lnTo>
                <a:lnTo>
                  <a:pt x="2079" y="1563"/>
                </a:lnTo>
                <a:lnTo>
                  <a:pt x="2080" y="1525"/>
                </a:lnTo>
                <a:lnTo>
                  <a:pt x="2081" y="1486"/>
                </a:lnTo>
                <a:lnTo>
                  <a:pt x="2081" y="1447"/>
                </a:lnTo>
                <a:lnTo>
                  <a:pt x="2081" y="1404"/>
                </a:lnTo>
                <a:lnTo>
                  <a:pt x="2080" y="1363"/>
                </a:lnTo>
                <a:lnTo>
                  <a:pt x="2078" y="1322"/>
                </a:lnTo>
                <a:lnTo>
                  <a:pt x="2077" y="1281"/>
                </a:lnTo>
                <a:lnTo>
                  <a:pt x="2074" y="1241"/>
                </a:lnTo>
                <a:lnTo>
                  <a:pt x="2070" y="1202"/>
                </a:lnTo>
                <a:lnTo>
                  <a:pt x="2067" y="1163"/>
                </a:lnTo>
                <a:lnTo>
                  <a:pt x="2062" y="1125"/>
                </a:lnTo>
                <a:lnTo>
                  <a:pt x="2057" y="1087"/>
                </a:lnTo>
                <a:lnTo>
                  <a:pt x="2054" y="1069"/>
                </a:lnTo>
                <a:lnTo>
                  <a:pt x="2052" y="1050"/>
                </a:lnTo>
                <a:lnTo>
                  <a:pt x="2045" y="1014"/>
                </a:lnTo>
                <a:lnTo>
                  <a:pt x="2039" y="978"/>
                </a:lnTo>
                <a:lnTo>
                  <a:pt x="2031" y="942"/>
                </a:lnTo>
                <a:lnTo>
                  <a:pt x="2027" y="925"/>
                </a:lnTo>
                <a:lnTo>
                  <a:pt x="2023" y="907"/>
                </a:lnTo>
                <a:lnTo>
                  <a:pt x="2014" y="874"/>
                </a:lnTo>
                <a:lnTo>
                  <a:pt x="2005" y="840"/>
                </a:lnTo>
                <a:lnTo>
                  <a:pt x="1996" y="807"/>
                </a:lnTo>
                <a:lnTo>
                  <a:pt x="1985" y="774"/>
                </a:lnTo>
                <a:lnTo>
                  <a:pt x="1974" y="743"/>
                </a:lnTo>
                <a:lnTo>
                  <a:pt x="1963" y="712"/>
                </a:lnTo>
                <a:lnTo>
                  <a:pt x="1950" y="681"/>
                </a:lnTo>
                <a:lnTo>
                  <a:pt x="1938" y="651"/>
                </a:lnTo>
                <a:lnTo>
                  <a:pt x="1924" y="622"/>
                </a:lnTo>
                <a:lnTo>
                  <a:pt x="1911" y="592"/>
                </a:lnTo>
                <a:lnTo>
                  <a:pt x="1896" y="564"/>
                </a:lnTo>
                <a:lnTo>
                  <a:pt x="1881" y="536"/>
                </a:lnTo>
                <a:lnTo>
                  <a:pt x="1866" y="509"/>
                </a:lnTo>
                <a:lnTo>
                  <a:pt x="1850" y="483"/>
                </a:lnTo>
                <a:lnTo>
                  <a:pt x="1833" y="457"/>
                </a:lnTo>
                <a:lnTo>
                  <a:pt x="1815" y="431"/>
                </a:lnTo>
                <a:lnTo>
                  <a:pt x="1797" y="406"/>
                </a:lnTo>
                <a:lnTo>
                  <a:pt x="1779" y="382"/>
                </a:lnTo>
                <a:lnTo>
                  <a:pt x="1760" y="359"/>
                </a:lnTo>
                <a:lnTo>
                  <a:pt x="1741" y="336"/>
                </a:lnTo>
                <a:lnTo>
                  <a:pt x="1720" y="314"/>
                </a:lnTo>
                <a:lnTo>
                  <a:pt x="1701" y="293"/>
                </a:lnTo>
                <a:lnTo>
                  <a:pt x="1680" y="272"/>
                </a:lnTo>
                <a:lnTo>
                  <a:pt x="1660" y="252"/>
                </a:lnTo>
                <a:lnTo>
                  <a:pt x="1638" y="233"/>
                </a:lnTo>
                <a:lnTo>
                  <a:pt x="1616" y="215"/>
                </a:lnTo>
                <a:lnTo>
                  <a:pt x="1595" y="197"/>
                </a:lnTo>
                <a:lnTo>
                  <a:pt x="1572" y="181"/>
                </a:lnTo>
                <a:lnTo>
                  <a:pt x="1551" y="165"/>
                </a:lnTo>
                <a:lnTo>
                  <a:pt x="1528" y="150"/>
                </a:lnTo>
                <a:lnTo>
                  <a:pt x="1504" y="134"/>
                </a:lnTo>
                <a:lnTo>
                  <a:pt x="1480" y="120"/>
                </a:lnTo>
                <a:lnTo>
                  <a:pt x="1457" y="107"/>
                </a:lnTo>
                <a:lnTo>
                  <a:pt x="1433" y="96"/>
                </a:lnTo>
                <a:lnTo>
                  <a:pt x="1408" y="84"/>
                </a:lnTo>
                <a:lnTo>
                  <a:pt x="1383" y="73"/>
                </a:lnTo>
                <a:lnTo>
                  <a:pt x="1358" y="63"/>
                </a:lnTo>
                <a:lnTo>
                  <a:pt x="1332" y="53"/>
                </a:lnTo>
                <a:lnTo>
                  <a:pt x="1306" y="45"/>
                </a:lnTo>
                <a:lnTo>
                  <a:pt x="1280" y="37"/>
                </a:lnTo>
                <a:lnTo>
                  <a:pt x="1253" y="31"/>
                </a:lnTo>
                <a:lnTo>
                  <a:pt x="1226" y="24"/>
                </a:lnTo>
                <a:lnTo>
                  <a:pt x="1199" y="18"/>
                </a:lnTo>
                <a:lnTo>
                  <a:pt x="1172" y="13"/>
                </a:lnTo>
                <a:lnTo>
                  <a:pt x="1144" y="9"/>
                </a:lnTo>
                <a:lnTo>
                  <a:pt x="1116" y="6"/>
                </a:lnTo>
                <a:lnTo>
                  <a:pt x="1087" y="3"/>
                </a:lnTo>
                <a:lnTo>
                  <a:pt x="1058" y="1"/>
                </a:lnTo>
                <a:lnTo>
                  <a:pt x="1029" y="0"/>
                </a:lnTo>
                <a:lnTo>
                  <a:pt x="999" y="0"/>
                </a:lnTo>
                <a:lnTo>
                  <a:pt x="974" y="0"/>
                </a:lnTo>
                <a:lnTo>
                  <a:pt x="948" y="1"/>
                </a:lnTo>
                <a:lnTo>
                  <a:pt x="922" y="2"/>
                </a:lnTo>
                <a:lnTo>
                  <a:pt x="896" y="5"/>
                </a:lnTo>
                <a:lnTo>
                  <a:pt x="871" y="7"/>
                </a:lnTo>
                <a:lnTo>
                  <a:pt x="846" y="9"/>
                </a:lnTo>
                <a:lnTo>
                  <a:pt x="821" y="13"/>
                </a:lnTo>
                <a:lnTo>
                  <a:pt x="797" y="16"/>
                </a:lnTo>
                <a:lnTo>
                  <a:pt x="774" y="22"/>
                </a:lnTo>
                <a:lnTo>
                  <a:pt x="750" y="26"/>
                </a:lnTo>
                <a:lnTo>
                  <a:pt x="726" y="33"/>
                </a:lnTo>
                <a:lnTo>
                  <a:pt x="702" y="38"/>
                </a:lnTo>
                <a:lnTo>
                  <a:pt x="680" y="45"/>
                </a:lnTo>
                <a:lnTo>
                  <a:pt x="657" y="52"/>
                </a:lnTo>
                <a:lnTo>
                  <a:pt x="634" y="60"/>
                </a:lnTo>
                <a:lnTo>
                  <a:pt x="612" y="68"/>
                </a:lnTo>
                <a:lnTo>
                  <a:pt x="590" y="77"/>
                </a:lnTo>
                <a:lnTo>
                  <a:pt x="568" y="87"/>
                </a:lnTo>
                <a:lnTo>
                  <a:pt x="525" y="107"/>
                </a:lnTo>
                <a:lnTo>
                  <a:pt x="505" y="118"/>
                </a:lnTo>
                <a:lnTo>
                  <a:pt x="483" y="129"/>
                </a:lnTo>
                <a:lnTo>
                  <a:pt x="462" y="141"/>
                </a:lnTo>
                <a:lnTo>
                  <a:pt x="443" y="154"/>
                </a:lnTo>
                <a:lnTo>
                  <a:pt x="422" y="167"/>
                </a:lnTo>
                <a:lnTo>
                  <a:pt x="403" y="181"/>
                </a:lnTo>
                <a:lnTo>
                  <a:pt x="384" y="195"/>
                </a:lnTo>
                <a:lnTo>
                  <a:pt x="364" y="209"/>
                </a:lnTo>
                <a:lnTo>
                  <a:pt x="345" y="225"/>
                </a:lnTo>
                <a:lnTo>
                  <a:pt x="326" y="241"/>
                </a:lnTo>
                <a:lnTo>
                  <a:pt x="308" y="257"/>
                </a:lnTo>
                <a:lnTo>
                  <a:pt x="290" y="274"/>
                </a:lnTo>
                <a:lnTo>
                  <a:pt x="272" y="291"/>
                </a:lnTo>
                <a:lnTo>
                  <a:pt x="255" y="309"/>
                </a:lnTo>
                <a:lnTo>
                  <a:pt x="238" y="326"/>
                </a:lnTo>
                <a:lnTo>
                  <a:pt x="222" y="345"/>
                </a:lnTo>
                <a:lnTo>
                  <a:pt x="206" y="363"/>
                </a:lnTo>
                <a:lnTo>
                  <a:pt x="191" y="381"/>
                </a:lnTo>
                <a:lnTo>
                  <a:pt x="177" y="401"/>
                </a:lnTo>
                <a:lnTo>
                  <a:pt x="163" y="419"/>
                </a:lnTo>
                <a:lnTo>
                  <a:pt x="150" y="439"/>
                </a:lnTo>
                <a:lnTo>
                  <a:pt x="137" y="458"/>
                </a:lnTo>
                <a:lnTo>
                  <a:pt x="124" y="479"/>
                </a:lnTo>
                <a:lnTo>
                  <a:pt x="113" y="498"/>
                </a:lnTo>
                <a:lnTo>
                  <a:pt x="103" y="519"/>
                </a:lnTo>
                <a:lnTo>
                  <a:pt x="92" y="539"/>
                </a:lnTo>
                <a:lnTo>
                  <a:pt x="82" y="560"/>
                </a:lnTo>
                <a:lnTo>
                  <a:pt x="72" y="582"/>
                </a:lnTo>
                <a:lnTo>
                  <a:pt x="55" y="625"/>
                </a:lnTo>
                <a:lnTo>
                  <a:pt x="48" y="647"/>
                </a:lnTo>
                <a:lnTo>
                  <a:pt x="41" y="669"/>
                </a:lnTo>
                <a:lnTo>
                  <a:pt x="35" y="691"/>
                </a:lnTo>
                <a:lnTo>
                  <a:pt x="28" y="715"/>
                </a:lnTo>
                <a:lnTo>
                  <a:pt x="23" y="737"/>
                </a:lnTo>
                <a:lnTo>
                  <a:pt x="18" y="760"/>
                </a:lnTo>
                <a:lnTo>
                  <a:pt x="14" y="784"/>
                </a:lnTo>
                <a:lnTo>
                  <a:pt x="11" y="808"/>
                </a:lnTo>
                <a:lnTo>
                  <a:pt x="8" y="832"/>
                </a:lnTo>
                <a:lnTo>
                  <a:pt x="4" y="857"/>
                </a:lnTo>
                <a:lnTo>
                  <a:pt x="2" y="880"/>
                </a:lnTo>
                <a:lnTo>
                  <a:pt x="1" y="905"/>
                </a:lnTo>
                <a:lnTo>
                  <a:pt x="0" y="931"/>
                </a:lnTo>
                <a:lnTo>
                  <a:pt x="0" y="956"/>
                </a:lnTo>
                <a:lnTo>
                  <a:pt x="0" y="981"/>
                </a:lnTo>
                <a:lnTo>
                  <a:pt x="1" y="1005"/>
                </a:lnTo>
                <a:lnTo>
                  <a:pt x="2" y="1030"/>
                </a:lnTo>
                <a:lnTo>
                  <a:pt x="4" y="1054"/>
                </a:lnTo>
                <a:lnTo>
                  <a:pt x="8" y="1077"/>
                </a:lnTo>
                <a:lnTo>
                  <a:pt x="11" y="1101"/>
                </a:lnTo>
                <a:lnTo>
                  <a:pt x="14" y="1124"/>
                </a:lnTo>
                <a:lnTo>
                  <a:pt x="18" y="1148"/>
                </a:lnTo>
                <a:lnTo>
                  <a:pt x="23" y="1171"/>
                </a:lnTo>
                <a:lnTo>
                  <a:pt x="28" y="1193"/>
                </a:lnTo>
                <a:lnTo>
                  <a:pt x="35" y="1216"/>
                </a:lnTo>
                <a:lnTo>
                  <a:pt x="41" y="1238"/>
                </a:lnTo>
                <a:lnTo>
                  <a:pt x="48" y="1260"/>
                </a:lnTo>
                <a:lnTo>
                  <a:pt x="55" y="1282"/>
                </a:lnTo>
                <a:lnTo>
                  <a:pt x="64" y="1304"/>
                </a:lnTo>
                <a:lnTo>
                  <a:pt x="72" y="1325"/>
                </a:lnTo>
                <a:lnTo>
                  <a:pt x="82" y="1347"/>
                </a:lnTo>
                <a:lnTo>
                  <a:pt x="92" y="1368"/>
                </a:lnTo>
                <a:lnTo>
                  <a:pt x="97" y="1378"/>
                </a:lnTo>
                <a:lnTo>
                  <a:pt x="103" y="1388"/>
                </a:lnTo>
                <a:lnTo>
                  <a:pt x="113" y="1409"/>
                </a:lnTo>
                <a:lnTo>
                  <a:pt x="124" y="1429"/>
                </a:lnTo>
                <a:lnTo>
                  <a:pt x="137" y="1450"/>
                </a:lnTo>
                <a:lnTo>
                  <a:pt x="150" y="1470"/>
                </a:lnTo>
                <a:lnTo>
                  <a:pt x="163" y="1490"/>
                </a:lnTo>
                <a:lnTo>
                  <a:pt x="177" y="1509"/>
                </a:lnTo>
                <a:lnTo>
                  <a:pt x="191" y="1529"/>
                </a:lnTo>
                <a:lnTo>
                  <a:pt x="206" y="1548"/>
                </a:lnTo>
                <a:lnTo>
                  <a:pt x="222" y="1568"/>
                </a:lnTo>
                <a:lnTo>
                  <a:pt x="238" y="1586"/>
                </a:lnTo>
                <a:lnTo>
                  <a:pt x="255" y="1605"/>
                </a:lnTo>
                <a:lnTo>
                  <a:pt x="272" y="1623"/>
                </a:lnTo>
                <a:lnTo>
                  <a:pt x="290" y="1641"/>
                </a:lnTo>
                <a:lnTo>
                  <a:pt x="308" y="1660"/>
                </a:lnTo>
                <a:lnTo>
                  <a:pt x="326" y="1677"/>
                </a:lnTo>
                <a:lnTo>
                  <a:pt x="345" y="1693"/>
                </a:lnTo>
                <a:lnTo>
                  <a:pt x="363" y="1710"/>
                </a:lnTo>
                <a:lnTo>
                  <a:pt x="381" y="1725"/>
                </a:lnTo>
                <a:lnTo>
                  <a:pt x="401" y="1740"/>
                </a:lnTo>
                <a:lnTo>
                  <a:pt x="439" y="1768"/>
                </a:lnTo>
                <a:lnTo>
                  <a:pt x="458" y="1782"/>
                </a:lnTo>
                <a:lnTo>
                  <a:pt x="478" y="1794"/>
                </a:lnTo>
                <a:lnTo>
                  <a:pt x="497" y="1807"/>
                </a:lnTo>
                <a:lnTo>
                  <a:pt x="516" y="1818"/>
                </a:lnTo>
                <a:lnTo>
                  <a:pt x="536" y="1830"/>
                </a:lnTo>
                <a:lnTo>
                  <a:pt x="555" y="1840"/>
                </a:lnTo>
                <a:lnTo>
                  <a:pt x="576" y="1849"/>
                </a:lnTo>
                <a:lnTo>
                  <a:pt x="595" y="1859"/>
                </a:lnTo>
                <a:lnTo>
                  <a:pt x="636" y="1876"/>
                </a:lnTo>
                <a:lnTo>
                  <a:pt x="657" y="1884"/>
                </a:lnTo>
                <a:lnTo>
                  <a:pt x="677" y="1890"/>
                </a:lnTo>
                <a:lnTo>
                  <a:pt x="698" y="1897"/>
                </a:lnTo>
                <a:lnTo>
                  <a:pt x="720" y="1903"/>
                </a:lnTo>
                <a:lnTo>
                  <a:pt x="740" y="1909"/>
                </a:lnTo>
                <a:lnTo>
                  <a:pt x="762" y="1913"/>
                </a:lnTo>
                <a:lnTo>
                  <a:pt x="782" y="1917"/>
                </a:lnTo>
                <a:lnTo>
                  <a:pt x="804" y="1922"/>
                </a:lnTo>
                <a:lnTo>
                  <a:pt x="826" y="1924"/>
                </a:lnTo>
                <a:lnTo>
                  <a:pt x="847" y="1927"/>
                </a:lnTo>
                <a:lnTo>
                  <a:pt x="870" y="1929"/>
                </a:lnTo>
                <a:lnTo>
                  <a:pt x="891" y="1930"/>
                </a:lnTo>
                <a:lnTo>
                  <a:pt x="913" y="1932"/>
                </a:lnTo>
                <a:lnTo>
                  <a:pt x="936" y="1932"/>
                </a:lnTo>
                <a:lnTo>
                  <a:pt x="1031" y="1932"/>
                </a:lnTo>
                <a:lnTo>
                  <a:pt x="1028" y="1978"/>
                </a:lnTo>
                <a:lnTo>
                  <a:pt x="1022" y="2024"/>
                </a:lnTo>
                <a:lnTo>
                  <a:pt x="1019" y="2045"/>
                </a:lnTo>
                <a:lnTo>
                  <a:pt x="1016" y="2068"/>
                </a:lnTo>
                <a:lnTo>
                  <a:pt x="1012" y="2090"/>
                </a:lnTo>
                <a:lnTo>
                  <a:pt x="1008" y="2111"/>
                </a:lnTo>
                <a:lnTo>
                  <a:pt x="1004" y="2132"/>
                </a:lnTo>
                <a:lnTo>
                  <a:pt x="998" y="2153"/>
                </a:lnTo>
                <a:lnTo>
                  <a:pt x="989" y="2194"/>
                </a:lnTo>
                <a:lnTo>
                  <a:pt x="983" y="2214"/>
                </a:lnTo>
                <a:lnTo>
                  <a:pt x="977" y="2234"/>
                </a:lnTo>
                <a:lnTo>
                  <a:pt x="970" y="2253"/>
                </a:lnTo>
                <a:lnTo>
                  <a:pt x="964" y="2273"/>
                </a:lnTo>
                <a:lnTo>
                  <a:pt x="950" y="2310"/>
                </a:lnTo>
                <a:lnTo>
                  <a:pt x="942" y="2329"/>
                </a:lnTo>
                <a:lnTo>
                  <a:pt x="935" y="2347"/>
                </a:lnTo>
                <a:lnTo>
                  <a:pt x="917" y="2383"/>
                </a:lnTo>
                <a:lnTo>
                  <a:pt x="909" y="2400"/>
                </a:lnTo>
                <a:lnTo>
                  <a:pt x="900" y="2417"/>
                </a:lnTo>
                <a:lnTo>
                  <a:pt x="890" y="2434"/>
                </a:lnTo>
                <a:lnTo>
                  <a:pt x="881" y="2450"/>
                </a:lnTo>
                <a:lnTo>
                  <a:pt x="860" y="2483"/>
                </a:lnTo>
                <a:lnTo>
                  <a:pt x="849" y="2498"/>
                </a:lnTo>
                <a:lnTo>
                  <a:pt x="837" y="2514"/>
                </a:lnTo>
                <a:lnTo>
                  <a:pt x="827" y="2529"/>
                </a:lnTo>
                <a:lnTo>
                  <a:pt x="815" y="2543"/>
                </a:lnTo>
                <a:close/>
              </a:path>
            </a:pathLst>
          </a:custGeom>
          <a:solidFill>
            <a:schemeClr val="bg1"/>
          </a:solidFill>
          <a:ln>
            <a:noFill/>
          </a:ln>
        </p:spPr>
        <p:txBody>
          <a:bodyPr vert="horz" wrap="square" lIns="91440" tIns="45721" rIns="91440" bIns="45721" numCol="1" anchor="t" anchorCtr="0" compatLnSpc="1">
            <a:prstTxWarp prst="textNoShape">
              <a:avLst/>
            </a:prstTxWarp>
          </a:bodyPr>
          <a:lstStyle/>
          <a:p>
            <a:endParaRPr lang="fi-FI" sz="1801"/>
          </a:p>
        </p:txBody>
      </p:sp>
    </p:spTree>
    <p:extLst>
      <p:ext uri="{BB962C8B-B14F-4D97-AF65-F5344CB8AC3E}">
        <p14:creationId xmlns:p14="http://schemas.microsoft.com/office/powerpoint/2010/main" val="201976413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3892" y="2492870"/>
            <a:ext cx="10944873" cy="2016280"/>
          </a:xfrm>
        </p:spPr>
        <p:txBody>
          <a:bodyPr anchor="ctr" anchorCtr="0"/>
          <a:lstStyle>
            <a:lvl1pPr algn="ctr">
              <a:lnSpc>
                <a:spcPct val="80000"/>
              </a:lnSpc>
              <a:defRPr sz="7001" baseline="0">
                <a:solidFill>
                  <a:schemeClr val="accent2"/>
                </a:solidFill>
              </a:defRPr>
            </a:lvl1pPr>
          </a:lstStyle>
          <a:p>
            <a:r>
              <a:rPr lang="en-US"/>
              <a:t>Add Thank You Message</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2" name="Text Placeholder 7"/>
          <p:cNvSpPr>
            <a:spLocks noGrp="1"/>
          </p:cNvSpPr>
          <p:nvPr>
            <p:ph type="body" sz="quarter" idx="19" hasCustomPrompt="1"/>
          </p:nvPr>
        </p:nvSpPr>
        <p:spPr>
          <a:xfrm>
            <a:off x="623892" y="4509151"/>
            <a:ext cx="10944873" cy="1080150"/>
          </a:xfrm>
        </p:spPr>
        <p:txBody>
          <a:bodyPr/>
          <a:lstStyle>
            <a:lvl1pPr marL="0" indent="0" algn="ctr">
              <a:spcBef>
                <a:spcPts val="400"/>
              </a:spcBef>
              <a:buFontTx/>
              <a:buNone/>
              <a:defRPr sz="1600" baseline="0">
                <a:solidFill>
                  <a:schemeClr val="bg1"/>
                </a:solidFill>
              </a:defRPr>
            </a:lvl1pPr>
            <a:lvl2pPr marL="266711" indent="-266711">
              <a:spcBef>
                <a:spcPts val="400"/>
              </a:spcBef>
              <a:defRPr/>
            </a:lvl2pPr>
            <a:lvl3pPr marL="539770" indent="-273061">
              <a:spcBef>
                <a:spcPts val="400"/>
              </a:spcBef>
              <a:defRPr/>
            </a:lvl3pPr>
            <a:lvl4pPr marL="806481" indent="-266711">
              <a:spcBef>
                <a:spcPts val="400"/>
              </a:spcBef>
              <a:defRPr/>
            </a:lvl4pPr>
            <a:lvl5pPr marL="1071603" indent="-265123">
              <a:spcBef>
                <a:spcPts val="400"/>
              </a:spcBef>
              <a:defRPr/>
            </a:lvl5pPr>
          </a:lstStyle>
          <a:p>
            <a:pPr lvl="0"/>
            <a:r>
              <a:rPr lang="en-US"/>
              <a:t>Add Contact Details</a:t>
            </a:r>
          </a:p>
        </p:txBody>
      </p:sp>
      <p:grpSp>
        <p:nvGrpSpPr>
          <p:cNvPr id="8" name="Group 7"/>
          <p:cNvGrpSpPr>
            <a:grpSpLocks noChangeAspect="1"/>
          </p:cNvGrpSpPr>
          <p:nvPr userDrawn="1"/>
        </p:nvGrpSpPr>
        <p:grpSpPr>
          <a:xfrm>
            <a:off x="9985038" y="5918152"/>
            <a:ext cx="1872000" cy="602256"/>
            <a:chOff x="982663" y="187326"/>
            <a:chExt cx="5876925" cy="1890713"/>
          </a:xfrm>
        </p:grpSpPr>
        <p:sp>
          <p:nvSpPr>
            <p:cNvPr id="9"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16837478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2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3892" y="2492870"/>
            <a:ext cx="10944873" cy="2016280"/>
          </a:xfrm>
        </p:spPr>
        <p:txBody>
          <a:bodyPr anchor="ctr" anchorCtr="0"/>
          <a:lstStyle>
            <a:lvl1pPr algn="ctr">
              <a:lnSpc>
                <a:spcPct val="80000"/>
              </a:lnSpc>
              <a:defRPr sz="7001" baseline="0">
                <a:solidFill>
                  <a:schemeClr val="bg1"/>
                </a:solidFill>
              </a:defRPr>
            </a:lvl1pPr>
          </a:lstStyle>
          <a:p>
            <a:r>
              <a:rPr lang="en-US"/>
              <a:t>Add Thank You Message</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2" name="Text Placeholder 7"/>
          <p:cNvSpPr>
            <a:spLocks noGrp="1"/>
          </p:cNvSpPr>
          <p:nvPr>
            <p:ph type="body" sz="quarter" idx="19" hasCustomPrompt="1"/>
          </p:nvPr>
        </p:nvSpPr>
        <p:spPr>
          <a:xfrm>
            <a:off x="623892" y="4509151"/>
            <a:ext cx="10944873" cy="1080150"/>
          </a:xfrm>
        </p:spPr>
        <p:txBody>
          <a:bodyPr/>
          <a:lstStyle>
            <a:lvl1pPr marL="0" indent="0" algn="ctr">
              <a:spcBef>
                <a:spcPts val="400"/>
              </a:spcBef>
              <a:buFontTx/>
              <a:buNone/>
              <a:defRPr sz="1600" baseline="0">
                <a:solidFill>
                  <a:schemeClr val="bg1"/>
                </a:solidFill>
              </a:defRPr>
            </a:lvl1pPr>
            <a:lvl2pPr marL="266711" indent="-266711">
              <a:spcBef>
                <a:spcPts val="400"/>
              </a:spcBef>
              <a:defRPr/>
            </a:lvl2pPr>
            <a:lvl3pPr marL="539770" indent="-273061">
              <a:spcBef>
                <a:spcPts val="400"/>
              </a:spcBef>
              <a:defRPr/>
            </a:lvl3pPr>
            <a:lvl4pPr marL="806481" indent="-266711">
              <a:spcBef>
                <a:spcPts val="400"/>
              </a:spcBef>
              <a:defRPr/>
            </a:lvl4pPr>
            <a:lvl5pPr marL="1071603" indent="-265123">
              <a:spcBef>
                <a:spcPts val="400"/>
              </a:spcBef>
              <a:defRPr/>
            </a:lvl5pPr>
          </a:lstStyle>
          <a:p>
            <a:pPr lvl="0"/>
            <a:r>
              <a:rPr lang="en-US"/>
              <a:t>Add Contact Details</a:t>
            </a:r>
          </a:p>
        </p:txBody>
      </p:sp>
      <p:grpSp>
        <p:nvGrpSpPr>
          <p:cNvPr id="8" name="Group 7"/>
          <p:cNvGrpSpPr>
            <a:grpSpLocks noChangeAspect="1"/>
          </p:cNvGrpSpPr>
          <p:nvPr userDrawn="1"/>
        </p:nvGrpSpPr>
        <p:grpSpPr>
          <a:xfrm>
            <a:off x="9985038" y="5918152"/>
            <a:ext cx="1872000" cy="602256"/>
            <a:chOff x="982663" y="187326"/>
            <a:chExt cx="5876925" cy="1890713"/>
          </a:xfrm>
        </p:grpSpPr>
        <p:sp>
          <p:nvSpPr>
            <p:cNvPr id="9"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10"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4096150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ection Header ">
    <p:bg>
      <p:bgPr>
        <a:solidFill>
          <a:schemeClr val="accent2"/>
        </a:solidFill>
        <a:effectLst/>
      </p:bgPr>
    </p:bg>
    <p:spTree>
      <p:nvGrpSpPr>
        <p:cNvPr id="1" name=""/>
        <p:cNvGrpSpPr/>
        <p:nvPr/>
      </p:nvGrpSpPr>
      <p:grpSpPr>
        <a:xfrm>
          <a:off x="0" y="0"/>
          <a:ext cx="0" cy="0"/>
          <a:chOff x="0" y="0"/>
          <a:chExt cx="0" cy="0"/>
        </a:xfrm>
      </p:grpSpPr>
      <p:sp>
        <p:nvSpPr>
          <p:cNvPr id="7" name="Picture Placeholder 12"/>
          <p:cNvSpPr>
            <a:spLocks noGrp="1" noChangeAspect="1"/>
          </p:cNvSpPr>
          <p:nvPr>
            <p:ph type="pic" sz="quarter" idx="14"/>
          </p:nvPr>
        </p:nvSpPr>
        <p:spPr>
          <a:xfrm>
            <a:off x="-24680" y="-27384"/>
            <a:ext cx="6096178" cy="6935145"/>
          </a:xfrm>
          <a:prstGeom prst="rect">
            <a:avLst/>
          </a:prstGeom>
          <a:blipFill dpi="0" rotWithShape="1">
            <a:blip r:embed="rId2" cstate="screen">
              <a:extLst>
                <a:ext uri="{28A0092B-C50C-407E-A947-70E740481C1C}">
                  <a14:useLocalDpi xmlns:a14="http://schemas.microsoft.com/office/drawing/2010/main"/>
                </a:ext>
              </a:extLst>
            </a:blip>
            <a:srcRect/>
            <a:stretch>
              <a:fillRect b="662"/>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7DF3B163-FD5A-448D-9E2B-84FC716487D6}"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4248863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84040" y="692620"/>
            <a:ext cx="5472998" cy="525733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noFill/>
              </a:defRPr>
            </a:lvl1pPr>
          </a:lstStyle>
          <a:p>
            <a:fld id="{7BA239C0-10A3-469C-852C-0758F16E47B5}" type="datetime1">
              <a:rPr lang="fi-FI" smtClean="0"/>
              <a:t>1.9.2022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Tapio Lehto</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
        <p:nvSpPr>
          <p:cNvPr id="2" name="Rectangle 1"/>
          <p:cNvSpPr/>
          <p:nvPr userDrawn="1"/>
        </p:nvSpPr>
        <p:spPr>
          <a:xfrm>
            <a:off x="0" y="1"/>
            <a:ext cx="6096000" cy="6857999"/>
          </a:xfrm>
          <a:prstGeom prst="rect">
            <a:avLst/>
          </a:prstGeom>
          <a:solidFill>
            <a:srgbClr val="64C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506917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Section Header ">
    <p:bg>
      <p:bgPr>
        <a:solidFill>
          <a:schemeClr val="accent4"/>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0"/>
            <a:ext cx="6094800" cy="6912000"/>
          </a:xfrm>
          <a:prstGeom prst="rect">
            <a:avLst/>
          </a:prstGeom>
          <a:blipFill dpi="0" rotWithShape="1">
            <a:blip r:embed="rId2" cstate="screen">
              <a:extLst>
                <a:ext uri="{28A0092B-C50C-407E-A947-70E740481C1C}">
                  <a14:useLocalDpi xmlns:a14="http://schemas.microsoft.com/office/drawing/2010/main"/>
                </a:ext>
              </a:extLst>
            </a:blip>
            <a:srcRect/>
            <a:stretch>
              <a:fillRect b="396"/>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FE16F778-A5D1-4B1B-B0B5-46969736E8B3}"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40286081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ontent and Pictur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84040" y="692620"/>
            <a:ext cx="5472998" cy="525733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noFill/>
              </a:defRPr>
            </a:lvl1pPr>
          </a:lstStyle>
          <a:p>
            <a:fld id="{7B8E33C4-463A-4D48-BEF8-71A95C97F2D9}" type="datetime1">
              <a:rPr lang="fi-FI" smtClean="0"/>
              <a:t>1.9.2022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Tapio Lehto</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
        <p:nvSpPr>
          <p:cNvPr id="2" name="Rectangle 1"/>
          <p:cNvSpPr/>
          <p:nvPr userDrawn="1"/>
        </p:nvSpPr>
        <p:spPr>
          <a:xfrm>
            <a:off x="0" y="1"/>
            <a:ext cx="6096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0575082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Section Header ">
    <p:bg>
      <p:bgPr>
        <a:solidFill>
          <a:schemeClr val="accent6"/>
        </a:solidFill>
        <a:effectLst/>
      </p:bgPr>
    </p:bg>
    <p:spTree>
      <p:nvGrpSpPr>
        <p:cNvPr id="1" name=""/>
        <p:cNvGrpSpPr/>
        <p:nvPr/>
      </p:nvGrpSpPr>
      <p:grpSpPr>
        <a:xfrm>
          <a:off x="0" y="0"/>
          <a:ext cx="0" cy="0"/>
          <a:chOff x="0" y="0"/>
          <a:chExt cx="0" cy="0"/>
        </a:xfrm>
      </p:grpSpPr>
      <p:sp>
        <p:nvSpPr>
          <p:cNvPr id="7" name="Picture Placeholder 12"/>
          <p:cNvSpPr>
            <a:spLocks noGrp="1" noChangeAspect="1"/>
          </p:cNvSpPr>
          <p:nvPr>
            <p:ph type="pic" sz="quarter" idx="14"/>
          </p:nvPr>
        </p:nvSpPr>
        <p:spPr>
          <a:xfrm>
            <a:off x="-24681" y="-27384"/>
            <a:ext cx="6048673" cy="6984776"/>
          </a:xfrm>
          <a:prstGeom prst="rect">
            <a:avLst/>
          </a:prstGeom>
          <a:blipFill dpi="0" rotWithShape="1">
            <a:blip r:embed="rId2" cstate="screen">
              <a:extLst>
                <a:ext uri="{28A0092B-C50C-407E-A947-70E740481C1C}">
                  <a14:useLocalDpi xmlns:a14="http://schemas.microsoft.com/office/drawing/2010/main"/>
                </a:ext>
              </a:extLst>
            </a:blip>
            <a:srcRect/>
            <a:stretch>
              <a:fillRect b="594"/>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a:t>
            </a:r>
            <a:r>
              <a:rPr lang="fi-FI" err="1"/>
              <a:t>perustyyl</a:t>
            </a:r>
            <a:r>
              <a:rPr lang="fi-FI"/>
              <a:t>. </a:t>
            </a:r>
            <a:r>
              <a:rPr lang="fi-FI" err="1"/>
              <a:t>napsautt</a:t>
            </a:r>
            <a:r>
              <a:rPr lang="fi-FI"/>
              <a:t>.</a:t>
            </a:r>
            <a:endParaRPr lang="en-US"/>
          </a:p>
        </p:txBody>
      </p:sp>
      <p:sp>
        <p:nvSpPr>
          <p:cNvPr id="4" name="Date Placeholder 3"/>
          <p:cNvSpPr>
            <a:spLocks noGrp="1"/>
          </p:cNvSpPr>
          <p:nvPr>
            <p:ph type="dt" sz="half" idx="10"/>
          </p:nvPr>
        </p:nvSpPr>
        <p:spPr/>
        <p:txBody>
          <a:bodyPr/>
          <a:lstStyle>
            <a:lvl1pPr>
              <a:defRPr>
                <a:noFill/>
              </a:defRPr>
            </a:lvl1pPr>
          </a:lstStyle>
          <a:p>
            <a:fld id="{46DB1CF3-83A5-463C-8A91-043DF12A507F}"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32138978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Content and Pictur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84040" y="692620"/>
            <a:ext cx="5472998" cy="525733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noFill/>
              </a:defRPr>
            </a:lvl1pPr>
          </a:lstStyle>
          <a:p>
            <a:fld id="{68C54917-BA10-4865-AB7D-CC0B88DCC45C}" type="datetime1">
              <a:rPr lang="fi-FI" smtClean="0"/>
              <a:t>1.9.2022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Tapio Lehto</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
        <p:nvSpPr>
          <p:cNvPr id="2" name="Rectangle 1"/>
          <p:cNvSpPr/>
          <p:nvPr userDrawn="1"/>
        </p:nvSpPr>
        <p:spPr>
          <a:xfrm>
            <a:off x="0" y="1"/>
            <a:ext cx="6096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8479275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1268761"/>
            <a:ext cx="8208144" cy="1584175"/>
          </a:xfrm>
        </p:spPr>
        <p:txBody>
          <a:bodyPr anchor="t" anchorCtr="0"/>
          <a:lstStyle>
            <a:lvl1pPr algn="l">
              <a:lnSpc>
                <a:spcPct val="100000"/>
              </a:lnSpc>
              <a:defRPr sz="3200">
                <a:solidFill>
                  <a:schemeClr val="accent2"/>
                </a:solidFill>
              </a:defRPr>
            </a:lvl1pPr>
          </a:lstStyle>
          <a:p>
            <a:r>
              <a:rPr lang="fi-FI"/>
              <a:t>Muokkaa </a:t>
            </a:r>
            <a:r>
              <a:rPr lang="fi-FI" err="1"/>
              <a:t>perustyyl</a:t>
            </a:r>
            <a:r>
              <a:rPr lang="fi-FI"/>
              <a:t>. </a:t>
            </a:r>
            <a:r>
              <a:rPr lang="fi-FI" err="1"/>
              <a:t>napsautt</a:t>
            </a:r>
            <a:r>
              <a:rPr lang="fi-FI"/>
              <a:t>.</a:t>
            </a:r>
            <a:endParaRPr lang="en-US"/>
          </a:p>
        </p:txBody>
      </p:sp>
      <p:sp>
        <p:nvSpPr>
          <p:cNvPr id="3" name="Subtitle 2"/>
          <p:cNvSpPr>
            <a:spLocks noGrp="1"/>
          </p:cNvSpPr>
          <p:nvPr>
            <p:ph type="subTitle" idx="1" hasCustomPrompt="1"/>
          </p:nvPr>
        </p:nvSpPr>
        <p:spPr>
          <a:xfrm>
            <a:off x="4511824" y="5445224"/>
            <a:ext cx="5687864" cy="252314"/>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7C7C12D-CB91-4251-AC9E-5D0683A23560}"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90" cy="252412"/>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sp>
        <p:nvSpPr>
          <p:cNvPr id="12" name="Freeform 7">
            <a:extLst>
              <a:ext uri="{FF2B5EF4-FFF2-40B4-BE49-F238E27FC236}">
                <a16:creationId xmlns:a16="http://schemas.microsoft.com/office/drawing/2014/main" id="{6DFB095B-137E-9849-8FB7-97E1404ED5E8}"/>
              </a:ext>
            </a:extLst>
          </p:cNvPr>
          <p:cNvSpPr>
            <a:spLocks noChangeAspect="1" noEditPoints="1"/>
          </p:cNvSpPr>
          <p:nvPr userDrawn="1"/>
        </p:nvSpPr>
        <p:spPr bwMode="auto">
          <a:xfrm>
            <a:off x="1992313" y="3429000"/>
            <a:ext cx="8207376" cy="969765"/>
          </a:xfrm>
          <a:custGeom>
            <a:avLst/>
            <a:gdLst>
              <a:gd name="T0" fmla="*/ 22454 w 36281"/>
              <a:gd name="T1" fmla="*/ 4021 h 4286"/>
              <a:gd name="T2" fmla="*/ 21918 w 36281"/>
              <a:gd name="T3" fmla="*/ 3604 h 4286"/>
              <a:gd name="T4" fmla="*/ 22094 w 36281"/>
              <a:gd name="T5" fmla="*/ 3322 h 4286"/>
              <a:gd name="T6" fmla="*/ 22658 w 36281"/>
              <a:gd name="T7" fmla="*/ 3632 h 4286"/>
              <a:gd name="T8" fmla="*/ 23606 w 36281"/>
              <a:gd name="T9" fmla="*/ 3865 h 4286"/>
              <a:gd name="T10" fmla="*/ 24342 w 36281"/>
              <a:gd name="T11" fmla="*/ 3614 h 4286"/>
              <a:gd name="T12" fmla="*/ 24540 w 36281"/>
              <a:gd name="T13" fmla="*/ 3155 h 4286"/>
              <a:gd name="T14" fmla="*/ 24326 w 36281"/>
              <a:gd name="T15" fmla="*/ 2672 h 4286"/>
              <a:gd name="T16" fmla="*/ 22962 w 36281"/>
              <a:gd name="T17" fmla="*/ 2222 h 4286"/>
              <a:gd name="T18" fmla="*/ 22235 w 36281"/>
              <a:gd name="T19" fmla="*/ 1775 h 4286"/>
              <a:gd name="T20" fmla="*/ 22044 w 36281"/>
              <a:gd name="T21" fmla="*/ 1148 h 4286"/>
              <a:gd name="T22" fmla="*/ 22235 w 36281"/>
              <a:gd name="T23" fmla="*/ 535 h 4286"/>
              <a:gd name="T24" fmla="*/ 22808 w 36281"/>
              <a:gd name="T25" fmla="*/ 107 h 4286"/>
              <a:gd name="T26" fmla="*/ 23715 w 36281"/>
              <a:gd name="T27" fmla="*/ 14 h 4286"/>
              <a:gd name="T28" fmla="*/ 24684 w 36281"/>
              <a:gd name="T29" fmla="*/ 361 h 4286"/>
              <a:gd name="T30" fmla="*/ 24848 w 36281"/>
              <a:gd name="T31" fmla="*/ 668 h 4286"/>
              <a:gd name="T32" fmla="*/ 24557 w 36281"/>
              <a:gd name="T33" fmla="*/ 818 h 4286"/>
              <a:gd name="T34" fmla="*/ 23693 w 36281"/>
              <a:gd name="T35" fmla="*/ 443 h 4286"/>
              <a:gd name="T36" fmla="*/ 22820 w 36281"/>
              <a:gd name="T37" fmla="*/ 575 h 4286"/>
              <a:gd name="T38" fmla="*/ 22517 w 36281"/>
              <a:gd name="T39" fmla="*/ 1096 h 4286"/>
              <a:gd name="T40" fmla="*/ 22739 w 36281"/>
              <a:gd name="T41" fmla="*/ 1586 h 4286"/>
              <a:gd name="T42" fmla="*/ 23981 w 36281"/>
              <a:gd name="T43" fmla="*/ 2000 h 4286"/>
              <a:gd name="T44" fmla="*/ 24801 w 36281"/>
              <a:gd name="T45" fmla="*/ 2456 h 4286"/>
              <a:gd name="T46" fmla="*/ 25014 w 36281"/>
              <a:gd name="T47" fmla="*/ 2980 h 4286"/>
              <a:gd name="T48" fmla="*/ 24885 w 36281"/>
              <a:gd name="T49" fmla="*/ 3647 h 4286"/>
              <a:gd name="T50" fmla="*/ 24348 w 36281"/>
              <a:gd name="T51" fmla="*/ 4130 h 4286"/>
              <a:gd name="T52" fmla="*/ 1916 w 36281"/>
              <a:gd name="T53" fmla="*/ 4274 h 4286"/>
              <a:gd name="T54" fmla="*/ 3026 w 36281"/>
              <a:gd name="T55" fmla="*/ 2215 h 4286"/>
              <a:gd name="T56" fmla="*/ 3753 w 36281"/>
              <a:gd name="T57" fmla="*/ 70 h 4286"/>
              <a:gd name="T58" fmla="*/ 3405 w 36281"/>
              <a:gd name="T59" fmla="*/ 166 h 4286"/>
              <a:gd name="T60" fmla="*/ 446 w 36281"/>
              <a:gd name="T61" fmla="*/ 139 h 4286"/>
              <a:gd name="T62" fmla="*/ 107 w 36281"/>
              <a:gd name="T63" fmla="*/ 73 h 4286"/>
              <a:gd name="T64" fmla="*/ 831 w 36281"/>
              <a:gd name="T65" fmla="*/ 2224 h 4286"/>
              <a:gd name="T66" fmla="*/ 9218 w 36281"/>
              <a:gd name="T67" fmla="*/ 31 h 4286"/>
              <a:gd name="T68" fmla="*/ 8133 w 36281"/>
              <a:gd name="T69" fmla="*/ 2081 h 4286"/>
              <a:gd name="T70" fmla="*/ 7343 w 36281"/>
              <a:gd name="T71" fmla="*/ 4168 h 4286"/>
              <a:gd name="T72" fmla="*/ 7694 w 36281"/>
              <a:gd name="T73" fmla="*/ 4223 h 4286"/>
              <a:gd name="T74" fmla="*/ 10325 w 36281"/>
              <a:gd name="T75" fmla="*/ 3241 h 4286"/>
              <a:gd name="T76" fmla="*/ 10994 w 36281"/>
              <a:gd name="T77" fmla="*/ 4264 h 4286"/>
              <a:gd name="T78" fmla="*/ 11139 w 36281"/>
              <a:gd name="T79" fmla="*/ 3953 h 4286"/>
              <a:gd name="T80" fmla="*/ 9290 w 36281"/>
              <a:gd name="T81" fmla="*/ 34 h 4286"/>
              <a:gd name="T82" fmla="*/ 16287 w 36281"/>
              <a:gd name="T83" fmla="*/ 146 h 4286"/>
              <a:gd name="T84" fmla="*/ 14609 w 36281"/>
              <a:gd name="T85" fmla="*/ 4087 h 4286"/>
              <a:gd name="T86" fmla="*/ 14843 w 36281"/>
              <a:gd name="T87" fmla="*/ 4274 h 4286"/>
              <a:gd name="T88" fmla="*/ 16173 w 36281"/>
              <a:gd name="T89" fmla="*/ 1505 h 4286"/>
              <a:gd name="T90" fmla="*/ 18186 w 36281"/>
              <a:gd name="T91" fmla="*/ 4271 h 4286"/>
              <a:gd name="T92" fmla="*/ 18453 w 36281"/>
              <a:gd name="T93" fmla="*/ 4093 h 4286"/>
              <a:gd name="T94" fmla="*/ 16712 w 36281"/>
              <a:gd name="T95" fmla="*/ 83 h 4286"/>
              <a:gd name="T96" fmla="*/ 30213 w 36281"/>
              <a:gd name="T97" fmla="*/ 71 h 4286"/>
              <a:gd name="T98" fmla="*/ 28458 w 36281"/>
              <a:gd name="T99" fmla="*/ 3986 h 4286"/>
              <a:gd name="T100" fmla="*/ 28559 w 36281"/>
              <a:gd name="T101" fmla="*/ 4232 h 4286"/>
              <a:gd name="T102" fmla="*/ 28919 w 36281"/>
              <a:gd name="T103" fmla="*/ 4133 h 4286"/>
              <a:gd name="T104" fmla="*/ 31904 w 36281"/>
              <a:gd name="T105" fmla="*/ 4198 h 4286"/>
              <a:gd name="T106" fmla="*/ 32268 w 36281"/>
              <a:gd name="T107" fmla="*/ 4172 h 4286"/>
              <a:gd name="T108" fmla="*/ 30666 w 36281"/>
              <a:gd name="T109" fmla="*/ 227 h 4286"/>
              <a:gd name="T110" fmla="*/ 36018 w 36281"/>
              <a:gd name="T111" fmla="*/ 4277 h 4286"/>
              <a:gd name="T112" fmla="*/ 36269 w 36281"/>
              <a:gd name="T113" fmla="*/ 4093 h 4286"/>
              <a:gd name="T114" fmla="*/ 36185 w 36281"/>
              <a:gd name="T115" fmla="*/ 3811 h 4286"/>
              <a:gd name="T116" fmla="*/ 35892 w 36281"/>
              <a:gd name="T117" fmla="*/ 3782 h 4286"/>
              <a:gd name="T118" fmla="*/ 35757 w 36281"/>
              <a:gd name="T119" fmla="*/ 4054 h 4286"/>
              <a:gd name="T120" fmla="*/ 35964 w 36281"/>
              <a:gd name="T121" fmla="*/ 4273 h 4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281" h="4286">
                <a:moveTo>
                  <a:pt x="23588" y="4286"/>
                </a:moveTo>
                <a:lnTo>
                  <a:pt x="23475" y="4285"/>
                </a:lnTo>
                <a:lnTo>
                  <a:pt x="23364" y="4277"/>
                </a:lnTo>
                <a:lnTo>
                  <a:pt x="23255" y="4267"/>
                </a:lnTo>
                <a:lnTo>
                  <a:pt x="23148" y="4250"/>
                </a:lnTo>
                <a:lnTo>
                  <a:pt x="23043" y="4231"/>
                </a:lnTo>
                <a:lnTo>
                  <a:pt x="22941" y="4207"/>
                </a:lnTo>
                <a:lnTo>
                  <a:pt x="22841" y="4178"/>
                </a:lnTo>
                <a:lnTo>
                  <a:pt x="22742" y="4145"/>
                </a:lnTo>
                <a:lnTo>
                  <a:pt x="22644" y="4108"/>
                </a:lnTo>
                <a:lnTo>
                  <a:pt x="22548" y="4066"/>
                </a:lnTo>
                <a:lnTo>
                  <a:pt x="22454" y="4021"/>
                </a:lnTo>
                <a:lnTo>
                  <a:pt x="22361" y="3970"/>
                </a:lnTo>
                <a:lnTo>
                  <a:pt x="22269" y="3916"/>
                </a:lnTo>
                <a:lnTo>
                  <a:pt x="22179" y="3857"/>
                </a:lnTo>
                <a:lnTo>
                  <a:pt x="22134" y="3826"/>
                </a:lnTo>
                <a:lnTo>
                  <a:pt x="22091" y="3794"/>
                </a:lnTo>
                <a:lnTo>
                  <a:pt x="22002" y="3727"/>
                </a:lnTo>
                <a:lnTo>
                  <a:pt x="21983" y="3713"/>
                </a:lnTo>
                <a:lnTo>
                  <a:pt x="21966" y="3695"/>
                </a:lnTo>
                <a:lnTo>
                  <a:pt x="21950" y="3676"/>
                </a:lnTo>
                <a:lnTo>
                  <a:pt x="21938" y="3653"/>
                </a:lnTo>
                <a:lnTo>
                  <a:pt x="21927" y="3629"/>
                </a:lnTo>
                <a:lnTo>
                  <a:pt x="21918" y="3604"/>
                </a:lnTo>
                <a:lnTo>
                  <a:pt x="21914" y="3577"/>
                </a:lnTo>
                <a:lnTo>
                  <a:pt x="21912" y="3548"/>
                </a:lnTo>
                <a:lnTo>
                  <a:pt x="21914" y="3524"/>
                </a:lnTo>
                <a:lnTo>
                  <a:pt x="21917" y="3502"/>
                </a:lnTo>
                <a:lnTo>
                  <a:pt x="21923" y="3479"/>
                </a:lnTo>
                <a:lnTo>
                  <a:pt x="21930" y="3457"/>
                </a:lnTo>
                <a:lnTo>
                  <a:pt x="21951" y="3418"/>
                </a:lnTo>
                <a:lnTo>
                  <a:pt x="21965" y="3400"/>
                </a:lnTo>
                <a:lnTo>
                  <a:pt x="21980" y="3383"/>
                </a:lnTo>
                <a:lnTo>
                  <a:pt x="22013" y="3355"/>
                </a:lnTo>
                <a:lnTo>
                  <a:pt x="22052" y="3334"/>
                </a:lnTo>
                <a:lnTo>
                  <a:pt x="22094" y="3322"/>
                </a:lnTo>
                <a:lnTo>
                  <a:pt x="22140" y="3316"/>
                </a:lnTo>
                <a:lnTo>
                  <a:pt x="22184" y="3320"/>
                </a:lnTo>
                <a:lnTo>
                  <a:pt x="22203" y="3326"/>
                </a:lnTo>
                <a:lnTo>
                  <a:pt x="22223" y="3332"/>
                </a:lnTo>
                <a:lnTo>
                  <a:pt x="22257" y="3349"/>
                </a:lnTo>
                <a:lnTo>
                  <a:pt x="22271" y="3359"/>
                </a:lnTo>
                <a:lnTo>
                  <a:pt x="22283" y="3370"/>
                </a:lnTo>
                <a:lnTo>
                  <a:pt x="22358" y="3431"/>
                </a:lnTo>
                <a:lnTo>
                  <a:pt x="22431" y="3487"/>
                </a:lnTo>
                <a:lnTo>
                  <a:pt x="22506" y="3539"/>
                </a:lnTo>
                <a:lnTo>
                  <a:pt x="22581" y="3587"/>
                </a:lnTo>
                <a:lnTo>
                  <a:pt x="22658" y="3632"/>
                </a:lnTo>
                <a:lnTo>
                  <a:pt x="22734" y="3673"/>
                </a:lnTo>
                <a:lnTo>
                  <a:pt x="22814" y="3710"/>
                </a:lnTo>
                <a:lnTo>
                  <a:pt x="22893" y="3742"/>
                </a:lnTo>
                <a:lnTo>
                  <a:pt x="22974" y="3770"/>
                </a:lnTo>
                <a:lnTo>
                  <a:pt x="23057" y="3796"/>
                </a:lnTo>
                <a:lnTo>
                  <a:pt x="23142" y="3817"/>
                </a:lnTo>
                <a:lnTo>
                  <a:pt x="23231" y="3833"/>
                </a:lnTo>
                <a:lnTo>
                  <a:pt x="23321" y="3847"/>
                </a:lnTo>
                <a:lnTo>
                  <a:pt x="23366" y="3853"/>
                </a:lnTo>
                <a:lnTo>
                  <a:pt x="23412" y="3857"/>
                </a:lnTo>
                <a:lnTo>
                  <a:pt x="23508" y="3862"/>
                </a:lnTo>
                <a:lnTo>
                  <a:pt x="23606" y="3865"/>
                </a:lnTo>
                <a:lnTo>
                  <a:pt x="23709" y="3860"/>
                </a:lnTo>
                <a:lnTo>
                  <a:pt x="23808" y="3851"/>
                </a:lnTo>
                <a:lnTo>
                  <a:pt x="23901" y="3835"/>
                </a:lnTo>
                <a:lnTo>
                  <a:pt x="23946" y="3824"/>
                </a:lnTo>
                <a:lnTo>
                  <a:pt x="23990" y="3811"/>
                </a:lnTo>
                <a:lnTo>
                  <a:pt x="24072" y="3782"/>
                </a:lnTo>
                <a:lnTo>
                  <a:pt x="24149" y="3748"/>
                </a:lnTo>
                <a:lnTo>
                  <a:pt x="24221" y="3709"/>
                </a:lnTo>
                <a:lnTo>
                  <a:pt x="24254" y="3688"/>
                </a:lnTo>
                <a:lnTo>
                  <a:pt x="24284" y="3664"/>
                </a:lnTo>
                <a:lnTo>
                  <a:pt x="24314" y="3640"/>
                </a:lnTo>
                <a:lnTo>
                  <a:pt x="24342" y="3614"/>
                </a:lnTo>
                <a:lnTo>
                  <a:pt x="24393" y="3560"/>
                </a:lnTo>
                <a:lnTo>
                  <a:pt x="24416" y="3532"/>
                </a:lnTo>
                <a:lnTo>
                  <a:pt x="24437" y="3502"/>
                </a:lnTo>
                <a:lnTo>
                  <a:pt x="24456" y="3472"/>
                </a:lnTo>
                <a:lnTo>
                  <a:pt x="24474" y="3440"/>
                </a:lnTo>
                <a:lnTo>
                  <a:pt x="24489" y="3407"/>
                </a:lnTo>
                <a:lnTo>
                  <a:pt x="24503" y="3374"/>
                </a:lnTo>
                <a:lnTo>
                  <a:pt x="24513" y="3340"/>
                </a:lnTo>
                <a:lnTo>
                  <a:pt x="24524" y="3304"/>
                </a:lnTo>
                <a:lnTo>
                  <a:pt x="24531" y="3268"/>
                </a:lnTo>
                <a:lnTo>
                  <a:pt x="24536" y="3232"/>
                </a:lnTo>
                <a:lnTo>
                  <a:pt x="24540" y="3155"/>
                </a:lnTo>
                <a:lnTo>
                  <a:pt x="24540" y="3143"/>
                </a:lnTo>
                <a:lnTo>
                  <a:pt x="24537" y="3073"/>
                </a:lnTo>
                <a:lnTo>
                  <a:pt x="24530" y="3007"/>
                </a:lnTo>
                <a:lnTo>
                  <a:pt x="24524" y="2974"/>
                </a:lnTo>
                <a:lnTo>
                  <a:pt x="24515" y="2942"/>
                </a:lnTo>
                <a:lnTo>
                  <a:pt x="24494" y="2882"/>
                </a:lnTo>
                <a:lnTo>
                  <a:pt x="24465" y="2825"/>
                </a:lnTo>
                <a:lnTo>
                  <a:pt x="24428" y="2771"/>
                </a:lnTo>
                <a:lnTo>
                  <a:pt x="24405" y="2746"/>
                </a:lnTo>
                <a:lnTo>
                  <a:pt x="24381" y="2720"/>
                </a:lnTo>
                <a:lnTo>
                  <a:pt x="24354" y="2696"/>
                </a:lnTo>
                <a:lnTo>
                  <a:pt x="24326" y="2672"/>
                </a:lnTo>
                <a:lnTo>
                  <a:pt x="24260" y="2626"/>
                </a:lnTo>
                <a:lnTo>
                  <a:pt x="24182" y="2581"/>
                </a:lnTo>
                <a:lnTo>
                  <a:pt x="24140" y="2560"/>
                </a:lnTo>
                <a:lnTo>
                  <a:pt x="24093" y="2539"/>
                </a:lnTo>
                <a:lnTo>
                  <a:pt x="23993" y="2498"/>
                </a:lnTo>
                <a:lnTo>
                  <a:pt x="23879" y="2461"/>
                </a:lnTo>
                <a:lnTo>
                  <a:pt x="23750" y="2423"/>
                </a:lnTo>
                <a:lnTo>
                  <a:pt x="23607" y="2387"/>
                </a:lnTo>
                <a:lnTo>
                  <a:pt x="23451" y="2351"/>
                </a:lnTo>
                <a:lnTo>
                  <a:pt x="23276" y="2311"/>
                </a:lnTo>
                <a:lnTo>
                  <a:pt x="23114" y="2269"/>
                </a:lnTo>
                <a:lnTo>
                  <a:pt x="22962" y="2222"/>
                </a:lnTo>
                <a:lnTo>
                  <a:pt x="22824" y="2173"/>
                </a:lnTo>
                <a:lnTo>
                  <a:pt x="22760" y="2146"/>
                </a:lnTo>
                <a:lnTo>
                  <a:pt x="22697" y="2119"/>
                </a:lnTo>
                <a:lnTo>
                  <a:pt x="22638" y="2090"/>
                </a:lnTo>
                <a:lnTo>
                  <a:pt x="22581" y="2060"/>
                </a:lnTo>
                <a:lnTo>
                  <a:pt x="22529" y="2029"/>
                </a:lnTo>
                <a:lnTo>
                  <a:pt x="22478" y="1997"/>
                </a:lnTo>
                <a:lnTo>
                  <a:pt x="22386" y="1928"/>
                </a:lnTo>
                <a:lnTo>
                  <a:pt x="22344" y="1892"/>
                </a:lnTo>
                <a:lnTo>
                  <a:pt x="22305" y="1855"/>
                </a:lnTo>
                <a:lnTo>
                  <a:pt x="22268" y="1816"/>
                </a:lnTo>
                <a:lnTo>
                  <a:pt x="22235" y="1775"/>
                </a:lnTo>
                <a:lnTo>
                  <a:pt x="22205" y="1733"/>
                </a:lnTo>
                <a:lnTo>
                  <a:pt x="22176" y="1690"/>
                </a:lnTo>
                <a:lnTo>
                  <a:pt x="22151" y="1643"/>
                </a:lnTo>
                <a:lnTo>
                  <a:pt x="22128" y="1597"/>
                </a:lnTo>
                <a:lnTo>
                  <a:pt x="22109" y="1547"/>
                </a:lnTo>
                <a:lnTo>
                  <a:pt x="22091" y="1496"/>
                </a:lnTo>
                <a:lnTo>
                  <a:pt x="22077" y="1444"/>
                </a:lnTo>
                <a:lnTo>
                  <a:pt x="22065" y="1388"/>
                </a:lnTo>
                <a:lnTo>
                  <a:pt x="22056" y="1331"/>
                </a:lnTo>
                <a:lnTo>
                  <a:pt x="22049" y="1273"/>
                </a:lnTo>
                <a:lnTo>
                  <a:pt x="22046" y="1211"/>
                </a:lnTo>
                <a:lnTo>
                  <a:pt x="22044" y="1148"/>
                </a:lnTo>
                <a:lnTo>
                  <a:pt x="22044" y="1136"/>
                </a:lnTo>
                <a:lnTo>
                  <a:pt x="22046" y="1076"/>
                </a:lnTo>
                <a:lnTo>
                  <a:pt x="22050" y="1016"/>
                </a:lnTo>
                <a:lnTo>
                  <a:pt x="22059" y="958"/>
                </a:lnTo>
                <a:lnTo>
                  <a:pt x="22071" y="901"/>
                </a:lnTo>
                <a:lnTo>
                  <a:pt x="22085" y="844"/>
                </a:lnTo>
                <a:lnTo>
                  <a:pt x="22103" y="788"/>
                </a:lnTo>
                <a:lnTo>
                  <a:pt x="22124" y="736"/>
                </a:lnTo>
                <a:lnTo>
                  <a:pt x="22148" y="683"/>
                </a:lnTo>
                <a:lnTo>
                  <a:pt x="22173" y="632"/>
                </a:lnTo>
                <a:lnTo>
                  <a:pt x="22203" y="583"/>
                </a:lnTo>
                <a:lnTo>
                  <a:pt x="22235" y="535"/>
                </a:lnTo>
                <a:lnTo>
                  <a:pt x="22269" y="490"/>
                </a:lnTo>
                <a:lnTo>
                  <a:pt x="22307" y="445"/>
                </a:lnTo>
                <a:lnTo>
                  <a:pt x="22347" y="403"/>
                </a:lnTo>
                <a:lnTo>
                  <a:pt x="22389" y="362"/>
                </a:lnTo>
                <a:lnTo>
                  <a:pt x="22434" y="323"/>
                </a:lnTo>
                <a:lnTo>
                  <a:pt x="22481" y="286"/>
                </a:lnTo>
                <a:lnTo>
                  <a:pt x="22530" y="251"/>
                </a:lnTo>
                <a:lnTo>
                  <a:pt x="22581" y="218"/>
                </a:lnTo>
                <a:lnTo>
                  <a:pt x="22635" y="187"/>
                </a:lnTo>
                <a:lnTo>
                  <a:pt x="22691" y="158"/>
                </a:lnTo>
                <a:lnTo>
                  <a:pt x="22748" y="131"/>
                </a:lnTo>
                <a:lnTo>
                  <a:pt x="22808" y="107"/>
                </a:lnTo>
                <a:lnTo>
                  <a:pt x="22869" y="86"/>
                </a:lnTo>
                <a:lnTo>
                  <a:pt x="22932" y="67"/>
                </a:lnTo>
                <a:lnTo>
                  <a:pt x="22998" y="49"/>
                </a:lnTo>
                <a:lnTo>
                  <a:pt x="23064" y="34"/>
                </a:lnTo>
                <a:lnTo>
                  <a:pt x="23133" y="22"/>
                </a:lnTo>
                <a:lnTo>
                  <a:pt x="23202" y="13"/>
                </a:lnTo>
                <a:lnTo>
                  <a:pt x="23274" y="5"/>
                </a:lnTo>
                <a:lnTo>
                  <a:pt x="23346" y="2"/>
                </a:lnTo>
                <a:lnTo>
                  <a:pt x="23421" y="0"/>
                </a:lnTo>
                <a:lnTo>
                  <a:pt x="23522" y="2"/>
                </a:lnTo>
                <a:lnTo>
                  <a:pt x="23621" y="7"/>
                </a:lnTo>
                <a:lnTo>
                  <a:pt x="23715" y="14"/>
                </a:lnTo>
                <a:lnTo>
                  <a:pt x="23808" y="26"/>
                </a:lnTo>
                <a:lnTo>
                  <a:pt x="23897" y="40"/>
                </a:lnTo>
                <a:lnTo>
                  <a:pt x="23984" y="58"/>
                </a:lnTo>
                <a:lnTo>
                  <a:pt x="24069" y="79"/>
                </a:lnTo>
                <a:lnTo>
                  <a:pt x="24152" y="103"/>
                </a:lnTo>
                <a:lnTo>
                  <a:pt x="24231" y="130"/>
                </a:lnTo>
                <a:lnTo>
                  <a:pt x="24311" y="161"/>
                </a:lnTo>
                <a:lnTo>
                  <a:pt x="24387" y="194"/>
                </a:lnTo>
                <a:lnTo>
                  <a:pt x="24464" y="230"/>
                </a:lnTo>
                <a:lnTo>
                  <a:pt x="24537" y="271"/>
                </a:lnTo>
                <a:lnTo>
                  <a:pt x="24611" y="314"/>
                </a:lnTo>
                <a:lnTo>
                  <a:pt x="24684" y="361"/>
                </a:lnTo>
                <a:lnTo>
                  <a:pt x="24756" y="410"/>
                </a:lnTo>
                <a:lnTo>
                  <a:pt x="24774" y="425"/>
                </a:lnTo>
                <a:lnTo>
                  <a:pt x="24792" y="443"/>
                </a:lnTo>
                <a:lnTo>
                  <a:pt x="24809" y="463"/>
                </a:lnTo>
                <a:lnTo>
                  <a:pt x="24824" y="485"/>
                </a:lnTo>
                <a:lnTo>
                  <a:pt x="24837" y="511"/>
                </a:lnTo>
                <a:lnTo>
                  <a:pt x="24848" y="539"/>
                </a:lnTo>
                <a:lnTo>
                  <a:pt x="24855" y="569"/>
                </a:lnTo>
                <a:lnTo>
                  <a:pt x="24857" y="601"/>
                </a:lnTo>
                <a:lnTo>
                  <a:pt x="24857" y="625"/>
                </a:lnTo>
                <a:lnTo>
                  <a:pt x="24852" y="647"/>
                </a:lnTo>
                <a:lnTo>
                  <a:pt x="24848" y="668"/>
                </a:lnTo>
                <a:lnTo>
                  <a:pt x="24839" y="689"/>
                </a:lnTo>
                <a:lnTo>
                  <a:pt x="24819" y="727"/>
                </a:lnTo>
                <a:lnTo>
                  <a:pt x="24806" y="745"/>
                </a:lnTo>
                <a:lnTo>
                  <a:pt x="24791" y="761"/>
                </a:lnTo>
                <a:lnTo>
                  <a:pt x="24774" y="776"/>
                </a:lnTo>
                <a:lnTo>
                  <a:pt x="24758" y="788"/>
                </a:lnTo>
                <a:lnTo>
                  <a:pt x="24719" y="809"/>
                </a:lnTo>
                <a:lnTo>
                  <a:pt x="24675" y="823"/>
                </a:lnTo>
                <a:lnTo>
                  <a:pt x="24630" y="827"/>
                </a:lnTo>
                <a:lnTo>
                  <a:pt x="24611" y="827"/>
                </a:lnTo>
                <a:lnTo>
                  <a:pt x="24591" y="824"/>
                </a:lnTo>
                <a:lnTo>
                  <a:pt x="24557" y="818"/>
                </a:lnTo>
                <a:lnTo>
                  <a:pt x="24524" y="805"/>
                </a:lnTo>
                <a:lnTo>
                  <a:pt x="24492" y="785"/>
                </a:lnTo>
                <a:lnTo>
                  <a:pt x="24426" y="739"/>
                </a:lnTo>
                <a:lnTo>
                  <a:pt x="24360" y="697"/>
                </a:lnTo>
                <a:lnTo>
                  <a:pt x="24294" y="656"/>
                </a:lnTo>
                <a:lnTo>
                  <a:pt x="24228" y="620"/>
                </a:lnTo>
                <a:lnTo>
                  <a:pt x="24096" y="559"/>
                </a:lnTo>
                <a:lnTo>
                  <a:pt x="24030" y="532"/>
                </a:lnTo>
                <a:lnTo>
                  <a:pt x="23964" y="508"/>
                </a:lnTo>
                <a:lnTo>
                  <a:pt x="23897" y="487"/>
                </a:lnTo>
                <a:lnTo>
                  <a:pt x="23829" y="470"/>
                </a:lnTo>
                <a:lnTo>
                  <a:pt x="23693" y="443"/>
                </a:lnTo>
                <a:lnTo>
                  <a:pt x="23622" y="434"/>
                </a:lnTo>
                <a:lnTo>
                  <a:pt x="23552" y="427"/>
                </a:lnTo>
                <a:lnTo>
                  <a:pt x="23481" y="424"/>
                </a:lnTo>
                <a:lnTo>
                  <a:pt x="23409" y="422"/>
                </a:lnTo>
                <a:lnTo>
                  <a:pt x="23309" y="425"/>
                </a:lnTo>
                <a:lnTo>
                  <a:pt x="23214" y="436"/>
                </a:lnTo>
                <a:lnTo>
                  <a:pt x="23124" y="452"/>
                </a:lnTo>
                <a:lnTo>
                  <a:pt x="23081" y="463"/>
                </a:lnTo>
                <a:lnTo>
                  <a:pt x="23039" y="475"/>
                </a:lnTo>
                <a:lnTo>
                  <a:pt x="22961" y="503"/>
                </a:lnTo>
                <a:lnTo>
                  <a:pt x="22887" y="536"/>
                </a:lnTo>
                <a:lnTo>
                  <a:pt x="22820" y="575"/>
                </a:lnTo>
                <a:lnTo>
                  <a:pt x="22758" y="619"/>
                </a:lnTo>
                <a:lnTo>
                  <a:pt x="22703" y="665"/>
                </a:lnTo>
                <a:lnTo>
                  <a:pt x="22655" y="718"/>
                </a:lnTo>
                <a:lnTo>
                  <a:pt x="22614" y="773"/>
                </a:lnTo>
                <a:lnTo>
                  <a:pt x="22580" y="832"/>
                </a:lnTo>
                <a:lnTo>
                  <a:pt x="22565" y="862"/>
                </a:lnTo>
                <a:lnTo>
                  <a:pt x="22551" y="893"/>
                </a:lnTo>
                <a:lnTo>
                  <a:pt x="22541" y="926"/>
                </a:lnTo>
                <a:lnTo>
                  <a:pt x="22532" y="959"/>
                </a:lnTo>
                <a:lnTo>
                  <a:pt x="22526" y="992"/>
                </a:lnTo>
                <a:lnTo>
                  <a:pt x="22520" y="1025"/>
                </a:lnTo>
                <a:lnTo>
                  <a:pt x="22517" y="1096"/>
                </a:lnTo>
                <a:lnTo>
                  <a:pt x="22517" y="1108"/>
                </a:lnTo>
                <a:lnTo>
                  <a:pt x="22518" y="1178"/>
                </a:lnTo>
                <a:lnTo>
                  <a:pt x="22523" y="1213"/>
                </a:lnTo>
                <a:lnTo>
                  <a:pt x="22527" y="1247"/>
                </a:lnTo>
                <a:lnTo>
                  <a:pt x="22542" y="1310"/>
                </a:lnTo>
                <a:lnTo>
                  <a:pt x="22565" y="1372"/>
                </a:lnTo>
                <a:lnTo>
                  <a:pt x="22578" y="1402"/>
                </a:lnTo>
                <a:lnTo>
                  <a:pt x="22595" y="1430"/>
                </a:lnTo>
                <a:lnTo>
                  <a:pt x="22613" y="1457"/>
                </a:lnTo>
                <a:lnTo>
                  <a:pt x="22634" y="1484"/>
                </a:lnTo>
                <a:lnTo>
                  <a:pt x="22682" y="1537"/>
                </a:lnTo>
                <a:lnTo>
                  <a:pt x="22739" y="1586"/>
                </a:lnTo>
                <a:lnTo>
                  <a:pt x="22772" y="1610"/>
                </a:lnTo>
                <a:lnTo>
                  <a:pt x="22808" y="1633"/>
                </a:lnTo>
                <a:lnTo>
                  <a:pt x="22889" y="1678"/>
                </a:lnTo>
                <a:lnTo>
                  <a:pt x="22982" y="1721"/>
                </a:lnTo>
                <a:lnTo>
                  <a:pt x="23087" y="1763"/>
                </a:lnTo>
                <a:lnTo>
                  <a:pt x="23207" y="1802"/>
                </a:lnTo>
                <a:lnTo>
                  <a:pt x="23340" y="1841"/>
                </a:lnTo>
                <a:lnTo>
                  <a:pt x="23412" y="1861"/>
                </a:lnTo>
                <a:lnTo>
                  <a:pt x="23489" y="1880"/>
                </a:lnTo>
                <a:lnTo>
                  <a:pt x="23654" y="1918"/>
                </a:lnTo>
                <a:lnTo>
                  <a:pt x="23823" y="1957"/>
                </a:lnTo>
                <a:lnTo>
                  <a:pt x="23981" y="2000"/>
                </a:lnTo>
                <a:lnTo>
                  <a:pt x="24126" y="2047"/>
                </a:lnTo>
                <a:lnTo>
                  <a:pt x="24261" y="2098"/>
                </a:lnTo>
                <a:lnTo>
                  <a:pt x="24324" y="2123"/>
                </a:lnTo>
                <a:lnTo>
                  <a:pt x="24384" y="2152"/>
                </a:lnTo>
                <a:lnTo>
                  <a:pt x="24497" y="2212"/>
                </a:lnTo>
                <a:lnTo>
                  <a:pt x="24548" y="2242"/>
                </a:lnTo>
                <a:lnTo>
                  <a:pt x="24597" y="2275"/>
                </a:lnTo>
                <a:lnTo>
                  <a:pt x="24644" y="2309"/>
                </a:lnTo>
                <a:lnTo>
                  <a:pt x="24687" y="2344"/>
                </a:lnTo>
                <a:lnTo>
                  <a:pt x="24728" y="2380"/>
                </a:lnTo>
                <a:lnTo>
                  <a:pt x="24765" y="2417"/>
                </a:lnTo>
                <a:lnTo>
                  <a:pt x="24801" y="2456"/>
                </a:lnTo>
                <a:lnTo>
                  <a:pt x="24833" y="2497"/>
                </a:lnTo>
                <a:lnTo>
                  <a:pt x="24863" y="2539"/>
                </a:lnTo>
                <a:lnTo>
                  <a:pt x="24890" y="2581"/>
                </a:lnTo>
                <a:lnTo>
                  <a:pt x="24915" y="2626"/>
                </a:lnTo>
                <a:lnTo>
                  <a:pt x="24936" y="2672"/>
                </a:lnTo>
                <a:lnTo>
                  <a:pt x="24956" y="2719"/>
                </a:lnTo>
                <a:lnTo>
                  <a:pt x="24972" y="2768"/>
                </a:lnTo>
                <a:lnTo>
                  <a:pt x="24980" y="2794"/>
                </a:lnTo>
                <a:lnTo>
                  <a:pt x="24987" y="2819"/>
                </a:lnTo>
                <a:lnTo>
                  <a:pt x="24998" y="2870"/>
                </a:lnTo>
                <a:lnTo>
                  <a:pt x="25007" y="2924"/>
                </a:lnTo>
                <a:lnTo>
                  <a:pt x="25014" y="2980"/>
                </a:lnTo>
                <a:lnTo>
                  <a:pt x="25017" y="3037"/>
                </a:lnTo>
                <a:lnTo>
                  <a:pt x="25019" y="3097"/>
                </a:lnTo>
                <a:lnTo>
                  <a:pt x="25019" y="3109"/>
                </a:lnTo>
                <a:lnTo>
                  <a:pt x="25017" y="3175"/>
                </a:lnTo>
                <a:lnTo>
                  <a:pt x="25011" y="3239"/>
                </a:lnTo>
                <a:lnTo>
                  <a:pt x="25004" y="3302"/>
                </a:lnTo>
                <a:lnTo>
                  <a:pt x="24992" y="3364"/>
                </a:lnTo>
                <a:lnTo>
                  <a:pt x="24977" y="3424"/>
                </a:lnTo>
                <a:lnTo>
                  <a:pt x="24957" y="3482"/>
                </a:lnTo>
                <a:lnTo>
                  <a:pt x="24936" y="3539"/>
                </a:lnTo>
                <a:lnTo>
                  <a:pt x="24912" y="3593"/>
                </a:lnTo>
                <a:lnTo>
                  <a:pt x="24885" y="3647"/>
                </a:lnTo>
                <a:lnTo>
                  <a:pt x="24855" y="3698"/>
                </a:lnTo>
                <a:lnTo>
                  <a:pt x="24821" y="3748"/>
                </a:lnTo>
                <a:lnTo>
                  <a:pt x="24786" y="3794"/>
                </a:lnTo>
                <a:lnTo>
                  <a:pt x="24747" y="3841"/>
                </a:lnTo>
                <a:lnTo>
                  <a:pt x="24705" y="3884"/>
                </a:lnTo>
                <a:lnTo>
                  <a:pt x="24662" y="3926"/>
                </a:lnTo>
                <a:lnTo>
                  <a:pt x="24615" y="3965"/>
                </a:lnTo>
                <a:lnTo>
                  <a:pt x="24567" y="4003"/>
                </a:lnTo>
                <a:lnTo>
                  <a:pt x="24516" y="4037"/>
                </a:lnTo>
                <a:lnTo>
                  <a:pt x="24462" y="4070"/>
                </a:lnTo>
                <a:lnTo>
                  <a:pt x="24407" y="4102"/>
                </a:lnTo>
                <a:lnTo>
                  <a:pt x="24348" y="4130"/>
                </a:lnTo>
                <a:lnTo>
                  <a:pt x="24288" y="4157"/>
                </a:lnTo>
                <a:lnTo>
                  <a:pt x="24227" y="4181"/>
                </a:lnTo>
                <a:lnTo>
                  <a:pt x="24162" y="4202"/>
                </a:lnTo>
                <a:lnTo>
                  <a:pt x="24098" y="4222"/>
                </a:lnTo>
                <a:lnTo>
                  <a:pt x="24029" y="4238"/>
                </a:lnTo>
                <a:lnTo>
                  <a:pt x="23960" y="4253"/>
                </a:lnTo>
                <a:lnTo>
                  <a:pt x="23889" y="4265"/>
                </a:lnTo>
                <a:lnTo>
                  <a:pt x="23816" y="4274"/>
                </a:lnTo>
                <a:lnTo>
                  <a:pt x="23742" y="4280"/>
                </a:lnTo>
                <a:lnTo>
                  <a:pt x="23666" y="4285"/>
                </a:lnTo>
                <a:lnTo>
                  <a:pt x="23588" y="4286"/>
                </a:lnTo>
                <a:close/>
                <a:moveTo>
                  <a:pt x="1916" y="4274"/>
                </a:moveTo>
                <a:lnTo>
                  <a:pt x="1940" y="4274"/>
                </a:lnTo>
                <a:lnTo>
                  <a:pt x="1989" y="4271"/>
                </a:lnTo>
                <a:lnTo>
                  <a:pt x="2033" y="4261"/>
                </a:lnTo>
                <a:lnTo>
                  <a:pt x="2073" y="4244"/>
                </a:lnTo>
                <a:lnTo>
                  <a:pt x="2109" y="4220"/>
                </a:lnTo>
                <a:lnTo>
                  <a:pt x="2124" y="4207"/>
                </a:lnTo>
                <a:lnTo>
                  <a:pt x="2141" y="4192"/>
                </a:lnTo>
                <a:lnTo>
                  <a:pt x="2168" y="4159"/>
                </a:lnTo>
                <a:lnTo>
                  <a:pt x="2193" y="4121"/>
                </a:lnTo>
                <a:lnTo>
                  <a:pt x="2214" y="4078"/>
                </a:lnTo>
                <a:lnTo>
                  <a:pt x="2619" y="3146"/>
                </a:lnTo>
                <a:lnTo>
                  <a:pt x="3026" y="2215"/>
                </a:lnTo>
                <a:lnTo>
                  <a:pt x="3431" y="1283"/>
                </a:lnTo>
                <a:lnTo>
                  <a:pt x="3837" y="352"/>
                </a:lnTo>
                <a:lnTo>
                  <a:pt x="3851" y="307"/>
                </a:lnTo>
                <a:lnTo>
                  <a:pt x="3854" y="281"/>
                </a:lnTo>
                <a:lnTo>
                  <a:pt x="3855" y="256"/>
                </a:lnTo>
                <a:lnTo>
                  <a:pt x="3854" y="235"/>
                </a:lnTo>
                <a:lnTo>
                  <a:pt x="3851" y="212"/>
                </a:lnTo>
                <a:lnTo>
                  <a:pt x="3845" y="191"/>
                </a:lnTo>
                <a:lnTo>
                  <a:pt x="3837" y="170"/>
                </a:lnTo>
                <a:lnTo>
                  <a:pt x="3816" y="133"/>
                </a:lnTo>
                <a:lnTo>
                  <a:pt x="3788" y="98"/>
                </a:lnTo>
                <a:lnTo>
                  <a:pt x="3753" y="70"/>
                </a:lnTo>
                <a:lnTo>
                  <a:pt x="3734" y="59"/>
                </a:lnTo>
                <a:lnTo>
                  <a:pt x="3713" y="49"/>
                </a:lnTo>
                <a:lnTo>
                  <a:pt x="3692" y="41"/>
                </a:lnTo>
                <a:lnTo>
                  <a:pt x="3669" y="35"/>
                </a:lnTo>
                <a:lnTo>
                  <a:pt x="3621" y="31"/>
                </a:lnTo>
                <a:lnTo>
                  <a:pt x="3582" y="34"/>
                </a:lnTo>
                <a:lnTo>
                  <a:pt x="3545" y="44"/>
                </a:lnTo>
                <a:lnTo>
                  <a:pt x="3512" y="61"/>
                </a:lnTo>
                <a:lnTo>
                  <a:pt x="3480" y="82"/>
                </a:lnTo>
                <a:lnTo>
                  <a:pt x="3452" y="107"/>
                </a:lnTo>
                <a:lnTo>
                  <a:pt x="3426" y="136"/>
                </a:lnTo>
                <a:lnTo>
                  <a:pt x="3405" y="166"/>
                </a:lnTo>
                <a:lnTo>
                  <a:pt x="3387" y="197"/>
                </a:lnTo>
                <a:lnTo>
                  <a:pt x="3023" y="1063"/>
                </a:lnTo>
                <a:lnTo>
                  <a:pt x="2660" y="1928"/>
                </a:lnTo>
                <a:lnTo>
                  <a:pt x="2297" y="2794"/>
                </a:lnTo>
                <a:lnTo>
                  <a:pt x="1934" y="3661"/>
                </a:lnTo>
                <a:lnTo>
                  <a:pt x="1571" y="2797"/>
                </a:lnTo>
                <a:lnTo>
                  <a:pt x="1209" y="1934"/>
                </a:lnTo>
                <a:lnTo>
                  <a:pt x="846" y="1072"/>
                </a:lnTo>
                <a:lnTo>
                  <a:pt x="485" y="209"/>
                </a:lnTo>
                <a:lnTo>
                  <a:pt x="477" y="190"/>
                </a:lnTo>
                <a:lnTo>
                  <a:pt x="467" y="172"/>
                </a:lnTo>
                <a:lnTo>
                  <a:pt x="446" y="139"/>
                </a:lnTo>
                <a:lnTo>
                  <a:pt x="420" y="107"/>
                </a:lnTo>
                <a:lnTo>
                  <a:pt x="392" y="82"/>
                </a:lnTo>
                <a:lnTo>
                  <a:pt x="359" y="59"/>
                </a:lnTo>
                <a:lnTo>
                  <a:pt x="323" y="44"/>
                </a:lnTo>
                <a:lnTo>
                  <a:pt x="282" y="34"/>
                </a:lnTo>
                <a:lnTo>
                  <a:pt x="261" y="31"/>
                </a:lnTo>
                <a:lnTo>
                  <a:pt x="240" y="31"/>
                </a:lnTo>
                <a:lnTo>
                  <a:pt x="192" y="35"/>
                </a:lnTo>
                <a:lnTo>
                  <a:pt x="168" y="41"/>
                </a:lnTo>
                <a:lnTo>
                  <a:pt x="147" y="50"/>
                </a:lnTo>
                <a:lnTo>
                  <a:pt x="126" y="59"/>
                </a:lnTo>
                <a:lnTo>
                  <a:pt x="107" y="73"/>
                </a:lnTo>
                <a:lnTo>
                  <a:pt x="71" y="101"/>
                </a:lnTo>
                <a:lnTo>
                  <a:pt x="41" y="136"/>
                </a:lnTo>
                <a:lnTo>
                  <a:pt x="29" y="155"/>
                </a:lnTo>
                <a:lnTo>
                  <a:pt x="20" y="176"/>
                </a:lnTo>
                <a:lnTo>
                  <a:pt x="5" y="218"/>
                </a:lnTo>
                <a:lnTo>
                  <a:pt x="0" y="262"/>
                </a:lnTo>
                <a:lnTo>
                  <a:pt x="2" y="292"/>
                </a:lnTo>
                <a:lnTo>
                  <a:pt x="6" y="319"/>
                </a:lnTo>
                <a:lnTo>
                  <a:pt x="12" y="343"/>
                </a:lnTo>
                <a:lnTo>
                  <a:pt x="24" y="370"/>
                </a:lnTo>
                <a:lnTo>
                  <a:pt x="428" y="1297"/>
                </a:lnTo>
                <a:lnTo>
                  <a:pt x="831" y="2224"/>
                </a:lnTo>
                <a:lnTo>
                  <a:pt x="1235" y="3151"/>
                </a:lnTo>
                <a:lnTo>
                  <a:pt x="1640" y="4078"/>
                </a:lnTo>
                <a:lnTo>
                  <a:pt x="1661" y="4121"/>
                </a:lnTo>
                <a:lnTo>
                  <a:pt x="1685" y="4159"/>
                </a:lnTo>
                <a:lnTo>
                  <a:pt x="1712" y="4192"/>
                </a:lnTo>
                <a:lnTo>
                  <a:pt x="1745" y="4220"/>
                </a:lnTo>
                <a:lnTo>
                  <a:pt x="1781" y="4244"/>
                </a:lnTo>
                <a:lnTo>
                  <a:pt x="1821" y="4261"/>
                </a:lnTo>
                <a:lnTo>
                  <a:pt x="1866" y="4271"/>
                </a:lnTo>
                <a:lnTo>
                  <a:pt x="1890" y="4273"/>
                </a:lnTo>
                <a:lnTo>
                  <a:pt x="1916" y="4274"/>
                </a:lnTo>
                <a:close/>
                <a:moveTo>
                  <a:pt x="9218" y="31"/>
                </a:moveTo>
                <a:lnTo>
                  <a:pt x="9168" y="34"/>
                </a:lnTo>
                <a:lnTo>
                  <a:pt x="9123" y="44"/>
                </a:lnTo>
                <a:lnTo>
                  <a:pt x="9083" y="61"/>
                </a:lnTo>
                <a:lnTo>
                  <a:pt x="9063" y="71"/>
                </a:lnTo>
                <a:lnTo>
                  <a:pt x="9045" y="83"/>
                </a:lnTo>
                <a:lnTo>
                  <a:pt x="9029" y="97"/>
                </a:lnTo>
                <a:lnTo>
                  <a:pt x="9014" y="112"/>
                </a:lnTo>
                <a:lnTo>
                  <a:pt x="8985" y="146"/>
                </a:lnTo>
                <a:lnTo>
                  <a:pt x="8961" y="184"/>
                </a:lnTo>
                <a:lnTo>
                  <a:pt x="8942" y="227"/>
                </a:lnTo>
                <a:lnTo>
                  <a:pt x="8537" y="1154"/>
                </a:lnTo>
                <a:lnTo>
                  <a:pt x="8133" y="2081"/>
                </a:lnTo>
                <a:lnTo>
                  <a:pt x="7730" y="3008"/>
                </a:lnTo>
                <a:lnTo>
                  <a:pt x="7326" y="3935"/>
                </a:lnTo>
                <a:lnTo>
                  <a:pt x="7314" y="3961"/>
                </a:lnTo>
                <a:lnTo>
                  <a:pt x="7307" y="3986"/>
                </a:lnTo>
                <a:lnTo>
                  <a:pt x="7304" y="4013"/>
                </a:lnTo>
                <a:lnTo>
                  <a:pt x="7302" y="4042"/>
                </a:lnTo>
                <a:lnTo>
                  <a:pt x="7304" y="4064"/>
                </a:lnTo>
                <a:lnTo>
                  <a:pt x="7307" y="4087"/>
                </a:lnTo>
                <a:lnTo>
                  <a:pt x="7313" y="4108"/>
                </a:lnTo>
                <a:lnTo>
                  <a:pt x="7320" y="4129"/>
                </a:lnTo>
                <a:lnTo>
                  <a:pt x="7331" y="4148"/>
                </a:lnTo>
                <a:lnTo>
                  <a:pt x="7343" y="4168"/>
                </a:lnTo>
                <a:lnTo>
                  <a:pt x="7356" y="4186"/>
                </a:lnTo>
                <a:lnTo>
                  <a:pt x="7373" y="4202"/>
                </a:lnTo>
                <a:lnTo>
                  <a:pt x="7389" y="4219"/>
                </a:lnTo>
                <a:lnTo>
                  <a:pt x="7407" y="4232"/>
                </a:lnTo>
                <a:lnTo>
                  <a:pt x="7428" y="4244"/>
                </a:lnTo>
                <a:lnTo>
                  <a:pt x="7448" y="4255"/>
                </a:lnTo>
                <a:lnTo>
                  <a:pt x="7493" y="4270"/>
                </a:lnTo>
                <a:lnTo>
                  <a:pt x="7541" y="4274"/>
                </a:lnTo>
                <a:lnTo>
                  <a:pt x="7584" y="4271"/>
                </a:lnTo>
                <a:lnTo>
                  <a:pt x="7625" y="4261"/>
                </a:lnTo>
                <a:lnTo>
                  <a:pt x="7661" y="4244"/>
                </a:lnTo>
                <a:lnTo>
                  <a:pt x="7694" y="4223"/>
                </a:lnTo>
                <a:lnTo>
                  <a:pt x="7709" y="4210"/>
                </a:lnTo>
                <a:lnTo>
                  <a:pt x="7722" y="4196"/>
                </a:lnTo>
                <a:lnTo>
                  <a:pt x="7748" y="4166"/>
                </a:lnTo>
                <a:lnTo>
                  <a:pt x="7769" y="4133"/>
                </a:lnTo>
                <a:lnTo>
                  <a:pt x="7787" y="4096"/>
                </a:lnTo>
                <a:lnTo>
                  <a:pt x="8148" y="3232"/>
                </a:lnTo>
                <a:lnTo>
                  <a:pt x="8511" y="2369"/>
                </a:lnTo>
                <a:lnTo>
                  <a:pt x="8873" y="1505"/>
                </a:lnTo>
                <a:lnTo>
                  <a:pt x="9236" y="643"/>
                </a:lnTo>
                <a:lnTo>
                  <a:pt x="9599" y="1508"/>
                </a:lnTo>
                <a:lnTo>
                  <a:pt x="9962" y="2375"/>
                </a:lnTo>
                <a:lnTo>
                  <a:pt x="10325" y="3241"/>
                </a:lnTo>
                <a:lnTo>
                  <a:pt x="10689" y="4108"/>
                </a:lnTo>
                <a:lnTo>
                  <a:pt x="10707" y="4139"/>
                </a:lnTo>
                <a:lnTo>
                  <a:pt x="10728" y="4169"/>
                </a:lnTo>
                <a:lnTo>
                  <a:pt x="10754" y="4198"/>
                </a:lnTo>
                <a:lnTo>
                  <a:pt x="10782" y="4222"/>
                </a:lnTo>
                <a:lnTo>
                  <a:pt x="10812" y="4244"/>
                </a:lnTo>
                <a:lnTo>
                  <a:pt x="10847" y="4261"/>
                </a:lnTo>
                <a:lnTo>
                  <a:pt x="10884" y="4271"/>
                </a:lnTo>
                <a:lnTo>
                  <a:pt x="10904" y="4273"/>
                </a:lnTo>
                <a:lnTo>
                  <a:pt x="10923" y="4274"/>
                </a:lnTo>
                <a:lnTo>
                  <a:pt x="10971" y="4270"/>
                </a:lnTo>
                <a:lnTo>
                  <a:pt x="10994" y="4264"/>
                </a:lnTo>
                <a:lnTo>
                  <a:pt x="11015" y="4256"/>
                </a:lnTo>
                <a:lnTo>
                  <a:pt x="11055" y="4234"/>
                </a:lnTo>
                <a:lnTo>
                  <a:pt x="11090" y="4205"/>
                </a:lnTo>
                <a:lnTo>
                  <a:pt x="11117" y="4172"/>
                </a:lnTo>
                <a:lnTo>
                  <a:pt x="11129" y="4153"/>
                </a:lnTo>
                <a:lnTo>
                  <a:pt x="11139" y="4133"/>
                </a:lnTo>
                <a:lnTo>
                  <a:pt x="11147" y="4114"/>
                </a:lnTo>
                <a:lnTo>
                  <a:pt x="11151" y="4093"/>
                </a:lnTo>
                <a:lnTo>
                  <a:pt x="11157" y="4048"/>
                </a:lnTo>
                <a:lnTo>
                  <a:pt x="11156" y="4022"/>
                </a:lnTo>
                <a:lnTo>
                  <a:pt x="11153" y="3998"/>
                </a:lnTo>
                <a:lnTo>
                  <a:pt x="11139" y="3953"/>
                </a:lnTo>
                <a:lnTo>
                  <a:pt x="10733" y="3022"/>
                </a:lnTo>
                <a:lnTo>
                  <a:pt x="10328" y="2090"/>
                </a:lnTo>
                <a:lnTo>
                  <a:pt x="9921" y="1159"/>
                </a:lnTo>
                <a:lnTo>
                  <a:pt x="9516" y="227"/>
                </a:lnTo>
                <a:lnTo>
                  <a:pt x="9495" y="184"/>
                </a:lnTo>
                <a:lnTo>
                  <a:pt x="9470" y="146"/>
                </a:lnTo>
                <a:lnTo>
                  <a:pt x="9443" y="112"/>
                </a:lnTo>
                <a:lnTo>
                  <a:pt x="9410" y="83"/>
                </a:lnTo>
                <a:lnTo>
                  <a:pt x="9393" y="71"/>
                </a:lnTo>
                <a:lnTo>
                  <a:pt x="9375" y="61"/>
                </a:lnTo>
                <a:lnTo>
                  <a:pt x="9335" y="44"/>
                </a:lnTo>
                <a:lnTo>
                  <a:pt x="9290" y="34"/>
                </a:lnTo>
                <a:lnTo>
                  <a:pt x="9266" y="31"/>
                </a:lnTo>
                <a:lnTo>
                  <a:pt x="9242" y="31"/>
                </a:lnTo>
                <a:lnTo>
                  <a:pt x="9218" y="31"/>
                </a:lnTo>
                <a:close/>
                <a:moveTo>
                  <a:pt x="16518" y="31"/>
                </a:moveTo>
                <a:lnTo>
                  <a:pt x="16470" y="34"/>
                </a:lnTo>
                <a:lnTo>
                  <a:pt x="16425" y="44"/>
                </a:lnTo>
                <a:lnTo>
                  <a:pt x="16385" y="61"/>
                </a:lnTo>
                <a:lnTo>
                  <a:pt x="16365" y="71"/>
                </a:lnTo>
                <a:lnTo>
                  <a:pt x="16347" y="83"/>
                </a:lnTo>
                <a:lnTo>
                  <a:pt x="16331" y="97"/>
                </a:lnTo>
                <a:lnTo>
                  <a:pt x="16316" y="112"/>
                </a:lnTo>
                <a:lnTo>
                  <a:pt x="16287" y="146"/>
                </a:lnTo>
                <a:lnTo>
                  <a:pt x="16263" y="184"/>
                </a:lnTo>
                <a:lnTo>
                  <a:pt x="16244" y="227"/>
                </a:lnTo>
                <a:lnTo>
                  <a:pt x="15839" y="1154"/>
                </a:lnTo>
                <a:lnTo>
                  <a:pt x="15435" y="2081"/>
                </a:lnTo>
                <a:lnTo>
                  <a:pt x="15032" y="3008"/>
                </a:lnTo>
                <a:lnTo>
                  <a:pt x="14628" y="3935"/>
                </a:lnTo>
                <a:lnTo>
                  <a:pt x="14616" y="3961"/>
                </a:lnTo>
                <a:lnTo>
                  <a:pt x="14609" y="3986"/>
                </a:lnTo>
                <a:lnTo>
                  <a:pt x="14604" y="4013"/>
                </a:lnTo>
                <a:lnTo>
                  <a:pt x="14604" y="4042"/>
                </a:lnTo>
                <a:lnTo>
                  <a:pt x="14604" y="4064"/>
                </a:lnTo>
                <a:lnTo>
                  <a:pt x="14609" y="4087"/>
                </a:lnTo>
                <a:lnTo>
                  <a:pt x="14615" y="4108"/>
                </a:lnTo>
                <a:lnTo>
                  <a:pt x="14622" y="4129"/>
                </a:lnTo>
                <a:lnTo>
                  <a:pt x="14633" y="4148"/>
                </a:lnTo>
                <a:lnTo>
                  <a:pt x="14645" y="4168"/>
                </a:lnTo>
                <a:lnTo>
                  <a:pt x="14658" y="4186"/>
                </a:lnTo>
                <a:lnTo>
                  <a:pt x="14675" y="4202"/>
                </a:lnTo>
                <a:lnTo>
                  <a:pt x="14691" y="4219"/>
                </a:lnTo>
                <a:lnTo>
                  <a:pt x="14709" y="4232"/>
                </a:lnTo>
                <a:lnTo>
                  <a:pt x="14729" y="4244"/>
                </a:lnTo>
                <a:lnTo>
                  <a:pt x="14750" y="4255"/>
                </a:lnTo>
                <a:lnTo>
                  <a:pt x="14795" y="4270"/>
                </a:lnTo>
                <a:lnTo>
                  <a:pt x="14843" y="4274"/>
                </a:lnTo>
                <a:lnTo>
                  <a:pt x="14886" y="4271"/>
                </a:lnTo>
                <a:lnTo>
                  <a:pt x="14927" y="4261"/>
                </a:lnTo>
                <a:lnTo>
                  <a:pt x="14963" y="4244"/>
                </a:lnTo>
                <a:lnTo>
                  <a:pt x="14996" y="4223"/>
                </a:lnTo>
                <a:lnTo>
                  <a:pt x="15009" y="4210"/>
                </a:lnTo>
                <a:lnTo>
                  <a:pt x="15024" y="4196"/>
                </a:lnTo>
                <a:lnTo>
                  <a:pt x="15050" y="4166"/>
                </a:lnTo>
                <a:lnTo>
                  <a:pt x="15071" y="4133"/>
                </a:lnTo>
                <a:lnTo>
                  <a:pt x="15089" y="4096"/>
                </a:lnTo>
                <a:lnTo>
                  <a:pt x="15450" y="3232"/>
                </a:lnTo>
                <a:lnTo>
                  <a:pt x="15812" y="2369"/>
                </a:lnTo>
                <a:lnTo>
                  <a:pt x="16173" y="1505"/>
                </a:lnTo>
                <a:lnTo>
                  <a:pt x="16536" y="643"/>
                </a:lnTo>
                <a:lnTo>
                  <a:pt x="16899" y="1508"/>
                </a:lnTo>
                <a:lnTo>
                  <a:pt x="17264" y="2375"/>
                </a:lnTo>
                <a:lnTo>
                  <a:pt x="17627" y="3241"/>
                </a:lnTo>
                <a:lnTo>
                  <a:pt x="17991" y="4108"/>
                </a:lnTo>
                <a:lnTo>
                  <a:pt x="18009" y="4139"/>
                </a:lnTo>
                <a:lnTo>
                  <a:pt x="18030" y="4169"/>
                </a:lnTo>
                <a:lnTo>
                  <a:pt x="18056" y="4198"/>
                </a:lnTo>
                <a:lnTo>
                  <a:pt x="18083" y="4222"/>
                </a:lnTo>
                <a:lnTo>
                  <a:pt x="18114" y="4244"/>
                </a:lnTo>
                <a:lnTo>
                  <a:pt x="18149" y="4261"/>
                </a:lnTo>
                <a:lnTo>
                  <a:pt x="18186" y="4271"/>
                </a:lnTo>
                <a:lnTo>
                  <a:pt x="18204" y="4273"/>
                </a:lnTo>
                <a:lnTo>
                  <a:pt x="18225" y="4274"/>
                </a:lnTo>
                <a:lnTo>
                  <a:pt x="18273" y="4270"/>
                </a:lnTo>
                <a:lnTo>
                  <a:pt x="18296" y="4264"/>
                </a:lnTo>
                <a:lnTo>
                  <a:pt x="18317" y="4256"/>
                </a:lnTo>
                <a:lnTo>
                  <a:pt x="18357" y="4234"/>
                </a:lnTo>
                <a:lnTo>
                  <a:pt x="18390" y="4205"/>
                </a:lnTo>
                <a:lnTo>
                  <a:pt x="18419" y="4172"/>
                </a:lnTo>
                <a:lnTo>
                  <a:pt x="18431" y="4153"/>
                </a:lnTo>
                <a:lnTo>
                  <a:pt x="18440" y="4133"/>
                </a:lnTo>
                <a:lnTo>
                  <a:pt x="18447" y="4114"/>
                </a:lnTo>
                <a:lnTo>
                  <a:pt x="18453" y="4093"/>
                </a:lnTo>
                <a:lnTo>
                  <a:pt x="18458" y="4048"/>
                </a:lnTo>
                <a:lnTo>
                  <a:pt x="18458" y="4022"/>
                </a:lnTo>
                <a:lnTo>
                  <a:pt x="18453" y="3998"/>
                </a:lnTo>
                <a:lnTo>
                  <a:pt x="18440" y="3953"/>
                </a:lnTo>
                <a:lnTo>
                  <a:pt x="18033" y="3022"/>
                </a:lnTo>
                <a:lnTo>
                  <a:pt x="17628" y="2090"/>
                </a:lnTo>
                <a:lnTo>
                  <a:pt x="17223" y="1159"/>
                </a:lnTo>
                <a:lnTo>
                  <a:pt x="16818" y="227"/>
                </a:lnTo>
                <a:lnTo>
                  <a:pt x="16797" y="184"/>
                </a:lnTo>
                <a:lnTo>
                  <a:pt x="16772" y="146"/>
                </a:lnTo>
                <a:lnTo>
                  <a:pt x="16743" y="112"/>
                </a:lnTo>
                <a:lnTo>
                  <a:pt x="16712" y="83"/>
                </a:lnTo>
                <a:lnTo>
                  <a:pt x="16695" y="71"/>
                </a:lnTo>
                <a:lnTo>
                  <a:pt x="16676" y="61"/>
                </a:lnTo>
                <a:lnTo>
                  <a:pt x="16637" y="44"/>
                </a:lnTo>
                <a:lnTo>
                  <a:pt x="16592" y="34"/>
                </a:lnTo>
                <a:lnTo>
                  <a:pt x="16568" y="31"/>
                </a:lnTo>
                <a:lnTo>
                  <a:pt x="16542" y="31"/>
                </a:lnTo>
                <a:lnTo>
                  <a:pt x="16518" y="31"/>
                </a:lnTo>
                <a:close/>
                <a:moveTo>
                  <a:pt x="30368" y="31"/>
                </a:moveTo>
                <a:lnTo>
                  <a:pt x="30318" y="34"/>
                </a:lnTo>
                <a:lnTo>
                  <a:pt x="30273" y="44"/>
                </a:lnTo>
                <a:lnTo>
                  <a:pt x="30233" y="61"/>
                </a:lnTo>
                <a:lnTo>
                  <a:pt x="30213" y="71"/>
                </a:lnTo>
                <a:lnTo>
                  <a:pt x="30197" y="83"/>
                </a:lnTo>
                <a:lnTo>
                  <a:pt x="30180" y="97"/>
                </a:lnTo>
                <a:lnTo>
                  <a:pt x="30164" y="112"/>
                </a:lnTo>
                <a:lnTo>
                  <a:pt x="30137" y="146"/>
                </a:lnTo>
                <a:lnTo>
                  <a:pt x="30113" y="184"/>
                </a:lnTo>
                <a:lnTo>
                  <a:pt x="30092" y="227"/>
                </a:lnTo>
                <a:lnTo>
                  <a:pt x="29687" y="1154"/>
                </a:lnTo>
                <a:lnTo>
                  <a:pt x="29283" y="2081"/>
                </a:lnTo>
                <a:lnTo>
                  <a:pt x="28880" y="3008"/>
                </a:lnTo>
                <a:lnTo>
                  <a:pt x="28476" y="3935"/>
                </a:lnTo>
                <a:lnTo>
                  <a:pt x="28464" y="3961"/>
                </a:lnTo>
                <a:lnTo>
                  <a:pt x="28458" y="3986"/>
                </a:lnTo>
                <a:lnTo>
                  <a:pt x="28454" y="4013"/>
                </a:lnTo>
                <a:lnTo>
                  <a:pt x="28452" y="4042"/>
                </a:lnTo>
                <a:lnTo>
                  <a:pt x="28454" y="4064"/>
                </a:lnTo>
                <a:lnTo>
                  <a:pt x="28457" y="4087"/>
                </a:lnTo>
                <a:lnTo>
                  <a:pt x="28463" y="4108"/>
                </a:lnTo>
                <a:lnTo>
                  <a:pt x="28472" y="4129"/>
                </a:lnTo>
                <a:lnTo>
                  <a:pt x="28481" y="4148"/>
                </a:lnTo>
                <a:lnTo>
                  <a:pt x="28493" y="4168"/>
                </a:lnTo>
                <a:lnTo>
                  <a:pt x="28508" y="4186"/>
                </a:lnTo>
                <a:lnTo>
                  <a:pt x="28523" y="4202"/>
                </a:lnTo>
                <a:lnTo>
                  <a:pt x="28539" y="4219"/>
                </a:lnTo>
                <a:lnTo>
                  <a:pt x="28559" y="4232"/>
                </a:lnTo>
                <a:lnTo>
                  <a:pt x="28578" y="4244"/>
                </a:lnTo>
                <a:lnTo>
                  <a:pt x="28599" y="4255"/>
                </a:lnTo>
                <a:lnTo>
                  <a:pt x="28644" y="4270"/>
                </a:lnTo>
                <a:lnTo>
                  <a:pt x="28692" y="4274"/>
                </a:lnTo>
                <a:lnTo>
                  <a:pt x="28734" y="4271"/>
                </a:lnTo>
                <a:lnTo>
                  <a:pt x="28775" y="4261"/>
                </a:lnTo>
                <a:lnTo>
                  <a:pt x="28811" y="4244"/>
                </a:lnTo>
                <a:lnTo>
                  <a:pt x="28844" y="4223"/>
                </a:lnTo>
                <a:lnTo>
                  <a:pt x="28859" y="4210"/>
                </a:lnTo>
                <a:lnTo>
                  <a:pt x="28872" y="4196"/>
                </a:lnTo>
                <a:lnTo>
                  <a:pt x="28898" y="4166"/>
                </a:lnTo>
                <a:lnTo>
                  <a:pt x="28919" y="4133"/>
                </a:lnTo>
                <a:lnTo>
                  <a:pt x="28937" y="4096"/>
                </a:lnTo>
                <a:lnTo>
                  <a:pt x="29298" y="3232"/>
                </a:lnTo>
                <a:lnTo>
                  <a:pt x="29661" y="2369"/>
                </a:lnTo>
                <a:lnTo>
                  <a:pt x="30023" y="1505"/>
                </a:lnTo>
                <a:lnTo>
                  <a:pt x="30386" y="643"/>
                </a:lnTo>
                <a:lnTo>
                  <a:pt x="30749" y="1508"/>
                </a:lnTo>
                <a:lnTo>
                  <a:pt x="31112" y="2375"/>
                </a:lnTo>
                <a:lnTo>
                  <a:pt x="31475" y="3241"/>
                </a:lnTo>
                <a:lnTo>
                  <a:pt x="31839" y="4108"/>
                </a:lnTo>
                <a:lnTo>
                  <a:pt x="31857" y="4139"/>
                </a:lnTo>
                <a:lnTo>
                  <a:pt x="31878" y="4169"/>
                </a:lnTo>
                <a:lnTo>
                  <a:pt x="31904" y="4198"/>
                </a:lnTo>
                <a:lnTo>
                  <a:pt x="31932" y="4222"/>
                </a:lnTo>
                <a:lnTo>
                  <a:pt x="31964" y="4244"/>
                </a:lnTo>
                <a:lnTo>
                  <a:pt x="31997" y="4261"/>
                </a:lnTo>
                <a:lnTo>
                  <a:pt x="32034" y="4271"/>
                </a:lnTo>
                <a:lnTo>
                  <a:pt x="32054" y="4273"/>
                </a:lnTo>
                <a:lnTo>
                  <a:pt x="32073" y="4274"/>
                </a:lnTo>
                <a:lnTo>
                  <a:pt x="32121" y="4270"/>
                </a:lnTo>
                <a:lnTo>
                  <a:pt x="32144" y="4264"/>
                </a:lnTo>
                <a:lnTo>
                  <a:pt x="32165" y="4256"/>
                </a:lnTo>
                <a:lnTo>
                  <a:pt x="32205" y="4234"/>
                </a:lnTo>
                <a:lnTo>
                  <a:pt x="32240" y="4205"/>
                </a:lnTo>
                <a:lnTo>
                  <a:pt x="32268" y="4172"/>
                </a:lnTo>
                <a:lnTo>
                  <a:pt x="32279" y="4153"/>
                </a:lnTo>
                <a:lnTo>
                  <a:pt x="32289" y="4133"/>
                </a:lnTo>
                <a:lnTo>
                  <a:pt x="32297" y="4114"/>
                </a:lnTo>
                <a:lnTo>
                  <a:pt x="32303" y="4093"/>
                </a:lnTo>
                <a:lnTo>
                  <a:pt x="32307" y="4048"/>
                </a:lnTo>
                <a:lnTo>
                  <a:pt x="32306" y="4022"/>
                </a:lnTo>
                <a:lnTo>
                  <a:pt x="32303" y="3998"/>
                </a:lnTo>
                <a:lnTo>
                  <a:pt x="32289" y="3953"/>
                </a:lnTo>
                <a:lnTo>
                  <a:pt x="31883" y="3022"/>
                </a:lnTo>
                <a:lnTo>
                  <a:pt x="31478" y="2090"/>
                </a:lnTo>
                <a:lnTo>
                  <a:pt x="31071" y="1159"/>
                </a:lnTo>
                <a:lnTo>
                  <a:pt x="30666" y="227"/>
                </a:lnTo>
                <a:lnTo>
                  <a:pt x="30645" y="184"/>
                </a:lnTo>
                <a:lnTo>
                  <a:pt x="30621" y="146"/>
                </a:lnTo>
                <a:lnTo>
                  <a:pt x="30593" y="112"/>
                </a:lnTo>
                <a:lnTo>
                  <a:pt x="30561" y="83"/>
                </a:lnTo>
                <a:lnTo>
                  <a:pt x="30543" y="71"/>
                </a:lnTo>
                <a:lnTo>
                  <a:pt x="30525" y="61"/>
                </a:lnTo>
                <a:lnTo>
                  <a:pt x="30485" y="44"/>
                </a:lnTo>
                <a:lnTo>
                  <a:pt x="30441" y="34"/>
                </a:lnTo>
                <a:lnTo>
                  <a:pt x="30417" y="31"/>
                </a:lnTo>
                <a:lnTo>
                  <a:pt x="30392" y="31"/>
                </a:lnTo>
                <a:lnTo>
                  <a:pt x="30368" y="31"/>
                </a:lnTo>
                <a:close/>
                <a:moveTo>
                  <a:pt x="36018" y="4277"/>
                </a:moveTo>
                <a:lnTo>
                  <a:pt x="36045" y="4276"/>
                </a:lnTo>
                <a:lnTo>
                  <a:pt x="36071" y="4273"/>
                </a:lnTo>
                <a:lnTo>
                  <a:pt x="36096" y="4265"/>
                </a:lnTo>
                <a:lnTo>
                  <a:pt x="36120" y="4256"/>
                </a:lnTo>
                <a:lnTo>
                  <a:pt x="36143" y="4246"/>
                </a:lnTo>
                <a:lnTo>
                  <a:pt x="36165" y="4232"/>
                </a:lnTo>
                <a:lnTo>
                  <a:pt x="36204" y="4201"/>
                </a:lnTo>
                <a:lnTo>
                  <a:pt x="36221" y="4181"/>
                </a:lnTo>
                <a:lnTo>
                  <a:pt x="36236" y="4162"/>
                </a:lnTo>
                <a:lnTo>
                  <a:pt x="36249" y="4139"/>
                </a:lnTo>
                <a:lnTo>
                  <a:pt x="36261" y="4117"/>
                </a:lnTo>
                <a:lnTo>
                  <a:pt x="36269" y="4093"/>
                </a:lnTo>
                <a:lnTo>
                  <a:pt x="36276" y="4067"/>
                </a:lnTo>
                <a:lnTo>
                  <a:pt x="36279" y="4042"/>
                </a:lnTo>
                <a:lnTo>
                  <a:pt x="36281" y="4015"/>
                </a:lnTo>
                <a:lnTo>
                  <a:pt x="36279" y="3988"/>
                </a:lnTo>
                <a:lnTo>
                  <a:pt x="36278" y="3974"/>
                </a:lnTo>
                <a:lnTo>
                  <a:pt x="36276" y="3961"/>
                </a:lnTo>
                <a:lnTo>
                  <a:pt x="36269" y="3935"/>
                </a:lnTo>
                <a:lnTo>
                  <a:pt x="36261" y="3911"/>
                </a:lnTo>
                <a:lnTo>
                  <a:pt x="36249" y="3889"/>
                </a:lnTo>
                <a:lnTo>
                  <a:pt x="36236" y="3866"/>
                </a:lnTo>
                <a:lnTo>
                  <a:pt x="36204" y="3827"/>
                </a:lnTo>
                <a:lnTo>
                  <a:pt x="36185" y="3811"/>
                </a:lnTo>
                <a:lnTo>
                  <a:pt x="36165" y="3796"/>
                </a:lnTo>
                <a:lnTo>
                  <a:pt x="36143" y="3782"/>
                </a:lnTo>
                <a:lnTo>
                  <a:pt x="36120" y="3772"/>
                </a:lnTo>
                <a:lnTo>
                  <a:pt x="36096" y="3763"/>
                </a:lnTo>
                <a:lnTo>
                  <a:pt x="36071" y="3755"/>
                </a:lnTo>
                <a:lnTo>
                  <a:pt x="36045" y="3752"/>
                </a:lnTo>
                <a:lnTo>
                  <a:pt x="36018" y="3751"/>
                </a:lnTo>
                <a:lnTo>
                  <a:pt x="35991" y="3752"/>
                </a:lnTo>
                <a:lnTo>
                  <a:pt x="35964" y="3755"/>
                </a:lnTo>
                <a:lnTo>
                  <a:pt x="35939" y="3763"/>
                </a:lnTo>
                <a:lnTo>
                  <a:pt x="35915" y="3772"/>
                </a:lnTo>
                <a:lnTo>
                  <a:pt x="35892" y="3782"/>
                </a:lnTo>
                <a:lnTo>
                  <a:pt x="35870" y="3796"/>
                </a:lnTo>
                <a:lnTo>
                  <a:pt x="35831" y="3827"/>
                </a:lnTo>
                <a:lnTo>
                  <a:pt x="35814" y="3847"/>
                </a:lnTo>
                <a:lnTo>
                  <a:pt x="35799" y="3866"/>
                </a:lnTo>
                <a:lnTo>
                  <a:pt x="35786" y="3889"/>
                </a:lnTo>
                <a:lnTo>
                  <a:pt x="35775" y="3911"/>
                </a:lnTo>
                <a:lnTo>
                  <a:pt x="35766" y="3935"/>
                </a:lnTo>
                <a:lnTo>
                  <a:pt x="35759" y="3961"/>
                </a:lnTo>
                <a:lnTo>
                  <a:pt x="35756" y="3988"/>
                </a:lnTo>
                <a:lnTo>
                  <a:pt x="35754" y="4015"/>
                </a:lnTo>
                <a:lnTo>
                  <a:pt x="35756" y="4042"/>
                </a:lnTo>
                <a:lnTo>
                  <a:pt x="35757" y="4054"/>
                </a:lnTo>
                <a:lnTo>
                  <a:pt x="35759" y="4067"/>
                </a:lnTo>
                <a:lnTo>
                  <a:pt x="35766" y="4093"/>
                </a:lnTo>
                <a:lnTo>
                  <a:pt x="35775" y="4117"/>
                </a:lnTo>
                <a:lnTo>
                  <a:pt x="35786" y="4139"/>
                </a:lnTo>
                <a:lnTo>
                  <a:pt x="35799" y="4162"/>
                </a:lnTo>
                <a:lnTo>
                  <a:pt x="35831" y="4201"/>
                </a:lnTo>
                <a:lnTo>
                  <a:pt x="35850" y="4217"/>
                </a:lnTo>
                <a:lnTo>
                  <a:pt x="35870" y="4232"/>
                </a:lnTo>
                <a:lnTo>
                  <a:pt x="35892" y="4246"/>
                </a:lnTo>
                <a:lnTo>
                  <a:pt x="35915" y="4256"/>
                </a:lnTo>
                <a:lnTo>
                  <a:pt x="35939" y="4265"/>
                </a:lnTo>
                <a:lnTo>
                  <a:pt x="35964" y="4273"/>
                </a:lnTo>
                <a:lnTo>
                  <a:pt x="35991" y="4276"/>
                </a:lnTo>
                <a:lnTo>
                  <a:pt x="36018" y="4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6587203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1268761"/>
            <a:ext cx="8208144" cy="1584175"/>
          </a:xfrm>
        </p:spPr>
        <p:txBody>
          <a:bodyPr anchor="t" anchorCtr="0"/>
          <a:lstStyle>
            <a:lvl1pPr algn="l">
              <a:lnSpc>
                <a:spcPct val="100000"/>
              </a:lnSpc>
              <a:defRPr sz="3200">
                <a:solidFill>
                  <a:schemeClr val="accent2"/>
                </a:solidFill>
              </a:defRPr>
            </a:lvl1pPr>
          </a:lstStyle>
          <a:p>
            <a:r>
              <a:rPr lang="fi-FI"/>
              <a:t>Muokkaa </a:t>
            </a:r>
            <a:r>
              <a:rPr lang="fi-FI" err="1"/>
              <a:t>perustyyl</a:t>
            </a:r>
            <a:r>
              <a:rPr lang="fi-FI"/>
              <a:t>. </a:t>
            </a:r>
            <a:r>
              <a:rPr lang="fi-FI" err="1"/>
              <a:t>napsautt</a:t>
            </a:r>
            <a:r>
              <a:rPr lang="fi-FI"/>
              <a:t>.</a:t>
            </a:r>
            <a:endParaRPr lang="en-US"/>
          </a:p>
        </p:txBody>
      </p:sp>
      <p:sp>
        <p:nvSpPr>
          <p:cNvPr id="3" name="Subtitle 2"/>
          <p:cNvSpPr>
            <a:spLocks noGrp="1"/>
          </p:cNvSpPr>
          <p:nvPr>
            <p:ph type="subTitle" idx="1" hasCustomPrompt="1"/>
          </p:nvPr>
        </p:nvSpPr>
        <p:spPr>
          <a:xfrm>
            <a:off x="4511824" y="5445224"/>
            <a:ext cx="5687864" cy="252314"/>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F2DAFC75-646D-40D2-80C1-60CF8A3D0D7A}"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90" cy="252412"/>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grpSp>
        <p:nvGrpSpPr>
          <p:cNvPr id="29" name="Group 28"/>
          <p:cNvGrpSpPr>
            <a:grpSpLocks noChangeAspect="1"/>
          </p:cNvGrpSpPr>
          <p:nvPr userDrawn="1"/>
        </p:nvGrpSpPr>
        <p:grpSpPr>
          <a:xfrm>
            <a:off x="1991430" y="3140960"/>
            <a:ext cx="5652000" cy="1818351"/>
            <a:chOff x="982663" y="187326"/>
            <a:chExt cx="5876925" cy="1890713"/>
          </a:xfrm>
        </p:grpSpPr>
        <p:sp>
          <p:nvSpPr>
            <p:cNvPr id="30"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6587203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ikajana">
    <p:bg>
      <p:bgPr>
        <a:solidFill>
          <a:schemeClr val="accent1"/>
        </a:solidFill>
        <a:effectLst/>
      </p:bgPr>
    </p:bg>
    <p:spTree>
      <p:nvGrpSpPr>
        <p:cNvPr id="1" name=""/>
        <p:cNvGrpSpPr/>
        <p:nvPr/>
      </p:nvGrpSpPr>
      <p:grpSpPr>
        <a:xfrm>
          <a:off x="0" y="0"/>
          <a:ext cx="0" cy="0"/>
          <a:chOff x="0" y="0"/>
          <a:chExt cx="0" cy="0"/>
        </a:xfrm>
      </p:grpSpPr>
      <p:cxnSp>
        <p:nvCxnSpPr>
          <p:cNvPr id="12" name="Shape 190"/>
          <p:cNvCxnSpPr/>
          <p:nvPr userDrawn="1"/>
        </p:nvCxnSpPr>
        <p:spPr>
          <a:xfrm>
            <a:off x="16234" y="3409000"/>
            <a:ext cx="12173999" cy="0"/>
          </a:xfrm>
          <a:prstGeom prst="straightConnector1">
            <a:avLst/>
          </a:prstGeom>
          <a:noFill/>
          <a:ln w="38100" cap="flat" cmpd="sng">
            <a:solidFill>
              <a:srgbClr val="FFFFFF"/>
            </a:solidFill>
            <a:prstDash val="solid"/>
            <a:round/>
            <a:headEnd type="none" w="lg" len="lg"/>
            <a:tailEnd type="none" w="lg" len="lg"/>
          </a:ln>
        </p:spPr>
      </p:cxnSp>
      <p:sp>
        <p:nvSpPr>
          <p:cNvPr id="13" name="Shape 191"/>
          <p:cNvSpPr/>
          <p:nvPr userDrawn="1"/>
        </p:nvSpPr>
        <p:spPr>
          <a:xfrm>
            <a:off x="353479" y="3261573"/>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14" name="Shape 192"/>
          <p:cNvSpPr/>
          <p:nvPr userDrawn="1"/>
        </p:nvSpPr>
        <p:spPr>
          <a:xfrm>
            <a:off x="5382254" y="3272449"/>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15" name="Shape 193"/>
          <p:cNvSpPr/>
          <p:nvPr userDrawn="1"/>
        </p:nvSpPr>
        <p:spPr>
          <a:xfrm>
            <a:off x="7060462" y="3272449"/>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20" name="Shape 191"/>
          <p:cNvSpPr/>
          <p:nvPr userDrawn="1"/>
        </p:nvSpPr>
        <p:spPr>
          <a:xfrm>
            <a:off x="2025838" y="3261573"/>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21" name="Shape 191"/>
          <p:cNvSpPr/>
          <p:nvPr userDrawn="1"/>
        </p:nvSpPr>
        <p:spPr>
          <a:xfrm>
            <a:off x="3704046" y="3261573"/>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25" name="Shape 193"/>
          <p:cNvSpPr/>
          <p:nvPr userDrawn="1"/>
        </p:nvSpPr>
        <p:spPr>
          <a:xfrm>
            <a:off x="8738670" y="3272449"/>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27" name="Shape 193"/>
          <p:cNvSpPr/>
          <p:nvPr userDrawn="1"/>
        </p:nvSpPr>
        <p:spPr>
          <a:xfrm>
            <a:off x="10416878" y="3264803"/>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33" name="Date Placeholder 3"/>
          <p:cNvSpPr>
            <a:spLocks noGrp="1"/>
          </p:cNvSpPr>
          <p:nvPr>
            <p:ph type="dt" sz="half" idx="10"/>
          </p:nvPr>
        </p:nvSpPr>
        <p:spPr>
          <a:xfrm>
            <a:off x="623888" y="6381328"/>
            <a:ext cx="1368425" cy="143297"/>
          </a:xfrm>
        </p:spPr>
        <p:txBody>
          <a:bodyPr/>
          <a:lstStyle/>
          <a:p>
            <a:fld id="{4B98DF88-3FB2-4BAB-B24D-E7815AEC04E4}" type="datetime1">
              <a:rPr lang="fi-FI" smtClean="0"/>
              <a:t>1.9.2022</a:t>
            </a:fld>
            <a:endParaRPr lang="en-US"/>
          </a:p>
        </p:txBody>
      </p:sp>
      <p:sp>
        <p:nvSpPr>
          <p:cNvPr id="34" name="Footer Placeholder 4"/>
          <p:cNvSpPr>
            <a:spLocks noGrp="1"/>
          </p:cNvSpPr>
          <p:nvPr>
            <p:ph type="ftr" sz="quarter" idx="11"/>
          </p:nvPr>
        </p:nvSpPr>
        <p:spPr>
          <a:xfrm>
            <a:off x="1992313" y="6381328"/>
            <a:ext cx="7127875" cy="143297"/>
          </a:xfrm>
        </p:spPr>
        <p:txBody>
          <a:bodyPr/>
          <a:lstStyle/>
          <a:p>
            <a:r>
              <a:rPr lang="en-US"/>
              <a:t>Tapio Lehto</a:t>
            </a:r>
          </a:p>
        </p:txBody>
      </p:sp>
      <p:sp>
        <p:nvSpPr>
          <p:cNvPr id="35" name="Slide Number Placeholder 5"/>
          <p:cNvSpPr>
            <a:spLocks noGrp="1"/>
          </p:cNvSpPr>
          <p:nvPr>
            <p:ph type="sldNum" sz="quarter" idx="12"/>
          </p:nvPr>
        </p:nvSpPr>
        <p:spPr>
          <a:xfrm>
            <a:off x="11424592" y="333375"/>
            <a:ext cx="432446" cy="365125"/>
          </a:xfrm>
        </p:spPr>
        <p:txBody>
          <a:bodyPr/>
          <a:lstStyle/>
          <a:p>
            <a:fld id="{3830005B-7B2D-47A2-ABC5-72B477741C24}" type="slidenum">
              <a:rPr lang="en-US" smtClean="0"/>
              <a:t>‹#›</a:t>
            </a:fld>
            <a:endParaRPr lang="en-US"/>
          </a:p>
        </p:txBody>
      </p:sp>
      <p:sp>
        <p:nvSpPr>
          <p:cNvPr id="37" name="Title 1"/>
          <p:cNvSpPr>
            <a:spLocks noGrp="1"/>
          </p:cNvSpPr>
          <p:nvPr>
            <p:ph type="title" hasCustomPrompt="1"/>
          </p:nvPr>
        </p:nvSpPr>
        <p:spPr>
          <a:xfrm>
            <a:off x="623889" y="333375"/>
            <a:ext cx="10800851" cy="863315"/>
          </a:xfrm>
        </p:spPr>
        <p:txBody>
          <a:bodyPr/>
          <a:lstStyle>
            <a:lvl1pPr>
              <a:defRPr>
                <a:solidFill>
                  <a:schemeClr val="accent2"/>
                </a:solidFill>
              </a:defRPr>
            </a:lvl1pPr>
          </a:lstStyle>
          <a:p>
            <a:r>
              <a:rPr lang="fi-FI"/>
              <a:t>Muokkaa </a:t>
            </a:r>
            <a:r>
              <a:rPr lang="fi-FI" err="1"/>
              <a:t>perustyyl</a:t>
            </a:r>
            <a:r>
              <a:rPr lang="fi-FI"/>
              <a:t>. </a:t>
            </a:r>
            <a:r>
              <a:rPr lang="fi-FI" err="1"/>
              <a:t>napsautt</a:t>
            </a:r>
            <a:r>
              <a:rPr lang="fi-FI"/>
              <a:t>.</a:t>
            </a:r>
            <a:endParaRPr lang="en-US"/>
          </a:p>
        </p:txBody>
      </p:sp>
      <p:sp>
        <p:nvSpPr>
          <p:cNvPr id="31" name="Text Placeholder 7"/>
          <p:cNvSpPr>
            <a:spLocks noGrp="1"/>
          </p:cNvSpPr>
          <p:nvPr>
            <p:ph type="body" sz="quarter" idx="13"/>
          </p:nvPr>
        </p:nvSpPr>
        <p:spPr>
          <a:xfrm>
            <a:off x="353479" y="4132785"/>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32" name="Text Placeholder 7"/>
          <p:cNvSpPr>
            <a:spLocks noGrp="1"/>
          </p:cNvSpPr>
          <p:nvPr>
            <p:ph type="body" sz="quarter" idx="14"/>
          </p:nvPr>
        </p:nvSpPr>
        <p:spPr>
          <a:xfrm>
            <a:off x="2030712" y="4132786"/>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36" name="Text Placeholder 7"/>
          <p:cNvSpPr>
            <a:spLocks noGrp="1"/>
          </p:cNvSpPr>
          <p:nvPr>
            <p:ph type="body" sz="quarter" idx="15"/>
          </p:nvPr>
        </p:nvSpPr>
        <p:spPr>
          <a:xfrm>
            <a:off x="3707945" y="4132786"/>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38" name="Text Placeholder 7"/>
          <p:cNvSpPr>
            <a:spLocks noGrp="1"/>
          </p:cNvSpPr>
          <p:nvPr>
            <p:ph type="body" sz="quarter" idx="16"/>
          </p:nvPr>
        </p:nvSpPr>
        <p:spPr>
          <a:xfrm>
            <a:off x="5385178" y="4132786"/>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39" name="Text Placeholder 7"/>
          <p:cNvSpPr>
            <a:spLocks noGrp="1"/>
          </p:cNvSpPr>
          <p:nvPr>
            <p:ph type="body" sz="quarter" idx="17"/>
          </p:nvPr>
        </p:nvSpPr>
        <p:spPr>
          <a:xfrm>
            <a:off x="7062411" y="4132785"/>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40" name="Text Placeholder 7"/>
          <p:cNvSpPr>
            <a:spLocks noGrp="1"/>
          </p:cNvSpPr>
          <p:nvPr>
            <p:ph type="body" sz="quarter" idx="18"/>
          </p:nvPr>
        </p:nvSpPr>
        <p:spPr>
          <a:xfrm>
            <a:off x="8739644" y="4149081"/>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41" name="Text Placeholder 7"/>
          <p:cNvSpPr>
            <a:spLocks noGrp="1"/>
          </p:cNvSpPr>
          <p:nvPr>
            <p:ph type="body" sz="quarter" idx="19"/>
          </p:nvPr>
        </p:nvSpPr>
        <p:spPr>
          <a:xfrm>
            <a:off x="10416878" y="4149080"/>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Tree>
    <p:extLst>
      <p:ext uri="{BB962C8B-B14F-4D97-AF65-F5344CB8AC3E}">
        <p14:creationId xmlns:p14="http://schemas.microsoft.com/office/powerpoint/2010/main" val="29054591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1268761"/>
            <a:ext cx="8208144" cy="1584175"/>
          </a:xfrm>
        </p:spPr>
        <p:txBody>
          <a:bodyPr anchor="t" anchorCtr="0"/>
          <a:lstStyle>
            <a:lvl1pPr algn="l">
              <a:lnSpc>
                <a:spcPct val="100000"/>
              </a:lnSpc>
              <a:defRPr sz="3200">
                <a:solidFill>
                  <a:schemeClr val="bg1"/>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4" cy="252314"/>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AEB353EE-93C2-4A63-8473-AAF2793A4F8A}"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90" cy="252412"/>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sp>
        <p:nvSpPr>
          <p:cNvPr id="14" name="Freeform 7">
            <a:extLst>
              <a:ext uri="{FF2B5EF4-FFF2-40B4-BE49-F238E27FC236}">
                <a16:creationId xmlns:a16="http://schemas.microsoft.com/office/drawing/2014/main" id="{09E6FC1E-529C-AD4A-9D72-4A92E0352A66}"/>
              </a:ext>
            </a:extLst>
          </p:cNvPr>
          <p:cNvSpPr>
            <a:spLocks noChangeAspect="1" noEditPoints="1"/>
          </p:cNvSpPr>
          <p:nvPr userDrawn="1"/>
        </p:nvSpPr>
        <p:spPr bwMode="auto">
          <a:xfrm>
            <a:off x="1992313" y="3429000"/>
            <a:ext cx="8207376" cy="969765"/>
          </a:xfrm>
          <a:custGeom>
            <a:avLst/>
            <a:gdLst>
              <a:gd name="T0" fmla="*/ 22454 w 36281"/>
              <a:gd name="T1" fmla="*/ 4021 h 4286"/>
              <a:gd name="T2" fmla="*/ 21918 w 36281"/>
              <a:gd name="T3" fmla="*/ 3604 h 4286"/>
              <a:gd name="T4" fmla="*/ 22094 w 36281"/>
              <a:gd name="T5" fmla="*/ 3322 h 4286"/>
              <a:gd name="T6" fmla="*/ 22658 w 36281"/>
              <a:gd name="T7" fmla="*/ 3632 h 4286"/>
              <a:gd name="T8" fmla="*/ 23606 w 36281"/>
              <a:gd name="T9" fmla="*/ 3865 h 4286"/>
              <a:gd name="T10" fmla="*/ 24342 w 36281"/>
              <a:gd name="T11" fmla="*/ 3614 h 4286"/>
              <a:gd name="T12" fmla="*/ 24540 w 36281"/>
              <a:gd name="T13" fmla="*/ 3155 h 4286"/>
              <a:gd name="T14" fmla="*/ 24326 w 36281"/>
              <a:gd name="T15" fmla="*/ 2672 h 4286"/>
              <a:gd name="T16" fmla="*/ 22962 w 36281"/>
              <a:gd name="T17" fmla="*/ 2222 h 4286"/>
              <a:gd name="T18" fmla="*/ 22235 w 36281"/>
              <a:gd name="T19" fmla="*/ 1775 h 4286"/>
              <a:gd name="T20" fmla="*/ 22044 w 36281"/>
              <a:gd name="T21" fmla="*/ 1148 h 4286"/>
              <a:gd name="T22" fmla="*/ 22235 w 36281"/>
              <a:gd name="T23" fmla="*/ 535 h 4286"/>
              <a:gd name="T24" fmla="*/ 22808 w 36281"/>
              <a:gd name="T25" fmla="*/ 107 h 4286"/>
              <a:gd name="T26" fmla="*/ 23715 w 36281"/>
              <a:gd name="T27" fmla="*/ 14 h 4286"/>
              <a:gd name="T28" fmla="*/ 24684 w 36281"/>
              <a:gd name="T29" fmla="*/ 361 h 4286"/>
              <a:gd name="T30" fmla="*/ 24848 w 36281"/>
              <a:gd name="T31" fmla="*/ 668 h 4286"/>
              <a:gd name="T32" fmla="*/ 24557 w 36281"/>
              <a:gd name="T33" fmla="*/ 818 h 4286"/>
              <a:gd name="T34" fmla="*/ 23693 w 36281"/>
              <a:gd name="T35" fmla="*/ 443 h 4286"/>
              <a:gd name="T36" fmla="*/ 22820 w 36281"/>
              <a:gd name="T37" fmla="*/ 575 h 4286"/>
              <a:gd name="T38" fmla="*/ 22517 w 36281"/>
              <a:gd name="T39" fmla="*/ 1096 h 4286"/>
              <a:gd name="T40" fmla="*/ 22739 w 36281"/>
              <a:gd name="T41" fmla="*/ 1586 h 4286"/>
              <a:gd name="T42" fmla="*/ 23981 w 36281"/>
              <a:gd name="T43" fmla="*/ 2000 h 4286"/>
              <a:gd name="T44" fmla="*/ 24801 w 36281"/>
              <a:gd name="T45" fmla="*/ 2456 h 4286"/>
              <a:gd name="T46" fmla="*/ 25014 w 36281"/>
              <a:gd name="T47" fmla="*/ 2980 h 4286"/>
              <a:gd name="T48" fmla="*/ 24885 w 36281"/>
              <a:gd name="T49" fmla="*/ 3647 h 4286"/>
              <a:gd name="T50" fmla="*/ 24348 w 36281"/>
              <a:gd name="T51" fmla="*/ 4130 h 4286"/>
              <a:gd name="T52" fmla="*/ 1916 w 36281"/>
              <a:gd name="T53" fmla="*/ 4274 h 4286"/>
              <a:gd name="T54" fmla="*/ 3026 w 36281"/>
              <a:gd name="T55" fmla="*/ 2215 h 4286"/>
              <a:gd name="T56" fmla="*/ 3753 w 36281"/>
              <a:gd name="T57" fmla="*/ 70 h 4286"/>
              <a:gd name="T58" fmla="*/ 3405 w 36281"/>
              <a:gd name="T59" fmla="*/ 166 h 4286"/>
              <a:gd name="T60" fmla="*/ 446 w 36281"/>
              <a:gd name="T61" fmla="*/ 139 h 4286"/>
              <a:gd name="T62" fmla="*/ 107 w 36281"/>
              <a:gd name="T63" fmla="*/ 73 h 4286"/>
              <a:gd name="T64" fmla="*/ 831 w 36281"/>
              <a:gd name="T65" fmla="*/ 2224 h 4286"/>
              <a:gd name="T66" fmla="*/ 9218 w 36281"/>
              <a:gd name="T67" fmla="*/ 31 h 4286"/>
              <a:gd name="T68" fmla="*/ 8133 w 36281"/>
              <a:gd name="T69" fmla="*/ 2081 h 4286"/>
              <a:gd name="T70" fmla="*/ 7343 w 36281"/>
              <a:gd name="T71" fmla="*/ 4168 h 4286"/>
              <a:gd name="T72" fmla="*/ 7694 w 36281"/>
              <a:gd name="T73" fmla="*/ 4223 h 4286"/>
              <a:gd name="T74" fmla="*/ 10325 w 36281"/>
              <a:gd name="T75" fmla="*/ 3241 h 4286"/>
              <a:gd name="T76" fmla="*/ 10994 w 36281"/>
              <a:gd name="T77" fmla="*/ 4264 h 4286"/>
              <a:gd name="T78" fmla="*/ 11139 w 36281"/>
              <a:gd name="T79" fmla="*/ 3953 h 4286"/>
              <a:gd name="T80" fmla="*/ 9290 w 36281"/>
              <a:gd name="T81" fmla="*/ 34 h 4286"/>
              <a:gd name="T82" fmla="*/ 16287 w 36281"/>
              <a:gd name="T83" fmla="*/ 146 h 4286"/>
              <a:gd name="T84" fmla="*/ 14609 w 36281"/>
              <a:gd name="T85" fmla="*/ 4087 h 4286"/>
              <a:gd name="T86" fmla="*/ 14843 w 36281"/>
              <a:gd name="T87" fmla="*/ 4274 h 4286"/>
              <a:gd name="T88" fmla="*/ 16173 w 36281"/>
              <a:gd name="T89" fmla="*/ 1505 h 4286"/>
              <a:gd name="T90" fmla="*/ 18186 w 36281"/>
              <a:gd name="T91" fmla="*/ 4271 h 4286"/>
              <a:gd name="T92" fmla="*/ 18453 w 36281"/>
              <a:gd name="T93" fmla="*/ 4093 h 4286"/>
              <a:gd name="T94" fmla="*/ 16712 w 36281"/>
              <a:gd name="T95" fmla="*/ 83 h 4286"/>
              <a:gd name="T96" fmla="*/ 30213 w 36281"/>
              <a:gd name="T97" fmla="*/ 71 h 4286"/>
              <a:gd name="T98" fmla="*/ 28458 w 36281"/>
              <a:gd name="T99" fmla="*/ 3986 h 4286"/>
              <a:gd name="T100" fmla="*/ 28559 w 36281"/>
              <a:gd name="T101" fmla="*/ 4232 h 4286"/>
              <a:gd name="T102" fmla="*/ 28919 w 36281"/>
              <a:gd name="T103" fmla="*/ 4133 h 4286"/>
              <a:gd name="T104" fmla="*/ 31904 w 36281"/>
              <a:gd name="T105" fmla="*/ 4198 h 4286"/>
              <a:gd name="T106" fmla="*/ 32268 w 36281"/>
              <a:gd name="T107" fmla="*/ 4172 h 4286"/>
              <a:gd name="T108" fmla="*/ 30666 w 36281"/>
              <a:gd name="T109" fmla="*/ 227 h 4286"/>
              <a:gd name="T110" fmla="*/ 36018 w 36281"/>
              <a:gd name="T111" fmla="*/ 4277 h 4286"/>
              <a:gd name="T112" fmla="*/ 36269 w 36281"/>
              <a:gd name="T113" fmla="*/ 4093 h 4286"/>
              <a:gd name="T114" fmla="*/ 36185 w 36281"/>
              <a:gd name="T115" fmla="*/ 3811 h 4286"/>
              <a:gd name="T116" fmla="*/ 35892 w 36281"/>
              <a:gd name="T117" fmla="*/ 3782 h 4286"/>
              <a:gd name="T118" fmla="*/ 35757 w 36281"/>
              <a:gd name="T119" fmla="*/ 4054 h 4286"/>
              <a:gd name="T120" fmla="*/ 35964 w 36281"/>
              <a:gd name="T121" fmla="*/ 4273 h 4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281" h="4286">
                <a:moveTo>
                  <a:pt x="23588" y="4286"/>
                </a:moveTo>
                <a:lnTo>
                  <a:pt x="23475" y="4285"/>
                </a:lnTo>
                <a:lnTo>
                  <a:pt x="23364" y="4277"/>
                </a:lnTo>
                <a:lnTo>
                  <a:pt x="23255" y="4267"/>
                </a:lnTo>
                <a:lnTo>
                  <a:pt x="23148" y="4250"/>
                </a:lnTo>
                <a:lnTo>
                  <a:pt x="23043" y="4231"/>
                </a:lnTo>
                <a:lnTo>
                  <a:pt x="22941" y="4207"/>
                </a:lnTo>
                <a:lnTo>
                  <a:pt x="22841" y="4178"/>
                </a:lnTo>
                <a:lnTo>
                  <a:pt x="22742" y="4145"/>
                </a:lnTo>
                <a:lnTo>
                  <a:pt x="22644" y="4108"/>
                </a:lnTo>
                <a:lnTo>
                  <a:pt x="22548" y="4066"/>
                </a:lnTo>
                <a:lnTo>
                  <a:pt x="22454" y="4021"/>
                </a:lnTo>
                <a:lnTo>
                  <a:pt x="22361" y="3970"/>
                </a:lnTo>
                <a:lnTo>
                  <a:pt x="22269" y="3916"/>
                </a:lnTo>
                <a:lnTo>
                  <a:pt x="22179" y="3857"/>
                </a:lnTo>
                <a:lnTo>
                  <a:pt x="22134" y="3826"/>
                </a:lnTo>
                <a:lnTo>
                  <a:pt x="22091" y="3794"/>
                </a:lnTo>
                <a:lnTo>
                  <a:pt x="22002" y="3727"/>
                </a:lnTo>
                <a:lnTo>
                  <a:pt x="21983" y="3713"/>
                </a:lnTo>
                <a:lnTo>
                  <a:pt x="21966" y="3695"/>
                </a:lnTo>
                <a:lnTo>
                  <a:pt x="21950" y="3676"/>
                </a:lnTo>
                <a:lnTo>
                  <a:pt x="21938" y="3653"/>
                </a:lnTo>
                <a:lnTo>
                  <a:pt x="21927" y="3629"/>
                </a:lnTo>
                <a:lnTo>
                  <a:pt x="21918" y="3604"/>
                </a:lnTo>
                <a:lnTo>
                  <a:pt x="21914" y="3577"/>
                </a:lnTo>
                <a:lnTo>
                  <a:pt x="21912" y="3548"/>
                </a:lnTo>
                <a:lnTo>
                  <a:pt x="21914" y="3524"/>
                </a:lnTo>
                <a:lnTo>
                  <a:pt x="21917" y="3502"/>
                </a:lnTo>
                <a:lnTo>
                  <a:pt x="21923" y="3479"/>
                </a:lnTo>
                <a:lnTo>
                  <a:pt x="21930" y="3457"/>
                </a:lnTo>
                <a:lnTo>
                  <a:pt x="21951" y="3418"/>
                </a:lnTo>
                <a:lnTo>
                  <a:pt x="21965" y="3400"/>
                </a:lnTo>
                <a:lnTo>
                  <a:pt x="21980" y="3383"/>
                </a:lnTo>
                <a:lnTo>
                  <a:pt x="22013" y="3355"/>
                </a:lnTo>
                <a:lnTo>
                  <a:pt x="22052" y="3334"/>
                </a:lnTo>
                <a:lnTo>
                  <a:pt x="22094" y="3322"/>
                </a:lnTo>
                <a:lnTo>
                  <a:pt x="22140" y="3316"/>
                </a:lnTo>
                <a:lnTo>
                  <a:pt x="22184" y="3320"/>
                </a:lnTo>
                <a:lnTo>
                  <a:pt x="22203" y="3326"/>
                </a:lnTo>
                <a:lnTo>
                  <a:pt x="22223" y="3332"/>
                </a:lnTo>
                <a:lnTo>
                  <a:pt x="22257" y="3349"/>
                </a:lnTo>
                <a:lnTo>
                  <a:pt x="22271" y="3359"/>
                </a:lnTo>
                <a:lnTo>
                  <a:pt x="22283" y="3370"/>
                </a:lnTo>
                <a:lnTo>
                  <a:pt x="22358" y="3431"/>
                </a:lnTo>
                <a:lnTo>
                  <a:pt x="22431" y="3487"/>
                </a:lnTo>
                <a:lnTo>
                  <a:pt x="22506" y="3539"/>
                </a:lnTo>
                <a:lnTo>
                  <a:pt x="22581" y="3587"/>
                </a:lnTo>
                <a:lnTo>
                  <a:pt x="22658" y="3632"/>
                </a:lnTo>
                <a:lnTo>
                  <a:pt x="22734" y="3673"/>
                </a:lnTo>
                <a:lnTo>
                  <a:pt x="22814" y="3710"/>
                </a:lnTo>
                <a:lnTo>
                  <a:pt x="22893" y="3742"/>
                </a:lnTo>
                <a:lnTo>
                  <a:pt x="22974" y="3770"/>
                </a:lnTo>
                <a:lnTo>
                  <a:pt x="23057" y="3796"/>
                </a:lnTo>
                <a:lnTo>
                  <a:pt x="23142" y="3817"/>
                </a:lnTo>
                <a:lnTo>
                  <a:pt x="23231" y="3833"/>
                </a:lnTo>
                <a:lnTo>
                  <a:pt x="23321" y="3847"/>
                </a:lnTo>
                <a:lnTo>
                  <a:pt x="23366" y="3853"/>
                </a:lnTo>
                <a:lnTo>
                  <a:pt x="23412" y="3857"/>
                </a:lnTo>
                <a:lnTo>
                  <a:pt x="23508" y="3862"/>
                </a:lnTo>
                <a:lnTo>
                  <a:pt x="23606" y="3865"/>
                </a:lnTo>
                <a:lnTo>
                  <a:pt x="23709" y="3860"/>
                </a:lnTo>
                <a:lnTo>
                  <a:pt x="23808" y="3851"/>
                </a:lnTo>
                <a:lnTo>
                  <a:pt x="23901" y="3835"/>
                </a:lnTo>
                <a:lnTo>
                  <a:pt x="23946" y="3824"/>
                </a:lnTo>
                <a:lnTo>
                  <a:pt x="23990" y="3811"/>
                </a:lnTo>
                <a:lnTo>
                  <a:pt x="24072" y="3782"/>
                </a:lnTo>
                <a:lnTo>
                  <a:pt x="24149" y="3748"/>
                </a:lnTo>
                <a:lnTo>
                  <a:pt x="24221" y="3709"/>
                </a:lnTo>
                <a:lnTo>
                  <a:pt x="24254" y="3688"/>
                </a:lnTo>
                <a:lnTo>
                  <a:pt x="24284" y="3664"/>
                </a:lnTo>
                <a:lnTo>
                  <a:pt x="24314" y="3640"/>
                </a:lnTo>
                <a:lnTo>
                  <a:pt x="24342" y="3614"/>
                </a:lnTo>
                <a:lnTo>
                  <a:pt x="24393" y="3560"/>
                </a:lnTo>
                <a:lnTo>
                  <a:pt x="24416" y="3532"/>
                </a:lnTo>
                <a:lnTo>
                  <a:pt x="24437" y="3502"/>
                </a:lnTo>
                <a:lnTo>
                  <a:pt x="24456" y="3472"/>
                </a:lnTo>
                <a:lnTo>
                  <a:pt x="24474" y="3440"/>
                </a:lnTo>
                <a:lnTo>
                  <a:pt x="24489" y="3407"/>
                </a:lnTo>
                <a:lnTo>
                  <a:pt x="24503" y="3374"/>
                </a:lnTo>
                <a:lnTo>
                  <a:pt x="24513" y="3340"/>
                </a:lnTo>
                <a:lnTo>
                  <a:pt x="24524" y="3304"/>
                </a:lnTo>
                <a:lnTo>
                  <a:pt x="24531" y="3268"/>
                </a:lnTo>
                <a:lnTo>
                  <a:pt x="24536" y="3232"/>
                </a:lnTo>
                <a:lnTo>
                  <a:pt x="24540" y="3155"/>
                </a:lnTo>
                <a:lnTo>
                  <a:pt x="24540" y="3143"/>
                </a:lnTo>
                <a:lnTo>
                  <a:pt x="24537" y="3073"/>
                </a:lnTo>
                <a:lnTo>
                  <a:pt x="24530" y="3007"/>
                </a:lnTo>
                <a:lnTo>
                  <a:pt x="24524" y="2974"/>
                </a:lnTo>
                <a:lnTo>
                  <a:pt x="24515" y="2942"/>
                </a:lnTo>
                <a:lnTo>
                  <a:pt x="24494" y="2882"/>
                </a:lnTo>
                <a:lnTo>
                  <a:pt x="24465" y="2825"/>
                </a:lnTo>
                <a:lnTo>
                  <a:pt x="24428" y="2771"/>
                </a:lnTo>
                <a:lnTo>
                  <a:pt x="24405" y="2746"/>
                </a:lnTo>
                <a:lnTo>
                  <a:pt x="24381" y="2720"/>
                </a:lnTo>
                <a:lnTo>
                  <a:pt x="24354" y="2696"/>
                </a:lnTo>
                <a:lnTo>
                  <a:pt x="24326" y="2672"/>
                </a:lnTo>
                <a:lnTo>
                  <a:pt x="24260" y="2626"/>
                </a:lnTo>
                <a:lnTo>
                  <a:pt x="24182" y="2581"/>
                </a:lnTo>
                <a:lnTo>
                  <a:pt x="24140" y="2560"/>
                </a:lnTo>
                <a:lnTo>
                  <a:pt x="24093" y="2539"/>
                </a:lnTo>
                <a:lnTo>
                  <a:pt x="23993" y="2498"/>
                </a:lnTo>
                <a:lnTo>
                  <a:pt x="23879" y="2461"/>
                </a:lnTo>
                <a:lnTo>
                  <a:pt x="23750" y="2423"/>
                </a:lnTo>
                <a:lnTo>
                  <a:pt x="23607" y="2387"/>
                </a:lnTo>
                <a:lnTo>
                  <a:pt x="23451" y="2351"/>
                </a:lnTo>
                <a:lnTo>
                  <a:pt x="23276" y="2311"/>
                </a:lnTo>
                <a:lnTo>
                  <a:pt x="23114" y="2269"/>
                </a:lnTo>
                <a:lnTo>
                  <a:pt x="22962" y="2222"/>
                </a:lnTo>
                <a:lnTo>
                  <a:pt x="22824" y="2173"/>
                </a:lnTo>
                <a:lnTo>
                  <a:pt x="22760" y="2146"/>
                </a:lnTo>
                <a:lnTo>
                  <a:pt x="22697" y="2119"/>
                </a:lnTo>
                <a:lnTo>
                  <a:pt x="22638" y="2090"/>
                </a:lnTo>
                <a:lnTo>
                  <a:pt x="22581" y="2060"/>
                </a:lnTo>
                <a:lnTo>
                  <a:pt x="22529" y="2029"/>
                </a:lnTo>
                <a:lnTo>
                  <a:pt x="22478" y="1997"/>
                </a:lnTo>
                <a:lnTo>
                  <a:pt x="22386" y="1928"/>
                </a:lnTo>
                <a:lnTo>
                  <a:pt x="22344" y="1892"/>
                </a:lnTo>
                <a:lnTo>
                  <a:pt x="22305" y="1855"/>
                </a:lnTo>
                <a:lnTo>
                  <a:pt x="22268" y="1816"/>
                </a:lnTo>
                <a:lnTo>
                  <a:pt x="22235" y="1775"/>
                </a:lnTo>
                <a:lnTo>
                  <a:pt x="22205" y="1733"/>
                </a:lnTo>
                <a:lnTo>
                  <a:pt x="22176" y="1690"/>
                </a:lnTo>
                <a:lnTo>
                  <a:pt x="22151" y="1643"/>
                </a:lnTo>
                <a:lnTo>
                  <a:pt x="22128" y="1597"/>
                </a:lnTo>
                <a:lnTo>
                  <a:pt x="22109" y="1547"/>
                </a:lnTo>
                <a:lnTo>
                  <a:pt x="22091" y="1496"/>
                </a:lnTo>
                <a:lnTo>
                  <a:pt x="22077" y="1444"/>
                </a:lnTo>
                <a:lnTo>
                  <a:pt x="22065" y="1388"/>
                </a:lnTo>
                <a:lnTo>
                  <a:pt x="22056" y="1331"/>
                </a:lnTo>
                <a:lnTo>
                  <a:pt x="22049" y="1273"/>
                </a:lnTo>
                <a:lnTo>
                  <a:pt x="22046" y="1211"/>
                </a:lnTo>
                <a:lnTo>
                  <a:pt x="22044" y="1148"/>
                </a:lnTo>
                <a:lnTo>
                  <a:pt x="22044" y="1136"/>
                </a:lnTo>
                <a:lnTo>
                  <a:pt x="22046" y="1076"/>
                </a:lnTo>
                <a:lnTo>
                  <a:pt x="22050" y="1016"/>
                </a:lnTo>
                <a:lnTo>
                  <a:pt x="22059" y="958"/>
                </a:lnTo>
                <a:lnTo>
                  <a:pt x="22071" y="901"/>
                </a:lnTo>
                <a:lnTo>
                  <a:pt x="22085" y="844"/>
                </a:lnTo>
                <a:lnTo>
                  <a:pt x="22103" y="788"/>
                </a:lnTo>
                <a:lnTo>
                  <a:pt x="22124" y="736"/>
                </a:lnTo>
                <a:lnTo>
                  <a:pt x="22148" y="683"/>
                </a:lnTo>
                <a:lnTo>
                  <a:pt x="22173" y="632"/>
                </a:lnTo>
                <a:lnTo>
                  <a:pt x="22203" y="583"/>
                </a:lnTo>
                <a:lnTo>
                  <a:pt x="22235" y="535"/>
                </a:lnTo>
                <a:lnTo>
                  <a:pt x="22269" y="490"/>
                </a:lnTo>
                <a:lnTo>
                  <a:pt x="22307" y="445"/>
                </a:lnTo>
                <a:lnTo>
                  <a:pt x="22347" y="403"/>
                </a:lnTo>
                <a:lnTo>
                  <a:pt x="22389" y="362"/>
                </a:lnTo>
                <a:lnTo>
                  <a:pt x="22434" y="323"/>
                </a:lnTo>
                <a:lnTo>
                  <a:pt x="22481" y="286"/>
                </a:lnTo>
                <a:lnTo>
                  <a:pt x="22530" y="251"/>
                </a:lnTo>
                <a:lnTo>
                  <a:pt x="22581" y="218"/>
                </a:lnTo>
                <a:lnTo>
                  <a:pt x="22635" y="187"/>
                </a:lnTo>
                <a:lnTo>
                  <a:pt x="22691" y="158"/>
                </a:lnTo>
                <a:lnTo>
                  <a:pt x="22748" y="131"/>
                </a:lnTo>
                <a:lnTo>
                  <a:pt x="22808" y="107"/>
                </a:lnTo>
                <a:lnTo>
                  <a:pt x="22869" y="86"/>
                </a:lnTo>
                <a:lnTo>
                  <a:pt x="22932" y="67"/>
                </a:lnTo>
                <a:lnTo>
                  <a:pt x="22998" y="49"/>
                </a:lnTo>
                <a:lnTo>
                  <a:pt x="23064" y="34"/>
                </a:lnTo>
                <a:lnTo>
                  <a:pt x="23133" y="22"/>
                </a:lnTo>
                <a:lnTo>
                  <a:pt x="23202" y="13"/>
                </a:lnTo>
                <a:lnTo>
                  <a:pt x="23274" y="5"/>
                </a:lnTo>
                <a:lnTo>
                  <a:pt x="23346" y="2"/>
                </a:lnTo>
                <a:lnTo>
                  <a:pt x="23421" y="0"/>
                </a:lnTo>
                <a:lnTo>
                  <a:pt x="23522" y="2"/>
                </a:lnTo>
                <a:lnTo>
                  <a:pt x="23621" y="7"/>
                </a:lnTo>
                <a:lnTo>
                  <a:pt x="23715" y="14"/>
                </a:lnTo>
                <a:lnTo>
                  <a:pt x="23808" y="26"/>
                </a:lnTo>
                <a:lnTo>
                  <a:pt x="23897" y="40"/>
                </a:lnTo>
                <a:lnTo>
                  <a:pt x="23984" y="58"/>
                </a:lnTo>
                <a:lnTo>
                  <a:pt x="24069" y="79"/>
                </a:lnTo>
                <a:lnTo>
                  <a:pt x="24152" y="103"/>
                </a:lnTo>
                <a:lnTo>
                  <a:pt x="24231" y="130"/>
                </a:lnTo>
                <a:lnTo>
                  <a:pt x="24311" y="161"/>
                </a:lnTo>
                <a:lnTo>
                  <a:pt x="24387" y="194"/>
                </a:lnTo>
                <a:lnTo>
                  <a:pt x="24464" y="230"/>
                </a:lnTo>
                <a:lnTo>
                  <a:pt x="24537" y="271"/>
                </a:lnTo>
                <a:lnTo>
                  <a:pt x="24611" y="314"/>
                </a:lnTo>
                <a:lnTo>
                  <a:pt x="24684" y="361"/>
                </a:lnTo>
                <a:lnTo>
                  <a:pt x="24756" y="410"/>
                </a:lnTo>
                <a:lnTo>
                  <a:pt x="24774" y="425"/>
                </a:lnTo>
                <a:lnTo>
                  <a:pt x="24792" y="443"/>
                </a:lnTo>
                <a:lnTo>
                  <a:pt x="24809" y="463"/>
                </a:lnTo>
                <a:lnTo>
                  <a:pt x="24824" y="485"/>
                </a:lnTo>
                <a:lnTo>
                  <a:pt x="24837" y="511"/>
                </a:lnTo>
                <a:lnTo>
                  <a:pt x="24848" y="539"/>
                </a:lnTo>
                <a:lnTo>
                  <a:pt x="24855" y="569"/>
                </a:lnTo>
                <a:lnTo>
                  <a:pt x="24857" y="601"/>
                </a:lnTo>
                <a:lnTo>
                  <a:pt x="24857" y="625"/>
                </a:lnTo>
                <a:lnTo>
                  <a:pt x="24852" y="647"/>
                </a:lnTo>
                <a:lnTo>
                  <a:pt x="24848" y="668"/>
                </a:lnTo>
                <a:lnTo>
                  <a:pt x="24839" y="689"/>
                </a:lnTo>
                <a:lnTo>
                  <a:pt x="24819" y="727"/>
                </a:lnTo>
                <a:lnTo>
                  <a:pt x="24806" y="745"/>
                </a:lnTo>
                <a:lnTo>
                  <a:pt x="24791" y="761"/>
                </a:lnTo>
                <a:lnTo>
                  <a:pt x="24774" y="776"/>
                </a:lnTo>
                <a:lnTo>
                  <a:pt x="24758" y="788"/>
                </a:lnTo>
                <a:lnTo>
                  <a:pt x="24719" y="809"/>
                </a:lnTo>
                <a:lnTo>
                  <a:pt x="24675" y="823"/>
                </a:lnTo>
                <a:lnTo>
                  <a:pt x="24630" y="827"/>
                </a:lnTo>
                <a:lnTo>
                  <a:pt x="24611" y="827"/>
                </a:lnTo>
                <a:lnTo>
                  <a:pt x="24591" y="824"/>
                </a:lnTo>
                <a:lnTo>
                  <a:pt x="24557" y="818"/>
                </a:lnTo>
                <a:lnTo>
                  <a:pt x="24524" y="805"/>
                </a:lnTo>
                <a:lnTo>
                  <a:pt x="24492" y="785"/>
                </a:lnTo>
                <a:lnTo>
                  <a:pt x="24426" y="739"/>
                </a:lnTo>
                <a:lnTo>
                  <a:pt x="24360" y="697"/>
                </a:lnTo>
                <a:lnTo>
                  <a:pt x="24294" y="656"/>
                </a:lnTo>
                <a:lnTo>
                  <a:pt x="24228" y="620"/>
                </a:lnTo>
                <a:lnTo>
                  <a:pt x="24096" y="559"/>
                </a:lnTo>
                <a:lnTo>
                  <a:pt x="24030" y="532"/>
                </a:lnTo>
                <a:lnTo>
                  <a:pt x="23964" y="508"/>
                </a:lnTo>
                <a:lnTo>
                  <a:pt x="23897" y="487"/>
                </a:lnTo>
                <a:lnTo>
                  <a:pt x="23829" y="470"/>
                </a:lnTo>
                <a:lnTo>
                  <a:pt x="23693" y="443"/>
                </a:lnTo>
                <a:lnTo>
                  <a:pt x="23622" y="434"/>
                </a:lnTo>
                <a:lnTo>
                  <a:pt x="23552" y="427"/>
                </a:lnTo>
                <a:lnTo>
                  <a:pt x="23481" y="424"/>
                </a:lnTo>
                <a:lnTo>
                  <a:pt x="23409" y="422"/>
                </a:lnTo>
                <a:lnTo>
                  <a:pt x="23309" y="425"/>
                </a:lnTo>
                <a:lnTo>
                  <a:pt x="23214" y="436"/>
                </a:lnTo>
                <a:lnTo>
                  <a:pt x="23124" y="452"/>
                </a:lnTo>
                <a:lnTo>
                  <a:pt x="23081" y="463"/>
                </a:lnTo>
                <a:lnTo>
                  <a:pt x="23039" y="475"/>
                </a:lnTo>
                <a:lnTo>
                  <a:pt x="22961" y="503"/>
                </a:lnTo>
                <a:lnTo>
                  <a:pt x="22887" y="536"/>
                </a:lnTo>
                <a:lnTo>
                  <a:pt x="22820" y="575"/>
                </a:lnTo>
                <a:lnTo>
                  <a:pt x="22758" y="619"/>
                </a:lnTo>
                <a:lnTo>
                  <a:pt x="22703" y="665"/>
                </a:lnTo>
                <a:lnTo>
                  <a:pt x="22655" y="718"/>
                </a:lnTo>
                <a:lnTo>
                  <a:pt x="22614" y="773"/>
                </a:lnTo>
                <a:lnTo>
                  <a:pt x="22580" y="832"/>
                </a:lnTo>
                <a:lnTo>
                  <a:pt x="22565" y="862"/>
                </a:lnTo>
                <a:lnTo>
                  <a:pt x="22551" y="893"/>
                </a:lnTo>
                <a:lnTo>
                  <a:pt x="22541" y="926"/>
                </a:lnTo>
                <a:lnTo>
                  <a:pt x="22532" y="959"/>
                </a:lnTo>
                <a:lnTo>
                  <a:pt x="22526" y="992"/>
                </a:lnTo>
                <a:lnTo>
                  <a:pt x="22520" y="1025"/>
                </a:lnTo>
                <a:lnTo>
                  <a:pt x="22517" y="1096"/>
                </a:lnTo>
                <a:lnTo>
                  <a:pt x="22517" y="1108"/>
                </a:lnTo>
                <a:lnTo>
                  <a:pt x="22518" y="1178"/>
                </a:lnTo>
                <a:lnTo>
                  <a:pt x="22523" y="1213"/>
                </a:lnTo>
                <a:lnTo>
                  <a:pt x="22527" y="1247"/>
                </a:lnTo>
                <a:lnTo>
                  <a:pt x="22542" y="1310"/>
                </a:lnTo>
                <a:lnTo>
                  <a:pt x="22565" y="1372"/>
                </a:lnTo>
                <a:lnTo>
                  <a:pt x="22578" y="1402"/>
                </a:lnTo>
                <a:lnTo>
                  <a:pt x="22595" y="1430"/>
                </a:lnTo>
                <a:lnTo>
                  <a:pt x="22613" y="1457"/>
                </a:lnTo>
                <a:lnTo>
                  <a:pt x="22634" y="1484"/>
                </a:lnTo>
                <a:lnTo>
                  <a:pt x="22682" y="1537"/>
                </a:lnTo>
                <a:lnTo>
                  <a:pt x="22739" y="1586"/>
                </a:lnTo>
                <a:lnTo>
                  <a:pt x="22772" y="1610"/>
                </a:lnTo>
                <a:lnTo>
                  <a:pt x="22808" y="1633"/>
                </a:lnTo>
                <a:lnTo>
                  <a:pt x="22889" y="1678"/>
                </a:lnTo>
                <a:lnTo>
                  <a:pt x="22982" y="1721"/>
                </a:lnTo>
                <a:lnTo>
                  <a:pt x="23087" y="1763"/>
                </a:lnTo>
                <a:lnTo>
                  <a:pt x="23207" y="1802"/>
                </a:lnTo>
                <a:lnTo>
                  <a:pt x="23340" y="1841"/>
                </a:lnTo>
                <a:lnTo>
                  <a:pt x="23412" y="1861"/>
                </a:lnTo>
                <a:lnTo>
                  <a:pt x="23489" y="1880"/>
                </a:lnTo>
                <a:lnTo>
                  <a:pt x="23654" y="1918"/>
                </a:lnTo>
                <a:lnTo>
                  <a:pt x="23823" y="1957"/>
                </a:lnTo>
                <a:lnTo>
                  <a:pt x="23981" y="2000"/>
                </a:lnTo>
                <a:lnTo>
                  <a:pt x="24126" y="2047"/>
                </a:lnTo>
                <a:lnTo>
                  <a:pt x="24261" y="2098"/>
                </a:lnTo>
                <a:lnTo>
                  <a:pt x="24324" y="2123"/>
                </a:lnTo>
                <a:lnTo>
                  <a:pt x="24384" y="2152"/>
                </a:lnTo>
                <a:lnTo>
                  <a:pt x="24497" y="2212"/>
                </a:lnTo>
                <a:lnTo>
                  <a:pt x="24548" y="2242"/>
                </a:lnTo>
                <a:lnTo>
                  <a:pt x="24597" y="2275"/>
                </a:lnTo>
                <a:lnTo>
                  <a:pt x="24644" y="2309"/>
                </a:lnTo>
                <a:lnTo>
                  <a:pt x="24687" y="2344"/>
                </a:lnTo>
                <a:lnTo>
                  <a:pt x="24728" y="2380"/>
                </a:lnTo>
                <a:lnTo>
                  <a:pt x="24765" y="2417"/>
                </a:lnTo>
                <a:lnTo>
                  <a:pt x="24801" y="2456"/>
                </a:lnTo>
                <a:lnTo>
                  <a:pt x="24833" y="2497"/>
                </a:lnTo>
                <a:lnTo>
                  <a:pt x="24863" y="2539"/>
                </a:lnTo>
                <a:lnTo>
                  <a:pt x="24890" y="2581"/>
                </a:lnTo>
                <a:lnTo>
                  <a:pt x="24915" y="2626"/>
                </a:lnTo>
                <a:lnTo>
                  <a:pt x="24936" y="2672"/>
                </a:lnTo>
                <a:lnTo>
                  <a:pt x="24956" y="2719"/>
                </a:lnTo>
                <a:lnTo>
                  <a:pt x="24972" y="2768"/>
                </a:lnTo>
                <a:lnTo>
                  <a:pt x="24980" y="2794"/>
                </a:lnTo>
                <a:lnTo>
                  <a:pt x="24987" y="2819"/>
                </a:lnTo>
                <a:lnTo>
                  <a:pt x="24998" y="2870"/>
                </a:lnTo>
                <a:lnTo>
                  <a:pt x="25007" y="2924"/>
                </a:lnTo>
                <a:lnTo>
                  <a:pt x="25014" y="2980"/>
                </a:lnTo>
                <a:lnTo>
                  <a:pt x="25017" y="3037"/>
                </a:lnTo>
                <a:lnTo>
                  <a:pt x="25019" y="3097"/>
                </a:lnTo>
                <a:lnTo>
                  <a:pt x="25019" y="3109"/>
                </a:lnTo>
                <a:lnTo>
                  <a:pt x="25017" y="3175"/>
                </a:lnTo>
                <a:lnTo>
                  <a:pt x="25011" y="3239"/>
                </a:lnTo>
                <a:lnTo>
                  <a:pt x="25004" y="3302"/>
                </a:lnTo>
                <a:lnTo>
                  <a:pt x="24992" y="3364"/>
                </a:lnTo>
                <a:lnTo>
                  <a:pt x="24977" y="3424"/>
                </a:lnTo>
                <a:lnTo>
                  <a:pt x="24957" y="3482"/>
                </a:lnTo>
                <a:lnTo>
                  <a:pt x="24936" y="3539"/>
                </a:lnTo>
                <a:lnTo>
                  <a:pt x="24912" y="3593"/>
                </a:lnTo>
                <a:lnTo>
                  <a:pt x="24885" y="3647"/>
                </a:lnTo>
                <a:lnTo>
                  <a:pt x="24855" y="3698"/>
                </a:lnTo>
                <a:lnTo>
                  <a:pt x="24821" y="3748"/>
                </a:lnTo>
                <a:lnTo>
                  <a:pt x="24786" y="3794"/>
                </a:lnTo>
                <a:lnTo>
                  <a:pt x="24747" y="3841"/>
                </a:lnTo>
                <a:lnTo>
                  <a:pt x="24705" y="3884"/>
                </a:lnTo>
                <a:lnTo>
                  <a:pt x="24662" y="3926"/>
                </a:lnTo>
                <a:lnTo>
                  <a:pt x="24615" y="3965"/>
                </a:lnTo>
                <a:lnTo>
                  <a:pt x="24567" y="4003"/>
                </a:lnTo>
                <a:lnTo>
                  <a:pt x="24516" y="4037"/>
                </a:lnTo>
                <a:lnTo>
                  <a:pt x="24462" y="4070"/>
                </a:lnTo>
                <a:lnTo>
                  <a:pt x="24407" y="4102"/>
                </a:lnTo>
                <a:lnTo>
                  <a:pt x="24348" y="4130"/>
                </a:lnTo>
                <a:lnTo>
                  <a:pt x="24288" y="4157"/>
                </a:lnTo>
                <a:lnTo>
                  <a:pt x="24227" y="4181"/>
                </a:lnTo>
                <a:lnTo>
                  <a:pt x="24162" y="4202"/>
                </a:lnTo>
                <a:lnTo>
                  <a:pt x="24098" y="4222"/>
                </a:lnTo>
                <a:lnTo>
                  <a:pt x="24029" y="4238"/>
                </a:lnTo>
                <a:lnTo>
                  <a:pt x="23960" y="4253"/>
                </a:lnTo>
                <a:lnTo>
                  <a:pt x="23889" y="4265"/>
                </a:lnTo>
                <a:lnTo>
                  <a:pt x="23816" y="4274"/>
                </a:lnTo>
                <a:lnTo>
                  <a:pt x="23742" y="4280"/>
                </a:lnTo>
                <a:lnTo>
                  <a:pt x="23666" y="4285"/>
                </a:lnTo>
                <a:lnTo>
                  <a:pt x="23588" y="4286"/>
                </a:lnTo>
                <a:close/>
                <a:moveTo>
                  <a:pt x="1916" y="4274"/>
                </a:moveTo>
                <a:lnTo>
                  <a:pt x="1940" y="4274"/>
                </a:lnTo>
                <a:lnTo>
                  <a:pt x="1989" y="4271"/>
                </a:lnTo>
                <a:lnTo>
                  <a:pt x="2033" y="4261"/>
                </a:lnTo>
                <a:lnTo>
                  <a:pt x="2073" y="4244"/>
                </a:lnTo>
                <a:lnTo>
                  <a:pt x="2109" y="4220"/>
                </a:lnTo>
                <a:lnTo>
                  <a:pt x="2124" y="4207"/>
                </a:lnTo>
                <a:lnTo>
                  <a:pt x="2141" y="4192"/>
                </a:lnTo>
                <a:lnTo>
                  <a:pt x="2168" y="4159"/>
                </a:lnTo>
                <a:lnTo>
                  <a:pt x="2193" y="4121"/>
                </a:lnTo>
                <a:lnTo>
                  <a:pt x="2214" y="4078"/>
                </a:lnTo>
                <a:lnTo>
                  <a:pt x="2619" y="3146"/>
                </a:lnTo>
                <a:lnTo>
                  <a:pt x="3026" y="2215"/>
                </a:lnTo>
                <a:lnTo>
                  <a:pt x="3431" y="1283"/>
                </a:lnTo>
                <a:lnTo>
                  <a:pt x="3837" y="352"/>
                </a:lnTo>
                <a:lnTo>
                  <a:pt x="3851" y="307"/>
                </a:lnTo>
                <a:lnTo>
                  <a:pt x="3854" y="281"/>
                </a:lnTo>
                <a:lnTo>
                  <a:pt x="3855" y="256"/>
                </a:lnTo>
                <a:lnTo>
                  <a:pt x="3854" y="235"/>
                </a:lnTo>
                <a:lnTo>
                  <a:pt x="3851" y="212"/>
                </a:lnTo>
                <a:lnTo>
                  <a:pt x="3845" y="191"/>
                </a:lnTo>
                <a:lnTo>
                  <a:pt x="3837" y="170"/>
                </a:lnTo>
                <a:lnTo>
                  <a:pt x="3816" y="133"/>
                </a:lnTo>
                <a:lnTo>
                  <a:pt x="3788" y="98"/>
                </a:lnTo>
                <a:lnTo>
                  <a:pt x="3753" y="70"/>
                </a:lnTo>
                <a:lnTo>
                  <a:pt x="3734" y="59"/>
                </a:lnTo>
                <a:lnTo>
                  <a:pt x="3713" y="49"/>
                </a:lnTo>
                <a:lnTo>
                  <a:pt x="3692" y="41"/>
                </a:lnTo>
                <a:lnTo>
                  <a:pt x="3669" y="35"/>
                </a:lnTo>
                <a:lnTo>
                  <a:pt x="3621" y="31"/>
                </a:lnTo>
                <a:lnTo>
                  <a:pt x="3582" y="34"/>
                </a:lnTo>
                <a:lnTo>
                  <a:pt x="3545" y="44"/>
                </a:lnTo>
                <a:lnTo>
                  <a:pt x="3512" y="61"/>
                </a:lnTo>
                <a:lnTo>
                  <a:pt x="3480" y="82"/>
                </a:lnTo>
                <a:lnTo>
                  <a:pt x="3452" y="107"/>
                </a:lnTo>
                <a:lnTo>
                  <a:pt x="3426" y="136"/>
                </a:lnTo>
                <a:lnTo>
                  <a:pt x="3405" y="166"/>
                </a:lnTo>
                <a:lnTo>
                  <a:pt x="3387" y="197"/>
                </a:lnTo>
                <a:lnTo>
                  <a:pt x="3023" y="1063"/>
                </a:lnTo>
                <a:lnTo>
                  <a:pt x="2660" y="1928"/>
                </a:lnTo>
                <a:lnTo>
                  <a:pt x="2297" y="2794"/>
                </a:lnTo>
                <a:lnTo>
                  <a:pt x="1934" y="3661"/>
                </a:lnTo>
                <a:lnTo>
                  <a:pt x="1571" y="2797"/>
                </a:lnTo>
                <a:lnTo>
                  <a:pt x="1209" y="1934"/>
                </a:lnTo>
                <a:lnTo>
                  <a:pt x="846" y="1072"/>
                </a:lnTo>
                <a:lnTo>
                  <a:pt x="485" y="209"/>
                </a:lnTo>
                <a:lnTo>
                  <a:pt x="477" y="190"/>
                </a:lnTo>
                <a:lnTo>
                  <a:pt x="467" y="172"/>
                </a:lnTo>
                <a:lnTo>
                  <a:pt x="446" y="139"/>
                </a:lnTo>
                <a:lnTo>
                  <a:pt x="420" y="107"/>
                </a:lnTo>
                <a:lnTo>
                  <a:pt x="392" y="82"/>
                </a:lnTo>
                <a:lnTo>
                  <a:pt x="359" y="59"/>
                </a:lnTo>
                <a:lnTo>
                  <a:pt x="323" y="44"/>
                </a:lnTo>
                <a:lnTo>
                  <a:pt x="282" y="34"/>
                </a:lnTo>
                <a:lnTo>
                  <a:pt x="261" y="31"/>
                </a:lnTo>
                <a:lnTo>
                  <a:pt x="240" y="31"/>
                </a:lnTo>
                <a:lnTo>
                  <a:pt x="192" y="35"/>
                </a:lnTo>
                <a:lnTo>
                  <a:pt x="168" y="41"/>
                </a:lnTo>
                <a:lnTo>
                  <a:pt x="147" y="50"/>
                </a:lnTo>
                <a:lnTo>
                  <a:pt x="126" y="59"/>
                </a:lnTo>
                <a:lnTo>
                  <a:pt x="107" y="73"/>
                </a:lnTo>
                <a:lnTo>
                  <a:pt x="71" y="101"/>
                </a:lnTo>
                <a:lnTo>
                  <a:pt x="41" y="136"/>
                </a:lnTo>
                <a:lnTo>
                  <a:pt x="29" y="155"/>
                </a:lnTo>
                <a:lnTo>
                  <a:pt x="20" y="176"/>
                </a:lnTo>
                <a:lnTo>
                  <a:pt x="5" y="218"/>
                </a:lnTo>
                <a:lnTo>
                  <a:pt x="0" y="262"/>
                </a:lnTo>
                <a:lnTo>
                  <a:pt x="2" y="292"/>
                </a:lnTo>
                <a:lnTo>
                  <a:pt x="6" y="319"/>
                </a:lnTo>
                <a:lnTo>
                  <a:pt x="12" y="343"/>
                </a:lnTo>
                <a:lnTo>
                  <a:pt x="24" y="370"/>
                </a:lnTo>
                <a:lnTo>
                  <a:pt x="428" y="1297"/>
                </a:lnTo>
                <a:lnTo>
                  <a:pt x="831" y="2224"/>
                </a:lnTo>
                <a:lnTo>
                  <a:pt x="1235" y="3151"/>
                </a:lnTo>
                <a:lnTo>
                  <a:pt x="1640" y="4078"/>
                </a:lnTo>
                <a:lnTo>
                  <a:pt x="1661" y="4121"/>
                </a:lnTo>
                <a:lnTo>
                  <a:pt x="1685" y="4159"/>
                </a:lnTo>
                <a:lnTo>
                  <a:pt x="1712" y="4192"/>
                </a:lnTo>
                <a:lnTo>
                  <a:pt x="1745" y="4220"/>
                </a:lnTo>
                <a:lnTo>
                  <a:pt x="1781" y="4244"/>
                </a:lnTo>
                <a:lnTo>
                  <a:pt x="1821" y="4261"/>
                </a:lnTo>
                <a:lnTo>
                  <a:pt x="1866" y="4271"/>
                </a:lnTo>
                <a:lnTo>
                  <a:pt x="1890" y="4273"/>
                </a:lnTo>
                <a:lnTo>
                  <a:pt x="1916" y="4274"/>
                </a:lnTo>
                <a:close/>
                <a:moveTo>
                  <a:pt x="9218" y="31"/>
                </a:moveTo>
                <a:lnTo>
                  <a:pt x="9168" y="34"/>
                </a:lnTo>
                <a:lnTo>
                  <a:pt x="9123" y="44"/>
                </a:lnTo>
                <a:lnTo>
                  <a:pt x="9083" y="61"/>
                </a:lnTo>
                <a:lnTo>
                  <a:pt x="9063" y="71"/>
                </a:lnTo>
                <a:lnTo>
                  <a:pt x="9045" y="83"/>
                </a:lnTo>
                <a:lnTo>
                  <a:pt x="9029" y="97"/>
                </a:lnTo>
                <a:lnTo>
                  <a:pt x="9014" y="112"/>
                </a:lnTo>
                <a:lnTo>
                  <a:pt x="8985" y="146"/>
                </a:lnTo>
                <a:lnTo>
                  <a:pt x="8961" y="184"/>
                </a:lnTo>
                <a:lnTo>
                  <a:pt x="8942" y="227"/>
                </a:lnTo>
                <a:lnTo>
                  <a:pt x="8537" y="1154"/>
                </a:lnTo>
                <a:lnTo>
                  <a:pt x="8133" y="2081"/>
                </a:lnTo>
                <a:lnTo>
                  <a:pt x="7730" y="3008"/>
                </a:lnTo>
                <a:lnTo>
                  <a:pt x="7326" y="3935"/>
                </a:lnTo>
                <a:lnTo>
                  <a:pt x="7314" y="3961"/>
                </a:lnTo>
                <a:lnTo>
                  <a:pt x="7307" y="3986"/>
                </a:lnTo>
                <a:lnTo>
                  <a:pt x="7304" y="4013"/>
                </a:lnTo>
                <a:lnTo>
                  <a:pt x="7302" y="4042"/>
                </a:lnTo>
                <a:lnTo>
                  <a:pt x="7304" y="4064"/>
                </a:lnTo>
                <a:lnTo>
                  <a:pt x="7307" y="4087"/>
                </a:lnTo>
                <a:lnTo>
                  <a:pt x="7313" y="4108"/>
                </a:lnTo>
                <a:lnTo>
                  <a:pt x="7320" y="4129"/>
                </a:lnTo>
                <a:lnTo>
                  <a:pt x="7331" y="4148"/>
                </a:lnTo>
                <a:lnTo>
                  <a:pt x="7343" y="4168"/>
                </a:lnTo>
                <a:lnTo>
                  <a:pt x="7356" y="4186"/>
                </a:lnTo>
                <a:lnTo>
                  <a:pt x="7373" y="4202"/>
                </a:lnTo>
                <a:lnTo>
                  <a:pt x="7389" y="4219"/>
                </a:lnTo>
                <a:lnTo>
                  <a:pt x="7407" y="4232"/>
                </a:lnTo>
                <a:lnTo>
                  <a:pt x="7428" y="4244"/>
                </a:lnTo>
                <a:lnTo>
                  <a:pt x="7448" y="4255"/>
                </a:lnTo>
                <a:lnTo>
                  <a:pt x="7493" y="4270"/>
                </a:lnTo>
                <a:lnTo>
                  <a:pt x="7541" y="4274"/>
                </a:lnTo>
                <a:lnTo>
                  <a:pt x="7584" y="4271"/>
                </a:lnTo>
                <a:lnTo>
                  <a:pt x="7625" y="4261"/>
                </a:lnTo>
                <a:lnTo>
                  <a:pt x="7661" y="4244"/>
                </a:lnTo>
                <a:lnTo>
                  <a:pt x="7694" y="4223"/>
                </a:lnTo>
                <a:lnTo>
                  <a:pt x="7709" y="4210"/>
                </a:lnTo>
                <a:lnTo>
                  <a:pt x="7722" y="4196"/>
                </a:lnTo>
                <a:lnTo>
                  <a:pt x="7748" y="4166"/>
                </a:lnTo>
                <a:lnTo>
                  <a:pt x="7769" y="4133"/>
                </a:lnTo>
                <a:lnTo>
                  <a:pt x="7787" y="4096"/>
                </a:lnTo>
                <a:lnTo>
                  <a:pt x="8148" y="3232"/>
                </a:lnTo>
                <a:lnTo>
                  <a:pt x="8511" y="2369"/>
                </a:lnTo>
                <a:lnTo>
                  <a:pt x="8873" y="1505"/>
                </a:lnTo>
                <a:lnTo>
                  <a:pt x="9236" y="643"/>
                </a:lnTo>
                <a:lnTo>
                  <a:pt x="9599" y="1508"/>
                </a:lnTo>
                <a:lnTo>
                  <a:pt x="9962" y="2375"/>
                </a:lnTo>
                <a:lnTo>
                  <a:pt x="10325" y="3241"/>
                </a:lnTo>
                <a:lnTo>
                  <a:pt x="10689" y="4108"/>
                </a:lnTo>
                <a:lnTo>
                  <a:pt x="10707" y="4139"/>
                </a:lnTo>
                <a:lnTo>
                  <a:pt x="10728" y="4169"/>
                </a:lnTo>
                <a:lnTo>
                  <a:pt x="10754" y="4198"/>
                </a:lnTo>
                <a:lnTo>
                  <a:pt x="10782" y="4222"/>
                </a:lnTo>
                <a:lnTo>
                  <a:pt x="10812" y="4244"/>
                </a:lnTo>
                <a:lnTo>
                  <a:pt x="10847" y="4261"/>
                </a:lnTo>
                <a:lnTo>
                  <a:pt x="10884" y="4271"/>
                </a:lnTo>
                <a:lnTo>
                  <a:pt x="10904" y="4273"/>
                </a:lnTo>
                <a:lnTo>
                  <a:pt x="10923" y="4274"/>
                </a:lnTo>
                <a:lnTo>
                  <a:pt x="10971" y="4270"/>
                </a:lnTo>
                <a:lnTo>
                  <a:pt x="10994" y="4264"/>
                </a:lnTo>
                <a:lnTo>
                  <a:pt x="11015" y="4256"/>
                </a:lnTo>
                <a:lnTo>
                  <a:pt x="11055" y="4234"/>
                </a:lnTo>
                <a:lnTo>
                  <a:pt x="11090" y="4205"/>
                </a:lnTo>
                <a:lnTo>
                  <a:pt x="11117" y="4172"/>
                </a:lnTo>
                <a:lnTo>
                  <a:pt x="11129" y="4153"/>
                </a:lnTo>
                <a:lnTo>
                  <a:pt x="11139" y="4133"/>
                </a:lnTo>
                <a:lnTo>
                  <a:pt x="11147" y="4114"/>
                </a:lnTo>
                <a:lnTo>
                  <a:pt x="11151" y="4093"/>
                </a:lnTo>
                <a:lnTo>
                  <a:pt x="11157" y="4048"/>
                </a:lnTo>
                <a:lnTo>
                  <a:pt x="11156" y="4022"/>
                </a:lnTo>
                <a:lnTo>
                  <a:pt x="11153" y="3998"/>
                </a:lnTo>
                <a:lnTo>
                  <a:pt x="11139" y="3953"/>
                </a:lnTo>
                <a:lnTo>
                  <a:pt x="10733" y="3022"/>
                </a:lnTo>
                <a:lnTo>
                  <a:pt x="10328" y="2090"/>
                </a:lnTo>
                <a:lnTo>
                  <a:pt x="9921" y="1159"/>
                </a:lnTo>
                <a:lnTo>
                  <a:pt x="9516" y="227"/>
                </a:lnTo>
                <a:lnTo>
                  <a:pt x="9495" y="184"/>
                </a:lnTo>
                <a:lnTo>
                  <a:pt x="9470" y="146"/>
                </a:lnTo>
                <a:lnTo>
                  <a:pt x="9443" y="112"/>
                </a:lnTo>
                <a:lnTo>
                  <a:pt x="9410" y="83"/>
                </a:lnTo>
                <a:lnTo>
                  <a:pt x="9393" y="71"/>
                </a:lnTo>
                <a:lnTo>
                  <a:pt x="9375" y="61"/>
                </a:lnTo>
                <a:lnTo>
                  <a:pt x="9335" y="44"/>
                </a:lnTo>
                <a:lnTo>
                  <a:pt x="9290" y="34"/>
                </a:lnTo>
                <a:lnTo>
                  <a:pt x="9266" y="31"/>
                </a:lnTo>
                <a:lnTo>
                  <a:pt x="9242" y="31"/>
                </a:lnTo>
                <a:lnTo>
                  <a:pt x="9218" y="31"/>
                </a:lnTo>
                <a:close/>
                <a:moveTo>
                  <a:pt x="16518" y="31"/>
                </a:moveTo>
                <a:lnTo>
                  <a:pt x="16470" y="34"/>
                </a:lnTo>
                <a:lnTo>
                  <a:pt x="16425" y="44"/>
                </a:lnTo>
                <a:lnTo>
                  <a:pt x="16385" y="61"/>
                </a:lnTo>
                <a:lnTo>
                  <a:pt x="16365" y="71"/>
                </a:lnTo>
                <a:lnTo>
                  <a:pt x="16347" y="83"/>
                </a:lnTo>
                <a:lnTo>
                  <a:pt x="16331" y="97"/>
                </a:lnTo>
                <a:lnTo>
                  <a:pt x="16316" y="112"/>
                </a:lnTo>
                <a:lnTo>
                  <a:pt x="16287" y="146"/>
                </a:lnTo>
                <a:lnTo>
                  <a:pt x="16263" y="184"/>
                </a:lnTo>
                <a:lnTo>
                  <a:pt x="16244" y="227"/>
                </a:lnTo>
                <a:lnTo>
                  <a:pt x="15839" y="1154"/>
                </a:lnTo>
                <a:lnTo>
                  <a:pt x="15435" y="2081"/>
                </a:lnTo>
                <a:lnTo>
                  <a:pt x="15032" y="3008"/>
                </a:lnTo>
                <a:lnTo>
                  <a:pt x="14628" y="3935"/>
                </a:lnTo>
                <a:lnTo>
                  <a:pt x="14616" y="3961"/>
                </a:lnTo>
                <a:lnTo>
                  <a:pt x="14609" y="3986"/>
                </a:lnTo>
                <a:lnTo>
                  <a:pt x="14604" y="4013"/>
                </a:lnTo>
                <a:lnTo>
                  <a:pt x="14604" y="4042"/>
                </a:lnTo>
                <a:lnTo>
                  <a:pt x="14604" y="4064"/>
                </a:lnTo>
                <a:lnTo>
                  <a:pt x="14609" y="4087"/>
                </a:lnTo>
                <a:lnTo>
                  <a:pt x="14615" y="4108"/>
                </a:lnTo>
                <a:lnTo>
                  <a:pt x="14622" y="4129"/>
                </a:lnTo>
                <a:lnTo>
                  <a:pt x="14633" y="4148"/>
                </a:lnTo>
                <a:lnTo>
                  <a:pt x="14645" y="4168"/>
                </a:lnTo>
                <a:lnTo>
                  <a:pt x="14658" y="4186"/>
                </a:lnTo>
                <a:lnTo>
                  <a:pt x="14675" y="4202"/>
                </a:lnTo>
                <a:lnTo>
                  <a:pt x="14691" y="4219"/>
                </a:lnTo>
                <a:lnTo>
                  <a:pt x="14709" y="4232"/>
                </a:lnTo>
                <a:lnTo>
                  <a:pt x="14729" y="4244"/>
                </a:lnTo>
                <a:lnTo>
                  <a:pt x="14750" y="4255"/>
                </a:lnTo>
                <a:lnTo>
                  <a:pt x="14795" y="4270"/>
                </a:lnTo>
                <a:lnTo>
                  <a:pt x="14843" y="4274"/>
                </a:lnTo>
                <a:lnTo>
                  <a:pt x="14886" y="4271"/>
                </a:lnTo>
                <a:lnTo>
                  <a:pt x="14927" y="4261"/>
                </a:lnTo>
                <a:lnTo>
                  <a:pt x="14963" y="4244"/>
                </a:lnTo>
                <a:lnTo>
                  <a:pt x="14996" y="4223"/>
                </a:lnTo>
                <a:lnTo>
                  <a:pt x="15009" y="4210"/>
                </a:lnTo>
                <a:lnTo>
                  <a:pt x="15024" y="4196"/>
                </a:lnTo>
                <a:lnTo>
                  <a:pt x="15050" y="4166"/>
                </a:lnTo>
                <a:lnTo>
                  <a:pt x="15071" y="4133"/>
                </a:lnTo>
                <a:lnTo>
                  <a:pt x="15089" y="4096"/>
                </a:lnTo>
                <a:lnTo>
                  <a:pt x="15450" y="3232"/>
                </a:lnTo>
                <a:lnTo>
                  <a:pt x="15812" y="2369"/>
                </a:lnTo>
                <a:lnTo>
                  <a:pt x="16173" y="1505"/>
                </a:lnTo>
                <a:lnTo>
                  <a:pt x="16536" y="643"/>
                </a:lnTo>
                <a:lnTo>
                  <a:pt x="16899" y="1508"/>
                </a:lnTo>
                <a:lnTo>
                  <a:pt x="17264" y="2375"/>
                </a:lnTo>
                <a:lnTo>
                  <a:pt x="17627" y="3241"/>
                </a:lnTo>
                <a:lnTo>
                  <a:pt x="17991" y="4108"/>
                </a:lnTo>
                <a:lnTo>
                  <a:pt x="18009" y="4139"/>
                </a:lnTo>
                <a:lnTo>
                  <a:pt x="18030" y="4169"/>
                </a:lnTo>
                <a:lnTo>
                  <a:pt x="18056" y="4198"/>
                </a:lnTo>
                <a:lnTo>
                  <a:pt x="18083" y="4222"/>
                </a:lnTo>
                <a:lnTo>
                  <a:pt x="18114" y="4244"/>
                </a:lnTo>
                <a:lnTo>
                  <a:pt x="18149" y="4261"/>
                </a:lnTo>
                <a:lnTo>
                  <a:pt x="18186" y="4271"/>
                </a:lnTo>
                <a:lnTo>
                  <a:pt x="18204" y="4273"/>
                </a:lnTo>
                <a:lnTo>
                  <a:pt x="18225" y="4274"/>
                </a:lnTo>
                <a:lnTo>
                  <a:pt x="18273" y="4270"/>
                </a:lnTo>
                <a:lnTo>
                  <a:pt x="18296" y="4264"/>
                </a:lnTo>
                <a:lnTo>
                  <a:pt x="18317" y="4256"/>
                </a:lnTo>
                <a:lnTo>
                  <a:pt x="18357" y="4234"/>
                </a:lnTo>
                <a:lnTo>
                  <a:pt x="18390" y="4205"/>
                </a:lnTo>
                <a:lnTo>
                  <a:pt x="18419" y="4172"/>
                </a:lnTo>
                <a:lnTo>
                  <a:pt x="18431" y="4153"/>
                </a:lnTo>
                <a:lnTo>
                  <a:pt x="18440" y="4133"/>
                </a:lnTo>
                <a:lnTo>
                  <a:pt x="18447" y="4114"/>
                </a:lnTo>
                <a:lnTo>
                  <a:pt x="18453" y="4093"/>
                </a:lnTo>
                <a:lnTo>
                  <a:pt x="18458" y="4048"/>
                </a:lnTo>
                <a:lnTo>
                  <a:pt x="18458" y="4022"/>
                </a:lnTo>
                <a:lnTo>
                  <a:pt x="18453" y="3998"/>
                </a:lnTo>
                <a:lnTo>
                  <a:pt x="18440" y="3953"/>
                </a:lnTo>
                <a:lnTo>
                  <a:pt x="18033" y="3022"/>
                </a:lnTo>
                <a:lnTo>
                  <a:pt x="17628" y="2090"/>
                </a:lnTo>
                <a:lnTo>
                  <a:pt x="17223" y="1159"/>
                </a:lnTo>
                <a:lnTo>
                  <a:pt x="16818" y="227"/>
                </a:lnTo>
                <a:lnTo>
                  <a:pt x="16797" y="184"/>
                </a:lnTo>
                <a:lnTo>
                  <a:pt x="16772" y="146"/>
                </a:lnTo>
                <a:lnTo>
                  <a:pt x="16743" y="112"/>
                </a:lnTo>
                <a:lnTo>
                  <a:pt x="16712" y="83"/>
                </a:lnTo>
                <a:lnTo>
                  <a:pt x="16695" y="71"/>
                </a:lnTo>
                <a:lnTo>
                  <a:pt x="16676" y="61"/>
                </a:lnTo>
                <a:lnTo>
                  <a:pt x="16637" y="44"/>
                </a:lnTo>
                <a:lnTo>
                  <a:pt x="16592" y="34"/>
                </a:lnTo>
                <a:lnTo>
                  <a:pt x="16568" y="31"/>
                </a:lnTo>
                <a:lnTo>
                  <a:pt x="16542" y="31"/>
                </a:lnTo>
                <a:lnTo>
                  <a:pt x="16518" y="31"/>
                </a:lnTo>
                <a:close/>
                <a:moveTo>
                  <a:pt x="30368" y="31"/>
                </a:moveTo>
                <a:lnTo>
                  <a:pt x="30318" y="34"/>
                </a:lnTo>
                <a:lnTo>
                  <a:pt x="30273" y="44"/>
                </a:lnTo>
                <a:lnTo>
                  <a:pt x="30233" y="61"/>
                </a:lnTo>
                <a:lnTo>
                  <a:pt x="30213" y="71"/>
                </a:lnTo>
                <a:lnTo>
                  <a:pt x="30197" y="83"/>
                </a:lnTo>
                <a:lnTo>
                  <a:pt x="30180" y="97"/>
                </a:lnTo>
                <a:lnTo>
                  <a:pt x="30164" y="112"/>
                </a:lnTo>
                <a:lnTo>
                  <a:pt x="30137" y="146"/>
                </a:lnTo>
                <a:lnTo>
                  <a:pt x="30113" y="184"/>
                </a:lnTo>
                <a:lnTo>
                  <a:pt x="30092" y="227"/>
                </a:lnTo>
                <a:lnTo>
                  <a:pt x="29687" y="1154"/>
                </a:lnTo>
                <a:lnTo>
                  <a:pt x="29283" y="2081"/>
                </a:lnTo>
                <a:lnTo>
                  <a:pt x="28880" y="3008"/>
                </a:lnTo>
                <a:lnTo>
                  <a:pt x="28476" y="3935"/>
                </a:lnTo>
                <a:lnTo>
                  <a:pt x="28464" y="3961"/>
                </a:lnTo>
                <a:lnTo>
                  <a:pt x="28458" y="3986"/>
                </a:lnTo>
                <a:lnTo>
                  <a:pt x="28454" y="4013"/>
                </a:lnTo>
                <a:lnTo>
                  <a:pt x="28452" y="4042"/>
                </a:lnTo>
                <a:lnTo>
                  <a:pt x="28454" y="4064"/>
                </a:lnTo>
                <a:lnTo>
                  <a:pt x="28457" y="4087"/>
                </a:lnTo>
                <a:lnTo>
                  <a:pt x="28463" y="4108"/>
                </a:lnTo>
                <a:lnTo>
                  <a:pt x="28472" y="4129"/>
                </a:lnTo>
                <a:lnTo>
                  <a:pt x="28481" y="4148"/>
                </a:lnTo>
                <a:lnTo>
                  <a:pt x="28493" y="4168"/>
                </a:lnTo>
                <a:lnTo>
                  <a:pt x="28508" y="4186"/>
                </a:lnTo>
                <a:lnTo>
                  <a:pt x="28523" y="4202"/>
                </a:lnTo>
                <a:lnTo>
                  <a:pt x="28539" y="4219"/>
                </a:lnTo>
                <a:lnTo>
                  <a:pt x="28559" y="4232"/>
                </a:lnTo>
                <a:lnTo>
                  <a:pt x="28578" y="4244"/>
                </a:lnTo>
                <a:lnTo>
                  <a:pt x="28599" y="4255"/>
                </a:lnTo>
                <a:lnTo>
                  <a:pt x="28644" y="4270"/>
                </a:lnTo>
                <a:lnTo>
                  <a:pt x="28692" y="4274"/>
                </a:lnTo>
                <a:lnTo>
                  <a:pt x="28734" y="4271"/>
                </a:lnTo>
                <a:lnTo>
                  <a:pt x="28775" y="4261"/>
                </a:lnTo>
                <a:lnTo>
                  <a:pt x="28811" y="4244"/>
                </a:lnTo>
                <a:lnTo>
                  <a:pt x="28844" y="4223"/>
                </a:lnTo>
                <a:lnTo>
                  <a:pt x="28859" y="4210"/>
                </a:lnTo>
                <a:lnTo>
                  <a:pt x="28872" y="4196"/>
                </a:lnTo>
                <a:lnTo>
                  <a:pt x="28898" y="4166"/>
                </a:lnTo>
                <a:lnTo>
                  <a:pt x="28919" y="4133"/>
                </a:lnTo>
                <a:lnTo>
                  <a:pt x="28937" y="4096"/>
                </a:lnTo>
                <a:lnTo>
                  <a:pt x="29298" y="3232"/>
                </a:lnTo>
                <a:lnTo>
                  <a:pt x="29661" y="2369"/>
                </a:lnTo>
                <a:lnTo>
                  <a:pt x="30023" y="1505"/>
                </a:lnTo>
                <a:lnTo>
                  <a:pt x="30386" y="643"/>
                </a:lnTo>
                <a:lnTo>
                  <a:pt x="30749" y="1508"/>
                </a:lnTo>
                <a:lnTo>
                  <a:pt x="31112" y="2375"/>
                </a:lnTo>
                <a:lnTo>
                  <a:pt x="31475" y="3241"/>
                </a:lnTo>
                <a:lnTo>
                  <a:pt x="31839" y="4108"/>
                </a:lnTo>
                <a:lnTo>
                  <a:pt x="31857" y="4139"/>
                </a:lnTo>
                <a:lnTo>
                  <a:pt x="31878" y="4169"/>
                </a:lnTo>
                <a:lnTo>
                  <a:pt x="31904" y="4198"/>
                </a:lnTo>
                <a:lnTo>
                  <a:pt x="31932" y="4222"/>
                </a:lnTo>
                <a:lnTo>
                  <a:pt x="31964" y="4244"/>
                </a:lnTo>
                <a:lnTo>
                  <a:pt x="31997" y="4261"/>
                </a:lnTo>
                <a:lnTo>
                  <a:pt x="32034" y="4271"/>
                </a:lnTo>
                <a:lnTo>
                  <a:pt x="32054" y="4273"/>
                </a:lnTo>
                <a:lnTo>
                  <a:pt x="32073" y="4274"/>
                </a:lnTo>
                <a:lnTo>
                  <a:pt x="32121" y="4270"/>
                </a:lnTo>
                <a:lnTo>
                  <a:pt x="32144" y="4264"/>
                </a:lnTo>
                <a:lnTo>
                  <a:pt x="32165" y="4256"/>
                </a:lnTo>
                <a:lnTo>
                  <a:pt x="32205" y="4234"/>
                </a:lnTo>
                <a:lnTo>
                  <a:pt x="32240" y="4205"/>
                </a:lnTo>
                <a:lnTo>
                  <a:pt x="32268" y="4172"/>
                </a:lnTo>
                <a:lnTo>
                  <a:pt x="32279" y="4153"/>
                </a:lnTo>
                <a:lnTo>
                  <a:pt x="32289" y="4133"/>
                </a:lnTo>
                <a:lnTo>
                  <a:pt x="32297" y="4114"/>
                </a:lnTo>
                <a:lnTo>
                  <a:pt x="32303" y="4093"/>
                </a:lnTo>
                <a:lnTo>
                  <a:pt x="32307" y="4048"/>
                </a:lnTo>
                <a:lnTo>
                  <a:pt x="32306" y="4022"/>
                </a:lnTo>
                <a:lnTo>
                  <a:pt x="32303" y="3998"/>
                </a:lnTo>
                <a:lnTo>
                  <a:pt x="32289" y="3953"/>
                </a:lnTo>
                <a:lnTo>
                  <a:pt x="31883" y="3022"/>
                </a:lnTo>
                <a:lnTo>
                  <a:pt x="31478" y="2090"/>
                </a:lnTo>
                <a:lnTo>
                  <a:pt x="31071" y="1159"/>
                </a:lnTo>
                <a:lnTo>
                  <a:pt x="30666" y="227"/>
                </a:lnTo>
                <a:lnTo>
                  <a:pt x="30645" y="184"/>
                </a:lnTo>
                <a:lnTo>
                  <a:pt x="30621" y="146"/>
                </a:lnTo>
                <a:lnTo>
                  <a:pt x="30593" y="112"/>
                </a:lnTo>
                <a:lnTo>
                  <a:pt x="30561" y="83"/>
                </a:lnTo>
                <a:lnTo>
                  <a:pt x="30543" y="71"/>
                </a:lnTo>
                <a:lnTo>
                  <a:pt x="30525" y="61"/>
                </a:lnTo>
                <a:lnTo>
                  <a:pt x="30485" y="44"/>
                </a:lnTo>
                <a:lnTo>
                  <a:pt x="30441" y="34"/>
                </a:lnTo>
                <a:lnTo>
                  <a:pt x="30417" y="31"/>
                </a:lnTo>
                <a:lnTo>
                  <a:pt x="30392" y="31"/>
                </a:lnTo>
                <a:lnTo>
                  <a:pt x="30368" y="31"/>
                </a:lnTo>
                <a:close/>
                <a:moveTo>
                  <a:pt x="36018" y="4277"/>
                </a:moveTo>
                <a:lnTo>
                  <a:pt x="36045" y="4276"/>
                </a:lnTo>
                <a:lnTo>
                  <a:pt x="36071" y="4273"/>
                </a:lnTo>
                <a:lnTo>
                  <a:pt x="36096" y="4265"/>
                </a:lnTo>
                <a:lnTo>
                  <a:pt x="36120" y="4256"/>
                </a:lnTo>
                <a:lnTo>
                  <a:pt x="36143" y="4246"/>
                </a:lnTo>
                <a:lnTo>
                  <a:pt x="36165" y="4232"/>
                </a:lnTo>
                <a:lnTo>
                  <a:pt x="36204" y="4201"/>
                </a:lnTo>
                <a:lnTo>
                  <a:pt x="36221" y="4181"/>
                </a:lnTo>
                <a:lnTo>
                  <a:pt x="36236" y="4162"/>
                </a:lnTo>
                <a:lnTo>
                  <a:pt x="36249" y="4139"/>
                </a:lnTo>
                <a:lnTo>
                  <a:pt x="36261" y="4117"/>
                </a:lnTo>
                <a:lnTo>
                  <a:pt x="36269" y="4093"/>
                </a:lnTo>
                <a:lnTo>
                  <a:pt x="36276" y="4067"/>
                </a:lnTo>
                <a:lnTo>
                  <a:pt x="36279" y="4042"/>
                </a:lnTo>
                <a:lnTo>
                  <a:pt x="36281" y="4015"/>
                </a:lnTo>
                <a:lnTo>
                  <a:pt x="36279" y="3988"/>
                </a:lnTo>
                <a:lnTo>
                  <a:pt x="36278" y="3974"/>
                </a:lnTo>
                <a:lnTo>
                  <a:pt x="36276" y="3961"/>
                </a:lnTo>
                <a:lnTo>
                  <a:pt x="36269" y="3935"/>
                </a:lnTo>
                <a:lnTo>
                  <a:pt x="36261" y="3911"/>
                </a:lnTo>
                <a:lnTo>
                  <a:pt x="36249" y="3889"/>
                </a:lnTo>
                <a:lnTo>
                  <a:pt x="36236" y="3866"/>
                </a:lnTo>
                <a:lnTo>
                  <a:pt x="36204" y="3827"/>
                </a:lnTo>
                <a:lnTo>
                  <a:pt x="36185" y="3811"/>
                </a:lnTo>
                <a:lnTo>
                  <a:pt x="36165" y="3796"/>
                </a:lnTo>
                <a:lnTo>
                  <a:pt x="36143" y="3782"/>
                </a:lnTo>
                <a:lnTo>
                  <a:pt x="36120" y="3772"/>
                </a:lnTo>
                <a:lnTo>
                  <a:pt x="36096" y="3763"/>
                </a:lnTo>
                <a:lnTo>
                  <a:pt x="36071" y="3755"/>
                </a:lnTo>
                <a:lnTo>
                  <a:pt x="36045" y="3752"/>
                </a:lnTo>
                <a:lnTo>
                  <a:pt x="36018" y="3751"/>
                </a:lnTo>
                <a:lnTo>
                  <a:pt x="35991" y="3752"/>
                </a:lnTo>
                <a:lnTo>
                  <a:pt x="35964" y="3755"/>
                </a:lnTo>
                <a:lnTo>
                  <a:pt x="35939" y="3763"/>
                </a:lnTo>
                <a:lnTo>
                  <a:pt x="35915" y="3772"/>
                </a:lnTo>
                <a:lnTo>
                  <a:pt x="35892" y="3782"/>
                </a:lnTo>
                <a:lnTo>
                  <a:pt x="35870" y="3796"/>
                </a:lnTo>
                <a:lnTo>
                  <a:pt x="35831" y="3827"/>
                </a:lnTo>
                <a:lnTo>
                  <a:pt x="35814" y="3847"/>
                </a:lnTo>
                <a:lnTo>
                  <a:pt x="35799" y="3866"/>
                </a:lnTo>
                <a:lnTo>
                  <a:pt x="35786" y="3889"/>
                </a:lnTo>
                <a:lnTo>
                  <a:pt x="35775" y="3911"/>
                </a:lnTo>
                <a:lnTo>
                  <a:pt x="35766" y="3935"/>
                </a:lnTo>
                <a:lnTo>
                  <a:pt x="35759" y="3961"/>
                </a:lnTo>
                <a:lnTo>
                  <a:pt x="35756" y="3988"/>
                </a:lnTo>
                <a:lnTo>
                  <a:pt x="35754" y="4015"/>
                </a:lnTo>
                <a:lnTo>
                  <a:pt x="35756" y="4042"/>
                </a:lnTo>
                <a:lnTo>
                  <a:pt x="35757" y="4054"/>
                </a:lnTo>
                <a:lnTo>
                  <a:pt x="35759" y="4067"/>
                </a:lnTo>
                <a:lnTo>
                  <a:pt x="35766" y="4093"/>
                </a:lnTo>
                <a:lnTo>
                  <a:pt x="35775" y="4117"/>
                </a:lnTo>
                <a:lnTo>
                  <a:pt x="35786" y="4139"/>
                </a:lnTo>
                <a:lnTo>
                  <a:pt x="35799" y="4162"/>
                </a:lnTo>
                <a:lnTo>
                  <a:pt x="35831" y="4201"/>
                </a:lnTo>
                <a:lnTo>
                  <a:pt x="35850" y="4217"/>
                </a:lnTo>
                <a:lnTo>
                  <a:pt x="35870" y="4232"/>
                </a:lnTo>
                <a:lnTo>
                  <a:pt x="35892" y="4246"/>
                </a:lnTo>
                <a:lnTo>
                  <a:pt x="35915" y="4256"/>
                </a:lnTo>
                <a:lnTo>
                  <a:pt x="35939" y="4265"/>
                </a:lnTo>
                <a:lnTo>
                  <a:pt x="35964" y="4273"/>
                </a:lnTo>
                <a:lnTo>
                  <a:pt x="35991" y="4276"/>
                </a:lnTo>
                <a:lnTo>
                  <a:pt x="36018" y="4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1828477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1268761"/>
            <a:ext cx="8208144" cy="1584175"/>
          </a:xfrm>
        </p:spPr>
        <p:txBody>
          <a:bodyPr anchor="t" anchorCtr="0"/>
          <a:lstStyle>
            <a:lvl1pPr algn="l">
              <a:lnSpc>
                <a:spcPct val="100000"/>
              </a:lnSpc>
              <a:defRPr sz="3200">
                <a:solidFill>
                  <a:schemeClr val="bg1"/>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4" cy="252314"/>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E40DC9C8-A608-4286-9716-8AE66415E139}"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90" cy="252412"/>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sp>
        <p:nvSpPr>
          <p:cNvPr id="14" name="Freeform 7">
            <a:extLst>
              <a:ext uri="{FF2B5EF4-FFF2-40B4-BE49-F238E27FC236}">
                <a16:creationId xmlns:a16="http://schemas.microsoft.com/office/drawing/2014/main" id="{AF852DFE-7138-D144-B008-D4918FE0D85C}"/>
              </a:ext>
            </a:extLst>
          </p:cNvPr>
          <p:cNvSpPr>
            <a:spLocks noChangeAspect="1" noEditPoints="1"/>
          </p:cNvSpPr>
          <p:nvPr userDrawn="1"/>
        </p:nvSpPr>
        <p:spPr bwMode="auto">
          <a:xfrm>
            <a:off x="1992313" y="3429000"/>
            <a:ext cx="8207376" cy="969765"/>
          </a:xfrm>
          <a:custGeom>
            <a:avLst/>
            <a:gdLst>
              <a:gd name="T0" fmla="*/ 22454 w 36281"/>
              <a:gd name="T1" fmla="*/ 4021 h 4286"/>
              <a:gd name="T2" fmla="*/ 21918 w 36281"/>
              <a:gd name="T3" fmla="*/ 3604 h 4286"/>
              <a:gd name="T4" fmla="*/ 22094 w 36281"/>
              <a:gd name="T5" fmla="*/ 3322 h 4286"/>
              <a:gd name="T6" fmla="*/ 22658 w 36281"/>
              <a:gd name="T7" fmla="*/ 3632 h 4286"/>
              <a:gd name="T8" fmla="*/ 23606 w 36281"/>
              <a:gd name="T9" fmla="*/ 3865 h 4286"/>
              <a:gd name="T10" fmla="*/ 24342 w 36281"/>
              <a:gd name="T11" fmla="*/ 3614 h 4286"/>
              <a:gd name="T12" fmla="*/ 24540 w 36281"/>
              <a:gd name="T13" fmla="*/ 3155 h 4286"/>
              <a:gd name="T14" fmla="*/ 24326 w 36281"/>
              <a:gd name="T15" fmla="*/ 2672 h 4286"/>
              <a:gd name="T16" fmla="*/ 22962 w 36281"/>
              <a:gd name="T17" fmla="*/ 2222 h 4286"/>
              <a:gd name="T18" fmla="*/ 22235 w 36281"/>
              <a:gd name="T19" fmla="*/ 1775 h 4286"/>
              <a:gd name="T20" fmla="*/ 22044 w 36281"/>
              <a:gd name="T21" fmla="*/ 1148 h 4286"/>
              <a:gd name="T22" fmla="*/ 22235 w 36281"/>
              <a:gd name="T23" fmla="*/ 535 h 4286"/>
              <a:gd name="T24" fmla="*/ 22808 w 36281"/>
              <a:gd name="T25" fmla="*/ 107 h 4286"/>
              <a:gd name="T26" fmla="*/ 23715 w 36281"/>
              <a:gd name="T27" fmla="*/ 14 h 4286"/>
              <a:gd name="T28" fmla="*/ 24684 w 36281"/>
              <a:gd name="T29" fmla="*/ 361 h 4286"/>
              <a:gd name="T30" fmla="*/ 24848 w 36281"/>
              <a:gd name="T31" fmla="*/ 668 h 4286"/>
              <a:gd name="T32" fmla="*/ 24557 w 36281"/>
              <a:gd name="T33" fmla="*/ 818 h 4286"/>
              <a:gd name="T34" fmla="*/ 23693 w 36281"/>
              <a:gd name="T35" fmla="*/ 443 h 4286"/>
              <a:gd name="T36" fmla="*/ 22820 w 36281"/>
              <a:gd name="T37" fmla="*/ 575 h 4286"/>
              <a:gd name="T38" fmla="*/ 22517 w 36281"/>
              <a:gd name="T39" fmla="*/ 1096 h 4286"/>
              <a:gd name="T40" fmla="*/ 22739 w 36281"/>
              <a:gd name="T41" fmla="*/ 1586 h 4286"/>
              <a:gd name="T42" fmla="*/ 23981 w 36281"/>
              <a:gd name="T43" fmla="*/ 2000 h 4286"/>
              <a:gd name="T44" fmla="*/ 24801 w 36281"/>
              <a:gd name="T45" fmla="*/ 2456 h 4286"/>
              <a:gd name="T46" fmla="*/ 25014 w 36281"/>
              <a:gd name="T47" fmla="*/ 2980 h 4286"/>
              <a:gd name="T48" fmla="*/ 24885 w 36281"/>
              <a:gd name="T49" fmla="*/ 3647 h 4286"/>
              <a:gd name="T50" fmla="*/ 24348 w 36281"/>
              <a:gd name="T51" fmla="*/ 4130 h 4286"/>
              <a:gd name="T52" fmla="*/ 1916 w 36281"/>
              <a:gd name="T53" fmla="*/ 4274 h 4286"/>
              <a:gd name="T54" fmla="*/ 3026 w 36281"/>
              <a:gd name="T55" fmla="*/ 2215 h 4286"/>
              <a:gd name="T56" fmla="*/ 3753 w 36281"/>
              <a:gd name="T57" fmla="*/ 70 h 4286"/>
              <a:gd name="T58" fmla="*/ 3405 w 36281"/>
              <a:gd name="T59" fmla="*/ 166 h 4286"/>
              <a:gd name="T60" fmla="*/ 446 w 36281"/>
              <a:gd name="T61" fmla="*/ 139 h 4286"/>
              <a:gd name="T62" fmla="*/ 107 w 36281"/>
              <a:gd name="T63" fmla="*/ 73 h 4286"/>
              <a:gd name="T64" fmla="*/ 831 w 36281"/>
              <a:gd name="T65" fmla="*/ 2224 h 4286"/>
              <a:gd name="T66" fmla="*/ 9218 w 36281"/>
              <a:gd name="T67" fmla="*/ 31 h 4286"/>
              <a:gd name="T68" fmla="*/ 8133 w 36281"/>
              <a:gd name="T69" fmla="*/ 2081 h 4286"/>
              <a:gd name="T70" fmla="*/ 7343 w 36281"/>
              <a:gd name="T71" fmla="*/ 4168 h 4286"/>
              <a:gd name="T72" fmla="*/ 7694 w 36281"/>
              <a:gd name="T73" fmla="*/ 4223 h 4286"/>
              <a:gd name="T74" fmla="*/ 10325 w 36281"/>
              <a:gd name="T75" fmla="*/ 3241 h 4286"/>
              <a:gd name="T76" fmla="*/ 10994 w 36281"/>
              <a:gd name="T77" fmla="*/ 4264 h 4286"/>
              <a:gd name="T78" fmla="*/ 11139 w 36281"/>
              <a:gd name="T79" fmla="*/ 3953 h 4286"/>
              <a:gd name="T80" fmla="*/ 9290 w 36281"/>
              <a:gd name="T81" fmla="*/ 34 h 4286"/>
              <a:gd name="T82" fmla="*/ 16287 w 36281"/>
              <a:gd name="T83" fmla="*/ 146 h 4286"/>
              <a:gd name="T84" fmla="*/ 14609 w 36281"/>
              <a:gd name="T85" fmla="*/ 4087 h 4286"/>
              <a:gd name="T86" fmla="*/ 14843 w 36281"/>
              <a:gd name="T87" fmla="*/ 4274 h 4286"/>
              <a:gd name="T88" fmla="*/ 16173 w 36281"/>
              <a:gd name="T89" fmla="*/ 1505 h 4286"/>
              <a:gd name="T90" fmla="*/ 18186 w 36281"/>
              <a:gd name="T91" fmla="*/ 4271 h 4286"/>
              <a:gd name="T92" fmla="*/ 18453 w 36281"/>
              <a:gd name="T93" fmla="*/ 4093 h 4286"/>
              <a:gd name="T94" fmla="*/ 16712 w 36281"/>
              <a:gd name="T95" fmla="*/ 83 h 4286"/>
              <a:gd name="T96" fmla="*/ 30213 w 36281"/>
              <a:gd name="T97" fmla="*/ 71 h 4286"/>
              <a:gd name="T98" fmla="*/ 28458 w 36281"/>
              <a:gd name="T99" fmla="*/ 3986 h 4286"/>
              <a:gd name="T100" fmla="*/ 28559 w 36281"/>
              <a:gd name="T101" fmla="*/ 4232 h 4286"/>
              <a:gd name="T102" fmla="*/ 28919 w 36281"/>
              <a:gd name="T103" fmla="*/ 4133 h 4286"/>
              <a:gd name="T104" fmla="*/ 31904 w 36281"/>
              <a:gd name="T105" fmla="*/ 4198 h 4286"/>
              <a:gd name="T106" fmla="*/ 32268 w 36281"/>
              <a:gd name="T107" fmla="*/ 4172 h 4286"/>
              <a:gd name="T108" fmla="*/ 30666 w 36281"/>
              <a:gd name="T109" fmla="*/ 227 h 4286"/>
              <a:gd name="T110" fmla="*/ 36018 w 36281"/>
              <a:gd name="T111" fmla="*/ 4277 h 4286"/>
              <a:gd name="T112" fmla="*/ 36269 w 36281"/>
              <a:gd name="T113" fmla="*/ 4093 h 4286"/>
              <a:gd name="T114" fmla="*/ 36185 w 36281"/>
              <a:gd name="T115" fmla="*/ 3811 h 4286"/>
              <a:gd name="T116" fmla="*/ 35892 w 36281"/>
              <a:gd name="T117" fmla="*/ 3782 h 4286"/>
              <a:gd name="T118" fmla="*/ 35757 w 36281"/>
              <a:gd name="T119" fmla="*/ 4054 h 4286"/>
              <a:gd name="T120" fmla="*/ 35964 w 36281"/>
              <a:gd name="T121" fmla="*/ 4273 h 4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281" h="4286">
                <a:moveTo>
                  <a:pt x="23588" y="4286"/>
                </a:moveTo>
                <a:lnTo>
                  <a:pt x="23475" y="4285"/>
                </a:lnTo>
                <a:lnTo>
                  <a:pt x="23364" y="4277"/>
                </a:lnTo>
                <a:lnTo>
                  <a:pt x="23255" y="4267"/>
                </a:lnTo>
                <a:lnTo>
                  <a:pt x="23148" y="4250"/>
                </a:lnTo>
                <a:lnTo>
                  <a:pt x="23043" y="4231"/>
                </a:lnTo>
                <a:lnTo>
                  <a:pt x="22941" y="4207"/>
                </a:lnTo>
                <a:lnTo>
                  <a:pt x="22841" y="4178"/>
                </a:lnTo>
                <a:lnTo>
                  <a:pt x="22742" y="4145"/>
                </a:lnTo>
                <a:lnTo>
                  <a:pt x="22644" y="4108"/>
                </a:lnTo>
                <a:lnTo>
                  <a:pt x="22548" y="4066"/>
                </a:lnTo>
                <a:lnTo>
                  <a:pt x="22454" y="4021"/>
                </a:lnTo>
                <a:lnTo>
                  <a:pt x="22361" y="3970"/>
                </a:lnTo>
                <a:lnTo>
                  <a:pt x="22269" y="3916"/>
                </a:lnTo>
                <a:lnTo>
                  <a:pt x="22179" y="3857"/>
                </a:lnTo>
                <a:lnTo>
                  <a:pt x="22134" y="3826"/>
                </a:lnTo>
                <a:lnTo>
                  <a:pt x="22091" y="3794"/>
                </a:lnTo>
                <a:lnTo>
                  <a:pt x="22002" y="3727"/>
                </a:lnTo>
                <a:lnTo>
                  <a:pt x="21983" y="3713"/>
                </a:lnTo>
                <a:lnTo>
                  <a:pt x="21966" y="3695"/>
                </a:lnTo>
                <a:lnTo>
                  <a:pt x="21950" y="3676"/>
                </a:lnTo>
                <a:lnTo>
                  <a:pt x="21938" y="3653"/>
                </a:lnTo>
                <a:lnTo>
                  <a:pt x="21927" y="3629"/>
                </a:lnTo>
                <a:lnTo>
                  <a:pt x="21918" y="3604"/>
                </a:lnTo>
                <a:lnTo>
                  <a:pt x="21914" y="3577"/>
                </a:lnTo>
                <a:lnTo>
                  <a:pt x="21912" y="3548"/>
                </a:lnTo>
                <a:lnTo>
                  <a:pt x="21914" y="3524"/>
                </a:lnTo>
                <a:lnTo>
                  <a:pt x="21917" y="3502"/>
                </a:lnTo>
                <a:lnTo>
                  <a:pt x="21923" y="3479"/>
                </a:lnTo>
                <a:lnTo>
                  <a:pt x="21930" y="3457"/>
                </a:lnTo>
                <a:lnTo>
                  <a:pt x="21951" y="3418"/>
                </a:lnTo>
                <a:lnTo>
                  <a:pt x="21965" y="3400"/>
                </a:lnTo>
                <a:lnTo>
                  <a:pt x="21980" y="3383"/>
                </a:lnTo>
                <a:lnTo>
                  <a:pt x="22013" y="3355"/>
                </a:lnTo>
                <a:lnTo>
                  <a:pt x="22052" y="3334"/>
                </a:lnTo>
                <a:lnTo>
                  <a:pt x="22094" y="3322"/>
                </a:lnTo>
                <a:lnTo>
                  <a:pt x="22140" y="3316"/>
                </a:lnTo>
                <a:lnTo>
                  <a:pt x="22184" y="3320"/>
                </a:lnTo>
                <a:lnTo>
                  <a:pt x="22203" y="3326"/>
                </a:lnTo>
                <a:lnTo>
                  <a:pt x="22223" y="3332"/>
                </a:lnTo>
                <a:lnTo>
                  <a:pt x="22257" y="3349"/>
                </a:lnTo>
                <a:lnTo>
                  <a:pt x="22271" y="3359"/>
                </a:lnTo>
                <a:lnTo>
                  <a:pt x="22283" y="3370"/>
                </a:lnTo>
                <a:lnTo>
                  <a:pt x="22358" y="3431"/>
                </a:lnTo>
                <a:lnTo>
                  <a:pt x="22431" y="3487"/>
                </a:lnTo>
                <a:lnTo>
                  <a:pt x="22506" y="3539"/>
                </a:lnTo>
                <a:lnTo>
                  <a:pt x="22581" y="3587"/>
                </a:lnTo>
                <a:lnTo>
                  <a:pt x="22658" y="3632"/>
                </a:lnTo>
                <a:lnTo>
                  <a:pt x="22734" y="3673"/>
                </a:lnTo>
                <a:lnTo>
                  <a:pt x="22814" y="3710"/>
                </a:lnTo>
                <a:lnTo>
                  <a:pt x="22893" y="3742"/>
                </a:lnTo>
                <a:lnTo>
                  <a:pt x="22974" y="3770"/>
                </a:lnTo>
                <a:lnTo>
                  <a:pt x="23057" y="3796"/>
                </a:lnTo>
                <a:lnTo>
                  <a:pt x="23142" y="3817"/>
                </a:lnTo>
                <a:lnTo>
                  <a:pt x="23231" y="3833"/>
                </a:lnTo>
                <a:lnTo>
                  <a:pt x="23321" y="3847"/>
                </a:lnTo>
                <a:lnTo>
                  <a:pt x="23366" y="3853"/>
                </a:lnTo>
                <a:lnTo>
                  <a:pt x="23412" y="3857"/>
                </a:lnTo>
                <a:lnTo>
                  <a:pt x="23508" y="3862"/>
                </a:lnTo>
                <a:lnTo>
                  <a:pt x="23606" y="3865"/>
                </a:lnTo>
                <a:lnTo>
                  <a:pt x="23709" y="3860"/>
                </a:lnTo>
                <a:lnTo>
                  <a:pt x="23808" y="3851"/>
                </a:lnTo>
                <a:lnTo>
                  <a:pt x="23901" y="3835"/>
                </a:lnTo>
                <a:lnTo>
                  <a:pt x="23946" y="3824"/>
                </a:lnTo>
                <a:lnTo>
                  <a:pt x="23990" y="3811"/>
                </a:lnTo>
                <a:lnTo>
                  <a:pt x="24072" y="3782"/>
                </a:lnTo>
                <a:lnTo>
                  <a:pt x="24149" y="3748"/>
                </a:lnTo>
                <a:lnTo>
                  <a:pt x="24221" y="3709"/>
                </a:lnTo>
                <a:lnTo>
                  <a:pt x="24254" y="3688"/>
                </a:lnTo>
                <a:lnTo>
                  <a:pt x="24284" y="3664"/>
                </a:lnTo>
                <a:lnTo>
                  <a:pt x="24314" y="3640"/>
                </a:lnTo>
                <a:lnTo>
                  <a:pt x="24342" y="3614"/>
                </a:lnTo>
                <a:lnTo>
                  <a:pt x="24393" y="3560"/>
                </a:lnTo>
                <a:lnTo>
                  <a:pt x="24416" y="3532"/>
                </a:lnTo>
                <a:lnTo>
                  <a:pt x="24437" y="3502"/>
                </a:lnTo>
                <a:lnTo>
                  <a:pt x="24456" y="3472"/>
                </a:lnTo>
                <a:lnTo>
                  <a:pt x="24474" y="3440"/>
                </a:lnTo>
                <a:lnTo>
                  <a:pt x="24489" y="3407"/>
                </a:lnTo>
                <a:lnTo>
                  <a:pt x="24503" y="3374"/>
                </a:lnTo>
                <a:lnTo>
                  <a:pt x="24513" y="3340"/>
                </a:lnTo>
                <a:lnTo>
                  <a:pt x="24524" y="3304"/>
                </a:lnTo>
                <a:lnTo>
                  <a:pt x="24531" y="3268"/>
                </a:lnTo>
                <a:lnTo>
                  <a:pt x="24536" y="3232"/>
                </a:lnTo>
                <a:lnTo>
                  <a:pt x="24540" y="3155"/>
                </a:lnTo>
                <a:lnTo>
                  <a:pt x="24540" y="3143"/>
                </a:lnTo>
                <a:lnTo>
                  <a:pt x="24537" y="3073"/>
                </a:lnTo>
                <a:lnTo>
                  <a:pt x="24530" y="3007"/>
                </a:lnTo>
                <a:lnTo>
                  <a:pt x="24524" y="2974"/>
                </a:lnTo>
                <a:lnTo>
                  <a:pt x="24515" y="2942"/>
                </a:lnTo>
                <a:lnTo>
                  <a:pt x="24494" y="2882"/>
                </a:lnTo>
                <a:lnTo>
                  <a:pt x="24465" y="2825"/>
                </a:lnTo>
                <a:lnTo>
                  <a:pt x="24428" y="2771"/>
                </a:lnTo>
                <a:lnTo>
                  <a:pt x="24405" y="2746"/>
                </a:lnTo>
                <a:lnTo>
                  <a:pt x="24381" y="2720"/>
                </a:lnTo>
                <a:lnTo>
                  <a:pt x="24354" y="2696"/>
                </a:lnTo>
                <a:lnTo>
                  <a:pt x="24326" y="2672"/>
                </a:lnTo>
                <a:lnTo>
                  <a:pt x="24260" y="2626"/>
                </a:lnTo>
                <a:lnTo>
                  <a:pt x="24182" y="2581"/>
                </a:lnTo>
                <a:lnTo>
                  <a:pt x="24140" y="2560"/>
                </a:lnTo>
                <a:lnTo>
                  <a:pt x="24093" y="2539"/>
                </a:lnTo>
                <a:lnTo>
                  <a:pt x="23993" y="2498"/>
                </a:lnTo>
                <a:lnTo>
                  <a:pt x="23879" y="2461"/>
                </a:lnTo>
                <a:lnTo>
                  <a:pt x="23750" y="2423"/>
                </a:lnTo>
                <a:lnTo>
                  <a:pt x="23607" y="2387"/>
                </a:lnTo>
                <a:lnTo>
                  <a:pt x="23451" y="2351"/>
                </a:lnTo>
                <a:lnTo>
                  <a:pt x="23276" y="2311"/>
                </a:lnTo>
                <a:lnTo>
                  <a:pt x="23114" y="2269"/>
                </a:lnTo>
                <a:lnTo>
                  <a:pt x="22962" y="2222"/>
                </a:lnTo>
                <a:lnTo>
                  <a:pt x="22824" y="2173"/>
                </a:lnTo>
                <a:lnTo>
                  <a:pt x="22760" y="2146"/>
                </a:lnTo>
                <a:lnTo>
                  <a:pt x="22697" y="2119"/>
                </a:lnTo>
                <a:lnTo>
                  <a:pt x="22638" y="2090"/>
                </a:lnTo>
                <a:lnTo>
                  <a:pt x="22581" y="2060"/>
                </a:lnTo>
                <a:lnTo>
                  <a:pt x="22529" y="2029"/>
                </a:lnTo>
                <a:lnTo>
                  <a:pt x="22478" y="1997"/>
                </a:lnTo>
                <a:lnTo>
                  <a:pt x="22386" y="1928"/>
                </a:lnTo>
                <a:lnTo>
                  <a:pt x="22344" y="1892"/>
                </a:lnTo>
                <a:lnTo>
                  <a:pt x="22305" y="1855"/>
                </a:lnTo>
                <a:lnTo>
                  <a:pt x="22268" y="1816"/>
                </a:lnTo>
                <a:lnTo>
                  <a:pt x="22235" y="1775"/>
                </a:lnTo>
                <a:lnTo>
                  <a:pt x="22205" y="1733"/>
                </a:lnTo>
                <a:lnTo>
                  <a:pt x="22176" y="1690"/>
                </a:lnTo>
                <a:lnTo>
                  <a:pt x="22151" y="1643"/>
                </a:lnTo>
                <a:lnTo>
                  <a:pt x="22128" y="1597"/>
                </a:lnTo>
                <a:lnTo>
                  <a:pt x="22109" y="1547"/>
                </a:lnTo>
                <a:lnTo>
                  <a:pt x="22091" y="1496"/>
                </a:lnTo>
                <a:lnTo>
                  <a:pt x="22077" y="1444"/>
                </a:lnTo>
                <a:lnTo>
                  <a:pt x="22065" y="1388"/>
                </a:lnTo>
                <a:lnTo>
                  <a:pt x="22056" y="1331"/>
                </a:lnTo>
                <a:lnTo>
                  <a:pt x="22049" y="1273"/>
                </a:lnTo>
                <a:lnTo>
                  <a:pt x="22046" y="1211"/>
                </a:lnTo>
                <a:lnTo>
                  <a:pt x="22044" y="1148"/>
                </a:lnTo>
                <a:lnTo>
                  <a:pt x="22044" y="1136"/>
                </a:lnTo>
                <a:lnTo>
                  <a:pt x="22046" y="1076"/>
                </a:lnTo>
                <a:lnTo>
                  <a:pt x="22050" y="1016"/>
                </a:lnTo>
                <a:lnTo>
                  <a:pt x="22059" y="958"/>
                </a:lnTo>
                <a:lnTo>
                  <a:pt x="22071" y="901"/>
                </a:lnTo>
                <a:lnTo>
                  <a:pt x="22085" y="844"/>
                </a:lnTo>
                <a:lnTo>
                  <a:pt x="22103" y="788"/>
                </a:lnTo>
                <a:lnTo>
                  <a:pt x="22124" y="736"/>
                </a:lnTo>
                <a:lnTo>
                  <a:pt x="22148" y="683"/>
                </a:lnTo>
                <a:lnTo>
                  <a:pt x="22173" y="632"/>
                </a:lnTo>
                <a:lnTo>
                  <a:pt x="22203" y="583"/>
                </a:lnTo>
                <a:lnTo>
                  <a:pt x="22235" y="535"/>
                </a:lnTo>
                <a:lnTo>
                  <a:pt x="22269" y="490"/>
                </a:lnTo>
                <a:lnTo>
                  <a:pt x="22307" y="445"/>
                </a:lnTo>
                <a:lnTo>
                  <a:pt x="22347" y="403"/>
                </a:lnTo>
                <a:lnTo>
                  <a:pt x="22389" y="362"/>
                </a:lnTo>
                <a:lnTo>
                  <a:pt x="22434" y="323"/>
                </a:lnTo>
                <a:lnTo>
                  <a:pt x="22481" y="286"/>
                </a:lnTo>
                <a:lnTo>
                  <a:pt x="22530" y="251"/>
                </a:lnTo>
                <a:lnTo>
                  <a:pt x="22581" y="218"/>
                </a:lnTo>
                <a:lnTo>
                  <a:pt x="22635" y="187"/>
                </a:lnTo>
                <a:lnTo>
                  <a:pt x="22691" y="158"/>
                </a:lnTo>
                <a:lnTo>
                  <a:pt x="22748" y="131"/>
                </a:lnTo>
                <a:lnTo>
                  <a:pt x="22808" y="107"/>
                </a:lnTo>
                <a:lnTo>
                  <a:pt x="22869" y="86"/>
                </a:lnTo>
                <a:lnTo>
                  <a:pt x="22932" y="67"/>
                </a:lnTo>
                <a:lnTo>
                  <a:pt x="22998" y="49"/>
                </a:lnTo>
                <a:lnTo>
                  <a:pt x="23064" y="34"/>
                </a:lnTo>
                <a:lnTo>
                  <a:pt x="23133" y="22"/>
                </a:lnTo>
                <a:lnTo>
                  <a:pt x="23202" y="13"/>
                </a:lnTo>
                <a:lnTo>
                  <a:pt x="23274" y="5"/>
                </a:lnTo>
                <a:lnTo>
                  <a:pt x="23346" y="2"/>
                </a:lnTo>
                <a:lnTo>
                  <a:pt x="23421" y="0"/>
                </a:lnTo>
                <a:lnTo>
                  <a:pt x="23522" y="2"/>
                </a:lnTo>
                <a:lnTo>
                  <a:pt x="23621" y="7"/>
                </a:lnTo>
                <a:lnTo>
                  <a:pt x="23715" y="14"/>
                </a:lnTo>
                <a:lnTo>
                  <a:pt x="23808" y="26"/>
                </a:lnTo>
                <a:lnTo>
                  <a:pt x="23897" y="40"/>
                </a:lnTo>
                <a:lnTo>
                  <a:pt x="23984" y="58"/>
                </a:lnTo>
                <a:lnTo>
                  <a:pt x="24069" y="79"/>
                </a:lnTo>
                <a:lnTo>
                  <a:pt x="24152" y="103"/>
                </a:lnTo>
                <a:lnTo>
                  <a:pt x="24231" y="130"/>
                </a:lnTo>
                <a:lnTo>
                  <a:pt x="24311" y="161"/>
                </a:lnTo>
                <a:lnTo>
                  <a:pt x="24387" y="194"/>
                </a:lnTo>
                <a:lnTo>
                  <a:pt x="24464" y="230"/>
                </a:lnTo>
                <a:lnTo>
                  <a:pt x="24537" y="271"/>
                </a:lnTo>
                <a:lnTo>
                  <a:pt x="24611" y="314"/>
                </a:lnTo>
                <a:lnTo>
                  <a:pt x="24684" y="361"/>
                </a:lnTo>
                <a:lnTo>
                  <a:pt x="24756" y="410"/>
                </a:lnTo>
                <a:lnTo>
                  <a:pt x="24774" y="425"/>
                </a:lnTo>
                <a:lnTo>
                  <a:pt x="24792" y="443"/>
                </a:lnTo>
                <a:lnTo>
                  <a:pt x="24809" y="463"/>
                </a:lnTo>
                <a:lnTo>
                  <a:pt x="24824" y="485"/>
                </a:lnTo>
                <a:lnTo>
                  <a:pt x="24837" y="511"/>
                </a:lnTo>
                <a:lnTo>
                  <a:pt x="24848" y="539"/>
                </a:lnTo>
                <a:lnTo>
                  <a:pt x="24855" y="569"/>
                </a:lnTo>
                <a:lnTo>
                  <a:pt x="24857" y="601"/>
                </a:lnTo>
                <a:lnTo>
                  <a:pt x="24857" y="625"/>
                </a:lnTo>
                <a:lnTo>
                  <a:pt x="24852" y="647"/>
                </a:lnTo>
                <a:lnTo>
                  <a:pt x="24848" y="668"/>
                </a:lnTo>
                <a:lnTo>
                  <a:pt x="24839" y="689"/>
                </a:lnTo>
                <a:lnTo>
                  <a:pt x="24819" y="727"/>
                </a:lnTo>
                <a:lnTo>
                  <a:pt x="24806" y="745"/>
                </a:lnTo>
                <a:lnTo>
                  <a:pt x="24791" y="761"/>
                </a:lnTo>
                <a:lnTo>
                  <a:pt x="24774" y="776"/>
                </a:lnTo>
                <a:lnTo>
                  <a:pt x="24758" y="788"/>
                </a:lnTo>
                <a:lnTo>
                  <a:pt x="24719" y="809"/>
                </a:lnTo>
                <a:lnTo>
                  <a:pt x="24675" y="823"/>
                </a:lnTo>
                <a:lnTo>
                  <a:pt x="24630" y="827"/>
                </a:lnTo>
                <a:lnTo>
                  <a:pt x="24611" y="827"/>
                </a:lnTo>
                <a:lnTo>
                  <a:pt x="24591" y="824"/>
                </a:lnTo>
                <a:lnTo>
                  <a:pt x="24557" y="818"/>
                </a:lnTo>
                <a:lnTo>
                  <a:pt x="24524" y="805"/>
                </a:lnTo>
                <a:lnTo>
                  <a:pt x="24492" y="785"/>
                </a:lnTo>
                <a:lnTo>
                  <a:pt x="24426" y="739"/>
                </a:lnTo>
                <a:lnTo>
                  <a:pt x="24360" y="697"/>
                </a:lnTo>
                <a:lnTo>
                  <a:pt x="24294" y="656"/>
                </a:lnTo>
                <a:lnTo>
                  <a:pt x="24228" y="620"/>
                </a:lnTo>
                <a:lnTo>
                  <a:pt x="24096" y="559"/>
                </a:lnTo>
                <a:lnTo>
                  <a:pt x="24030" y="532"/>
                </a:lnTo>
                <a:lnTo>
                  <a:pt x="23964" y="508"/>
                </a:lnTo>
                <a:lnTo>
                  <a:pt x="23897" y="487"/>
                </a:lnTo>
                <a:lnTo>
                  <a:pt x="23829" y="470"/>
                </a:lnTo>
                <a:lnTo>
                  <a:pt x="23693" y="443"/>
                </a:lnTo>
                <a:lnTo>
                  <a:pt x="23622" y="434"/>
                </a:lnTo>
                <a:lnTo>
                  <a:pt x="23552" y="427"/>
                </a:lnTo>
                <a:lnTo>
                  <a:pt x="23481" y="424"/>
                </a:lnTo>
                <a:lnTo>
                  <a:pt x="23409" y="422"/>
                </a:lnTo>
                <a:lnTo>
                  <a:pt x="23309" y="425"/>
                </a:lnTo>
                <a:lnTo>
                  <a:pt x="23214" y="436"/>
                </a:lnTo>
                <a:lnTo>
                  <a:pt x="23124" y="452"/>
                </a:lnTo>
                <a:lnTo>
                  <a:pt x="23081" y="463"/>
                </a:lnTo>
                <a:lnTo>
                  <a:pt x="23039" y="475"/>
                </a:lnTo>
                <a:lnTo>
                  <a:pt x="22961" y="503"/>
                </a:lnTo>
                <a:lnTo>
                  <a:pt x="22887" y="536"/>
                </a:lnTo>
                <a:lnTo>
                  <a:pt x="22820" y="575"/>
                </a:lnTo>
                <a:lnTo>
                  <a:pt x="22758" y="619"/>
                </a:lnTo>
                <a:lnTo>
                  <a:pt x="22703" y="665"/>
                </a:lnTo>
                <a:lnTo>
                  <a:pt x="22655" y="718"/>
                </a:lnTo>
                <a:lnTo>
                  <a:pt x="22614" y="773"/>
                </a:lnTo>
                <a:lnTo>
                  <a:pt x="22580" y="832"/>
                </a:lnTo>
                <a:lnTo>
                  <a:pt x="22565" y="862"/>
                </a:lnTo>
                <a:lnTo>
                  <a:pt x="22551" y="893"/>
                </a:lnTo>
                <a:lnTo>
                  <a:pt x="22541" y="926"/>
                </a:lnTo>
                <a:lnTo>
                  <a:pt x="22532" y="959"/>
                </a:lnTo>
                <a:lnTo>
                  <a:pt x="22526" y="992"/>
                </a:lnTo>
                <a:lnTo>
                  <a:pt x="22520" y="1025"/>
                </a:lnTo>
                <a:lnTo>
                  <a:pt x="22517" y="1096"/>
                </a:lnTo>
                <a:lnTo>
                  <a:pt x="22517" y="1108"/>
                </a:lnTo>
                <a:lnTo>
                  <a:pt x="22518" y="1178"/>
                </a:lnTo>
                <a:lnTo>
                  <a:pt x="22523" y="1213"/>
                </a:lnTo>
                <a:lnTo>
                  <a:pt x="22527" y="1247"/>
                </a:lnTo>
                <a:lnTo>
                  <a:pt x="22542" y="1310"/>
                </a:lnTo>
                <a:lnTo>
                  <a:pt x="22565" y="1372"/>
                </a:lnTo>
                <a:lnTo>
                  <a:pt x="22578" y="1402"/>
                </a:lnTo>
                <a:lnTo>
                  <a:pt x="22595" y="1430"/>
                </a:lnTo>
                <a:lnTo>
                  <a:pt x="22613" y="1457"/>
                </a:lnTo>
                <a:lnTo>
                  <a:pt x="22634" y="1484"/>
                </a:lnTo>
                <a:lnTo>
                  <a:pt x="22682" y="1537"/>
                </a:lnTo>
                <a:lnTo>
                  <a:pt x="22739" y="1586"/>
                </a:lnTo>
                <a:lnTo>
                  <a:pt x="22772" y="1610"/>
                </a:lnTo>
                <a:lnTo>
                  <a:pt x="22808" y="1633"/>
                </a:lnTo>
                <a:lnTo>
                  <a:pt x="22889" y="1678"/>
                </a:lnTo>
                <a:lnTo>
                  <a:pt x="22982" y="1721"/>
                </a:lnTo>
                <a:lnTo>
                  <a:pt x="23087" y="1763"/>
                </a:lnTo>
                <a:lnTo>
                  <a:pt x="23207" y="1802"/>
                </a:lnTo>
                <a:lnTo>
                  <a:pt x="23340" y="1841"/>
                </a:lnTo>
                <a:lnTo>
                  <a:pt x="23412" y="1861"/>
                </a:lnTo>
                <a:lnTo>
                  <a:pt x="23489" y="1880"/>
                </a:lnTo>
                <a:lnTo>
                  <a:pt x="23654" y="1918"/>
                </a:lnTo>
                <a:lnTo>
                  <a:pt x="23823" y="1957"/>
                </a:lnTo>
                <a:lnTo>
                  <a:pt x="23981" y="2000"/>
                </a:lnTo>
                <a:lnTo>
                  <a:pt x="24126" y="2047"/>
                </a:lnTo>
                <a:lnTo>
                  <a:pt x="24261" y="2098"/>
                </a:lnTo>
                <a:lnTo>
                  <a:pt x="24324" y="2123"/>
                </a:lnTo>
                <a:lnTo>
                  <a:pt x="24384" y="2152"/>
                </a:lnTo>
                <a:lnTo>
                  <a:pt x="24497" y="2212"/>
                </a:lnTo>
                <a:lnTo>
                  <a:pt x="24548" y="2242"/>
                </a:lnTo>
                <a:lnTo>
                  <a:pt x="24597" y="2275"/>
                </a:lnTo>
                <a:lnTo>
                  <a:pt x="24644" y="2309"/>
                </a:lnTo>
                <a:lnTo>
                  <a:pt x="24687" y="2344"/>
                </a:lnTo>
                <a:lnTo>
                  <a:pt x="24728" y="2380"/>
                </a:lnTo>
                <a:lnTo>
                  <a:pt x="24765" y="2417"/>
                </a:lnTo>
                <a:lnTo>
                  <a:pt x="24801" y="2456"/>
                </a:lnTo>
                <a:lnTo>
                  <a:pt x="24833" y="2497"/>
                </a:lnTo>
                <a:lnTo>
                  <a:pt x="24863" y="2539"/>
                </a:lnTo>
                <a:lnTo>
                  <a:pt x="24890" y="2581"/>
                </a:lnTo>
                <a:lnTo>
                  <a:pt x="24915" y="2626"/>
                </a:lnTo>
                <a:lnTo>
                  <a:pt x="24936" y="2672"/>
                </a:lnTo>
                <a:lnTo>
                  <a:pt x="24956" y="2719"/>
                </a:lnTo>
                <a:lnTo>
                  <a:pt x="24972" y="2768"/>
                </a:lnTo>
                <a:lnTo>
                  <a:pt x="24980" y="2794"/>
                </a:lnTo>
                <a:lnTo>
                  <a:pt x="24987" y="2819"/>
                </a:lnTo>
                <a:lnTo>
                  <a:pt x="24998" y="2870"/>
                </a:lnTo>
                <a:lnTo>
                  <a:pt x="25007" y="2924"/>
                </a:lnTo>
                <a:lnTo>
                  <a:pt x="25014" y="2980"/>
                </a:lnTo>
                <a:lnTo>
                  <a:pt x="25017" y="3037"/>
                </a:lnTo>
                <a:lnTo>
                  <a:pt x="25019" y="3097"/>
                </a:lnTo>
                <a:lnTo>
                  <a:pt x="25019" y="3109"/>
                </a:lnTo>
                <a:lnTo>
                  <a:pt x="25017" y="3175"/>
                </a:lnTo>
                <a:lnTo>
                  <a:pt x="25011" y="3239"/>
                </a:lnTo>
                <a:lnTo>
                  <a:pt x="25004" y="3302"/>
                </a:lnTo>
                <a:lnTo>
                  <a:pt x="24992" y="3364"/>
                </a:lnTo>
                <a:lnTo>
                  <a:pt x="24977" y="3424"/>
                </a:lnTo>
                <a:lnTo>
                  <a:pt x="24957" y="3482"/>
                </a:lnTo>
                <a:lnTo>
                  <a:pt x="24936" y="3539"/>
                </a:lnTo>
                <a:lnTo>
                  <a:pt x="24912" y="3593"/>
                </a:lnTo>
                <a:lnTo>
                  <a:pt x="24885" y="3647"/>
                </a:lnTo>
                <a:lnTo>
                  <a:pt x="24855" y="3698"/>
                </a:lnTo>
                <a:lnTo>
                  <a:pt x="24821" y="3748"/>
                </a:lnTo>
                <a:lnTo>
                  <a:pt x="24786" y="3794"/>
                </a:lnTo>
                <a:lnTo>
                  <a:pt x="24747" y="3841"/>
                </a:lnTo>
                <a:lnTo>
                  <a:pt x="24705" y="3884"/>
                </a:lnTo>
                <a:lnTo>
                  <a:pt x="24662" y="3926"/>
                </a:lnTo>
                <a:lnTo>
                  <a:pt x="24615" y="3965"/>
                </a:lnTo>
                <a:lnTo>
                  <a:pt x="24567" y="4003"/>
                </a:lnTo>
                <a:lnTo>
                  <a:pt x="24516" y="4037"/>
                </a:lnTo>
                <a:lnTo>
                  <a:pt x="24462" y="4070"/>
                </a:lnTo>
                <a:lnTo>
                  <a:pt x="24407" y="4102"/>
                </a:lnTo>
                <a:lnTo>
                  <a:pt x="24348" y="4130"/>
                </a:lnTo>
                <a:lnTo>
                  <a:pt x="24288" y="4157"/>
                </a:lnTo>
                <a:lnTo>
                  <a:pt x="24227" y="4181"/>
                </a:lnTo>
                <a:lnTo>
                  <a:pt x="24162" y="4202"/>
                </a:lnTo>
                <a:lnTo>
                  <a:pt x="24098" y="4222"/>
                </a:lnTo>
                <a:lnTo>
                  <a:pt x="24029" y="4238"/>
                </a:lnTo>
                <a:lnTo>
                  <a:pt x="23960" y="4253"/>
                </a:lnTo>
                <a:lnTo>
                  <a:pt x="23889" y="4265"/>
                </a:lnTo>
                <a:lnTo>
                  <a:pt x="23816" y="4274"/>
                </a:lnTo>
                <a:lnTo>
                  <a:pt x="23742" y="4280"/>
                </a:lnTo>
                <a:lnTo>
                  <a:pt x="23666" y="4285"/>
                </a:lnTo>
                <a:lnTo>
                  <a:pt x="23588" y="4286"/>
                </a:lnTo>
                <a:close/>
                <a:moveTo>
                  <a:pt x="1916" y="4274"/>
                </a:moveTo>
                <a:lnTo>
                  <a:pt x="1940" y="4274"/>
                </a:lnTo>
                <a:lnTo>
                  <a:pt x="1989" y="4271"/>
                </a:lnTo>
                <a:lnTo>
                  <a:pt x="2033" y="4261"/>
                </a:lnTo>
                <a:lnTo>
                  <a:pt x="2073" y="4244"/>
                </a:lnTo>
                <a:lnTo>
                  <a:pt x="2109" y="4220"/>
                </a:lnTo>
                <a:lnTo>
                  <a:pt x="2124" y="4207"/>
                </a:lnTo>
                <a:lnTo>
                  <a:pt x="2141" y="4192"/>
                </a:lnTo>
                <a:lnTo>
                  <a:pt x="2168" y="4159"/>
                </a:lnTo>
                <a:lnTo>
                  <a:pt x="2193" y="4121"/>
                </a:lnTo>
                <a:lnTo>
                  <a:pt x="2214" y="4078"/>
                </a:lnTo>
                <a:lnTo>
                  <a:pt x="2619" y="3146"/>
                </a:lnTo>
                <a:lnTo>
                  <a:pt x="3026" y="2215"/>
                </a:lnTo>
                <a:lnTo>
                  <a:pt x="3431" y="1283"/>
                </a:lnTo>
                <a:lnTo>
                  <a:pt x="3837" y="352"/>
                </a:lnTo>
                <a:lnTo>
                  <a:pt x="3851" y="307"/>
                </a:lnTo>
                <a:lnTo>
                  <a:pt x="3854" y="281"/>
                </a:lnTo>
                <a:lnTo>
                  <a:pt x="3855" y="256"/>
                </a:lnTo>
                <a:lnTo>
                  <a:pt x="3854" y="235"/>
                </a:lnTo>
                <a:lnTo>
                  <a:pt x="3851" y="212"/>
                </a:lnTo>
                <a:lnTo>
                  <a:pt x="3845" y="191"/>
                </a:lnTo>
                <a:lnTo>
                  <a:pt x="3837" y="170"/>
                </a:lnTo>
                <a:lnTo>
                  <a:pt x="3816" y="133"/>
                </a:lnTo>
                <a:lnTo>
                  <a:pt x="3788" y="98"/>
                </a:lnTo>
                <a:lnTo>
                  <a:pt x="3753" y="70"/>
                </a:lnTo>
                <a:lnTo>
                  <a:pt x="3734" y="59"/>
                </a:lnTo>
                <a:lnTo>
                  <a:pt x="3713" y="49"/>
                </a:lnTo>
                <a:lnTo>
                  <a:pt x="3692" y="41"/>
                </a:lnTo>
                <a:lnTo>
                  <a:pt x="3669" y="35"/>
                </a:lnTo>
                <a:lnTo>
                  <a:pt x="3621" y="31"/>
                </a:lnTo>
                <a:lnTo>
                  <a:pt x="3582" y="34"/>
                </a:lnTo>
                <a:lnTo>
                  <a:pt x="3545" y="44"/>
                </a:lnTo>
                <a:lnTo>
                  <a:pt x="3512" y="61"/>
                </a:lnTo>
                <a:lnTo>
                  <a:pt x="3480" y="82"/>
                </a:lnTo>
                <a:lnTo>
                  <a:pt x="3452" y="107"/>
                </a:lnTo>
                <a:lnTo>
                  <a:pt x="3426" y="136"/>
                </a:lnTo>
                <a:lnTo>
                  <a:pt x="3405" y="166"/>
                </a:lnTo>
                <a:lnTo>
                  <a:pt x="3387" y="197"/>
                </a:lnTo>
                <a:lnTo>
                  <a:pt x="3023" y="1063"/>
                </a:lnTo>
                <a:lnTo>
                  <a:pt x="2660" y="1928"/>
                </a:lnTo>
                <a:lnTo>
                  <a:pt x="2297" y="2794"/>
                </a:lnTo>
                <a:lnTo>
                  <a:pt x="1934" y="3661"/>
                </a:lnTo>
                <a:lnTo>
                  <a:pt x="1571" y="2797"/>
                </a:lnTo>
                <a:lnTo>
                  <a:pt x="1209" y="1934"/>
                </a:lnTo>
                <a:lnTo>
                  <a:pt x="846" y="1072"/>
                </a:lnTo>
                <a:lnTo>
                  <a:pt x="485" y="209"/>
                </a:lnTo>
                <a:lnTo>
                  <a:pt x="477" y="190"/>
                </a:lnTo>
                <a:lnTo>
                  <a:pt x="467" y="172"/>
                </a:lnTo>
                <a:lnTo>
                  <a:pt x="446" y="139"/>
                </a:lnTo>
                <a:lnTo>
                  <a:pt x="420" y="107"/>
                </a:lnTo>
                <a:lnTo>
                  <a:pt x="392" y="82"/>
                </a:lnTo>
                <a:lnTo>
                  <a:pt x="359" y="59"/>
                </a:lnTo>
                <a:lnTo>
                  <a:pt x="323" y="44"/>
                </a:lnTo>
                <a:lnTo>
                  <a:pt x="282" y="34"/>
                </a:lnTo>
                <a:lnTo>
                  <a:pt x="261" y="31"/>
                </a:lnTo>
                <a:lnTo>
                  <a:pt x="240" y="31"/>
                </a:lnTo>
                <a:lnTo>
                  <a:pt x="192" y="35"/>
                </a:lnTo>
                <a:lnTo>
                  <a:pt x="168" y="41"/>
                </a:lnTo>
                <a:lnTo>
                  <a:pt x="147" y="50"/>
                </a:lnTo>
                <a:lnTo>
                  <a:pt x="126" y="59"/>
                </a:lnTo>
                <a:lnTo>
                  <a:pt x="107" y="73"/>
                </a:lnTo>
                <a:lnTo>
                  <a:pt x="71" y="101"/>
                </a:lnTo>
                <a:lnTo>
                  <a:pt x="41" y="136"/>
                </a:lnTo>
                <a:lnTo>
                  <a:pt x="29" y="155"/>
                </a:lnTo>
                <a:lnTo>
                  <a:pt x="20" y="176"/>
                </a:lnTo>
                <a:lnTo>
                  <a:pt x="5" y="218"/>
                </a:lnTo>
                <a:lnTo>
                  <a:pt x="0" y="262"/>
                </a:lnTo>
                <a:lnTo>
                  <a:pt x="2" y="292"/>
                </a:lnTo>
                <a:lnTo>
                  <a:pt x="6" y="319"/>
                </a:lnTo>
                <a:lnTo>
                  <a:pt x="12" y="343"/>
                </a:lnTo>
                <a:lnTo>
                  <a:pt x="24" y="370"/>
                </a:lnTo>
                <a:lnTo>
                  <a:pt x="428" y="1297"/>
                </a:lnTo>
                <a:lnTo>
                  <a:pt x="831" y="2224"/>
                </a:lnTo>
                <a:lnTo>
                  <a:pt x="1235" y="3151"/>
                </a:lnTo>
                <a:lnTo>
                  <a:pt x="1640" y="4078"/>
                </a:lnTo>
                <a:lnTo>
                  <a:pt x="1661" y="4121"/>
                </a:lnTo>
                <a:lnTo>
                  <a:pt x="1685" y="4159"/>
                </a:lnTo>
                <a:lnTo>
                  <a:pt x="1712" y="4192"/>
                </a:lnTo>
                <a:lnTo>
                  <a:pt x="1745" y="4220"/>
                </a:lnTo>
                <a:lnTo>
                  <a:pt x="1781" y="4244"/>
                </a:lnTo>
                <a:lnTo>
                  <a:pt x="1821" y="4261"/>
                </a:lnTo>
                <a:lnTo>
                  <a:pt x="1866" y="4271"/>
                </a:lnTo>
                <a:lnTo>
                  <a:pt x="1890" y="4273"/>
                </a:lnTo>
                <a:lnTo>
                  <a:pt x="1916" y="4274"/>
                </a:lnTo>
                <a:close/>
                <a:moveTo>
                  <a:pt x="9218" y="31"/>
                </a:moveTo>
                <a:lnTo>
                  <a:pt x="9168" y="34"/>
                </a:lnTo>
                <a:lnTo>
                  <a:pt x="9123" y="44"/>
                </a:lnTo>
                <a:lnTo>
                  <a:pt x="9083" y="61"/>
                </a:lnTo>
                <a:lnTo>
                  <a:pt x="9063" y="71"/>
                </a:lnTo>
                <a:lnTo>
                  <a:pt x="9045" y="83"/>
                </a:lnTo>
                <a:lnTo>
                  <a:pt x="9029" y="97"/>
                </a:lnTo>
                <a:lnTo>
                  <a:pt x="9014" y="112"/>
                </a:lnTo>
                <a:lnTo>
                  <a:pt x="8985" y="146"/>
                </a:lnTo>
                <a:lnTo>
                  <a:pt x="8961" y="184"/>
                </a:lnTo>
                <a:lnTo>
                  <a:pt x="8942" y="227"/>
                </a:lnTo>
                <a:lnTo>
                  <a:pt x="8537" y="1154"/>
                </a:lnTo>
                <a:lnTo>
                  <a:pt x="8133" y="2081"/>
                </a:lnTo>
                <a:lnTo>
                  <a:pt x="7730" y="3008"/>
                </a:lnTo>
                <a:lnTo>
                  <a:pt x="7326" y="3935"/>
                </a:lnTo>
                <a:lnTo>
                  <a:pt x="7314" y="3961"/>
                </a:lnTo>
                <a:lnTo>
                  <a:pt x="7307" y="3986"/>
                </a:lnTo>
                <a:lnTo>
                  <a:pt x="7304" y="4013"/>
                </a:lnTo>
                <a:lnTo>
                  <a:pt x="7302" y="4042"/>
                </a:lnTo>
                <a:lnTo>
                  <a:pt x="7304" y="4064"/>
                </a:lnTo>
                <a:lnTo>
                  <a:pt x="7307" y="4087"/>
                </a:lnTo>
                <a:lnTo>
                  <a:pt x="7313" y="4108"/>
                </a:lnTo>
                <a:lnTo>
                  <a:pt x="7320" y="4129"/>
                </a:lnTo>
                <a:lnTo>
                  <a:pt x="7331" y="4148"/>
                </a:lnTo>
                <a:lnTo>
                  <a:pt x="7343" y="4168"/>
                </a:lnTo>
                <a:lnTo>
                  <a:pt x="7356" y="4186"/>
                </a:lnTo>
                <a:lnTo>
                  <a:pt x="7373" y="4202"/>
                </a:lnTo>
                <a:lnTo>
                  <a:pt x="7389" y="4219"/>
                </a:lnTo>
                <a:lnTo>
                  <a:pt x="7407" y="4232"/>
                </a:lnTo>
                <a:lnTo>
                  <a:pt x="7428" y="4244"/>
                </a:lnTo>
                <a:lnTo>
                  <a:pt x="7448" y="4255"/>
                </a:lnTo>
                <a:lnTo>
                  <a:pt x="7493" y="4270"/>
                </a:lnTo>
                <a:lnTo>
                  <a:pt x="7541" y="4274"/>
                </a:lnTo>
                <a:lnTo>
                  <a:pt x="7584" y="4271"/>
                </a:lnTo>
                <a:lnTo>
                  <a:pt x="7625" y="4261"/>
                </a:lnTo>
                <a:lnTo>
                  <a:pt x="7661" y="4244"/>
                </a:lnTo>
                <a:lnTo>
                  <a:pt x="7694" y="4223"/>
                </a:lnTo>
                <a:lnTo>
                  <a:pt x="7709" y="4210"/>
                </a:lnTo>
                <a:lnTo>
                  <a:pt x="7722" y="4196"/>
                </a:lnTo>
                <a:lnTo>
                  <a:pt x="7748" y="4166"/>
                </a:lnTo>
                <a:lnTo>
                  <a:pt x="7769" y="4133"/>
                </a:lnTo>
                <a:lnTo>
                  <a:pt x="7787" y="4096"/>
                </a:lnTo>
                <a:lnTo>
                  <a:pt x="8148" y="3232"/>
                </a:lnTo>
                <a:lnTo>
                  <a:pt x="8511" y="2369"/>
                </a:lnTo>
                <a:lnTo>
                  <a:pt x="8873" y="1505"/>
                </a:lnTo>
                <a:lnTo>
                  <a:pt x="9236" y="643"/>
                </a:lnTo>
                <a:lnTo>
                  <a:pt x="9599" y="1508"/>
                </a:lnTo>
                <a:lnTo>
                  <a:pt x="9962" y="2375"/>
                </a:lnTo>
                <a:lnTo>
                  <a:pt x="10325" y="3241"/>
                </a:lnTo>
                <a:lnTo>
                  <a:pt x="10689" y="4108"/>
                </a:lnTo>
                <a:lnTo>
                  <a:pt x="10707" y="4139"/>
                </a:lnTo>
                <a:lnTo>
                  <a:pt x="10728" y="4169"/>
                </a:lnTo>
                <a:lnTo>
                  <a:pt x="10754" y="4198"/>
                </a:lnTo>
                <a:lnTo>
                  <a:pt x="10782" y="4222"/>
                </a:lnTo>
                <a:lnTo>
                  <a:pt x="10812" y="4244"/>
                </a:lnTo>
                <a:lnTo>
                  <a:pt x="10847" y="4261"/>
                </a:lnTo>
                <a:lnTo>
                  <a:pt x="10884" y="4271"/>
                </a:lnTo>
                <a:lnTo>
                  <a:pt x="10904" y="4273"/>
                </a:lnTo>
                <a:lnTo>
                  <a:pt x="10923" y="4274"/>
                </a:lnTo>
                <a:lnTo>
                  <a:pt x="10971" y="4270"/>
                </a:lnTo>
                <a:lnTo>
                  <a:pt x="10994" y="4264"/>
                </a:lnTo>
                <a:lnTo>
                  <a:pt x="11015" y="4256"/>
                </a:lnTo>
                <a:lnTo>
                  <a:pt x="11055" y="4234"/>
                </a:lnTo>
                <a:lnTo>
                  <a:pt x="11090" y="4205"/>
                </a:lnTo>
                <a:lnTo>
                  <a:pt x="11117" y="4172"/>
                </a:lnTo>
                <a:lnTo>
                  <a:pt x="11129" y="4153"/>
                </a:lnTo>
                <a:lnTo>
                  <a:pt x="11139" y="4133"/>
                </a:lnTo>
                <a:lnTo>
                  <a:pt x="11147" y="4114"/>
                </a:lnTo>
                <a:lnTo>
                  <a:pt x="11151" y="4093"/>
                </a:lnTo>
                <a:lnTo>
                  <a:pt x="11157" y="4048"/>
                </a:lnTo>
                <a:lnTo>
                  <a:pt x="11156" y="4022"/>
                </a:lnTo>
                <a:lnTo>
                  <a:pt x="11153" y="3998"/>
                </a:lnTo>
                <a:lnTo>
                  <a:pt x="11139" y="3953"/>
                </a:lnTo>
                <a:lnTo>
                  <a:pt x="10733" y="3022"/>
                </a:lnTo>
                <a:lnTo>
                  <a:pt x="10328" y="2090"/>
                </a:lnTo>
                <a:lnTo>
                  <a:pt x="9921" y="1159"/>
                </a:lnTo>
                <a:lnTo>
                  <a:pt x="9516" y="227"/>
                </a:lnTo>
                <a:lnTo>
                  <a:pt x="9495" y="184"/>
                </a:lnTo>
                <a:lnTo>
                  <a:pt x="9470" y="146"/>
                </a:lnTo>
                <a:lnTo>
                  <a:pt x="9443" y="112"/>
                </a:lnTo>
                <a:lnTo>
                  <a:pt x="9410" y="83"/>
                </a:lnTo>
                <a:lnTo>
                  <a:pt x="9393" y="71"/>
                </a:lnTo>
                <a:lnTo>
                  <a:pt x="9375" y="61"/>
                </a:lnTo>
                <a:lnTo>
                  <a:pt x="9335" y="44"/>
                </a:lnTo>
                <a:lnTo>
                  <a:pt x="9290" y="34"/>
                </a:lnTo>
                <a:lnTo>
                  <a:pt x="9266" y="31"/>
                </a:lnTo>
                <a:lnTo>
                  <a:pt x="9242" y="31"/>
                </a:lnTo>
                <a:lnTo>
                  <a:pt x="9218" y="31"/>
                </a:lnTo>
                <a:close/>
                <a:moveTo>
                  <a:pt x="16518" y="31"/>
                </a:moveTo>
                <a:lnTo>
                  <a:pt x="16470" y="34"/>
                </a:lnTo>
                <a:lnTo>
                  <a:pt x="16425" y="44"/>
                </a:lnTo>
                <a:lnTo>
                  <a:pt x="16385" y="61"/>
                </a:lnTo>
                <a:lnTo>
                  <a:pt x="16365" y="71"/>
                </a:lnTo>
                <a:lnTo>
                  <a:pt x="16347" y="83"/>
                </a:lnTo>
                <a:lnTo>
                  <a:pt x="16331" y="97"/>
                </a:lnTo>
                <a:lnTo>
                  <a:pt x="16316" y="112"/>
                </a:lnTo>
                <a:lnTo>
                  <a:pt x="16287" y="146"/>
                </a:lnTo>
                <a:lnTo>
                  <a:pt x="16263" y="184"/>
                </a:lnTo>
                <a:lnTo>
                  <a:pt x="16244" y="227"/>
                </a:lnTo>
                <a:lnTo>
                  <a:pt x="15839" y="1154"/>
                </a:lnTo>
                <a:lnTo>
                  <a:pt x="15435" y="2081"/>
                </a:lnTo>
                <a:lnTo>
                  <a:pt x="15032" y="3008"/>
                </a:lnTo>
                <a:lnTo>
                  <a:pt x="14628" y="3935"/>
                </a:lnTo>
                <a:lnTo>
                  <a:pt x="14616" y="3961"/>
                </a:lnTo>
                <a:lnTo>
                  <a:pt x="14609" y="3986"/>
                </a:lnTo>
                <a:lnTo>
                  <a:pt x="14604" y="4013"/>
                </a:lnTo>
                <a:lnTo>
                  <a:pt x="14604" y="4042"/>
                </a:lnTo>
                <a:lnTo>
                  <a:pt x="14604" y="4064"/>
                </a:lnTo>
                <a:lnTo>
                  <a:pt x="14609" y="4087"/>
                </a:lnTo>
                <a:lnTo>
                  <a:pt x="14615" y="4108"/>
                </a:lnTo>
                <a:lnTo>
                  <a:pt x="14622" y="4129"/>
                </a:lnTo>
                <a:lnTo>
                  <a:pt x="14633" y="4148"/>
                </a:lnTo>
                <a:lnTo>
                  <a:pt x="14645" y="4168"/>
                </a:lnTo>
                <a:lnTo>
                  <a:pt x="14658" y="4186"/>
                </a:lnTo>
                <a:lnTo>
                  <a:pt x="14675" y="4202"/>
                </a:lnTo>
                <a:lnTo>
                  <a:pt x="14691" y="4219"/>
                </a:lnTo>
                <a:lnTo>
                  <a:pt x="14709" y="4232"/>
                </a:lnTo>
                <a:lnTo>
                  <a:pt x="14729" y="4244"/>
                </a:lnTo>
                <a:lnTo>
                  <a:pt x="14750" y="4255"/>
                </a:lnTo>
                <a:lnTo>
                  <a:pt x="14795" y="4270"/>
                </a:lnTo>
                <a:lnTo>
                  <a:pt x="14843" y="4274"/>
                </a:lnTo>
                <a:lnTo>
                  <a:pt x="14886" y="4271"/>
                </a:lnTo>
                <a:lnTo>
                  <a:pt x="14927" y="4261"/>
                </a:lnTo>
                <a:lnTo>
                  <a:pt x="14963" y="4244"/>
                </a:lnTo>
                <a:lnTo>
                  <a:pt x="14996" y="4223"/>
                </a:lnTo>
                <a:lnTo>
                  <a:pt x="15009" y="4210"/>
                </a:lnTo>
                <a:lnTo>
                  <a:pt x="15024" y="4196"/>
                </a:lnTo>
                <a:lnTo>
                  <a:pt x="15050" y="4166"/>
                </a:lnTo>
                <a:lnTo>
                  <a:pt x="15071" y="4133"/>
                </a:lnTo>
                <a:lnTo>
                  <a:pt x="15089" y="4096"/>
                </a:lnTo>
                <a:lnTo>
                  <a:pt x="15450" y="3232"/>
                </a:lnTo>
                <a:lnTo>
                  <a:pt x="15812" y="2369"/>
                </a:lnTo>
                <a:lnTo>
                  <a:pt x="16173" y="1505"/>
                </a:lnTo>
                <a:lnTo>
                  <a:pt x="16536" y="643"/>
                </a:lnTo>
                <a:lnTo>
                  <a:pt x="16899" y="1508"/>
                </a:lnTo>
                <a:lnTo>
                  <a:pt x="17264" y="2375"/>
                </a:lnTo>
                <a:lnTo>
                  <a:pt x="17627" y="3241"/>
                </a:lnTo>
                <a:lnTo>
                  <a:pt x="17991" y="4108"/>
                </a:lnTo>
                <a:lnTo>
                  <a:pt x="18009" y="4139"/>
                </a:lnTo>
                <a:lnTo>
                  <a:pt x="18030" y="4169"/>
                </a:lnTo>
                <a:lnTo>
                  <a:pt x="18056" y="4198"/>
                </a:lnTo>
                <a:lnTo>
                  <a:pt x="18083" y="4222"/>
                </a:lnTo>
                <a:lnTo>
                  <a:pt x="18114" y="4244"/>
                </a:lnTo>
                <a:lnTo>
                  <a:pt x="18149" y="4261"/>
                </a:lnTo>
                <a:lnTo>
                  <a:pt x="18186" y="4271"/>
                </a:lnTo>
                <a:lnTo>
                  <a:pt x="18204" y="4273"/>
                </a:lnTo>
                <a:lnTo>
                  <a:pt x="18225" y="4274"/>
                </a:lnTo>
                <a:lnTo>
                  <a:pt x="18273" y="4270"/>
                </a:lnTo>
                <a:lnTo>
                  <a:pt x="18296" y="4264"/>
                </a:lnTo>
                <a:lnTo>
                  <a:pt x="18317" y="4256"/>
                </a:lnTo>
                <a:lnTo>
                  <a:pt x="18357" y="4234"/>
                </a:lnTo>
                <a:lnTo>
                  <a:pt x="18390" y="4205"/>
                </a:lnTo>
                <a:lnTo>
                  <a:pt x="18419" y="4172"/>
                </a:lnTo>
                <a:lnTo>
                  <a:pt x="18431" y="4153"/>
                </a:lnTo>
                <a:lnTo>
                  <a:pt x="18440" y="4133"/>
                </a:lnTo>
                <a:lnTo>
                  <a:pt x="18447" y="4114"/>
                </a:lnTo>
                <a:lnTo>
                  <a:pt x="18453" y="4093"/>
                </a:lnTo>
                <a:lnTo>
                  <a:pt x="18458" y="4048"/>
                </a:lnTo>
                <a:lnTo>
                  <a:pt x="18458" y="4022"/>
                </a:lnTo>
                <a:lnTo>
                  <a:pt x="18453" y="3998"/>
                </a:lnTo>
                <a:lnTo>
                  <a:pt x="18440" y="3953"/>
                </a:lnTo>
                <a:lnTo>
                  <a:pt x="18033" y="3022"/>
                </a:lnTo>
                <a:lnTo>
                  <a:pt x="17628" y="2090"/>
                </a:lnTo>
                <a:lnTo>
                  <a:pt x="17223" y="1159"/>
                </a:lnTo>
                <a:lnTo>
                  <a:pt x="16818" y="227"/>
                </a:lnTo>
                <a:lnTo>
                  <a:pt x="16797" y="184"/>
                </a:lnTo>
                <a:lnTo>
                  <a:pt x="16772" y="146"/>
                </a:lnTo>
                <a:lnTo>
                  <a:pt x="16743" y="112"/>
                </a:lnTo>
                <a:lnTo>
                  <a:pt x="16712" y="83"/>
                </a:lnTo>
                <a:lnTo>
                  <a:pt x="16695" y="71"/>
                </a:lnTo>
                <a:lnTo>
                  <a:pt x="16676" y="61"/>
                </a:lnTo>
                <a:lnTo>
                  <a:pt x="16637" y="44"/>
                </a:lnTo>
                <a:lnTo>
                  <a:pt x="16592" y="34"/>
                </a:lnTo>
                <a:lnTo>
                  <a:pt x="16568" y="31"/>
                </a:lnTo>
                <a:lnTo>
                  <a:pt x="16542" y="31"/>
                </a:lnTo>
                <a:lnTo>
                  <a:pt x="16518" y="31"/>
                </a:lnTo>
                <a:close/>
                <a:moveTo>
                  <a:pt x="30368" y="31"/>
                </a:moveTo>
                <a:lnTo>
                  <a:pt x="30318" y="34"/>
                </a:lnTo>
                <a:lnTo>
                  <a:pt x="30273" y="44"/>
                </a:lnTo>
                <a:lnTo>
                  <a:pt x="30233" y="61"/>
                </a:lnTo>
                <a:lnTo>
                  <a:pt x="30213" y="71"/>
                </a:lnTo>
                <a:lnTo>
                  <a:pt x="30197" y="83"/>
                </a:lnTo>
                <a:lnTo>
                  <a:pt x="30180" y="97"/>
                </a:lnTo>
                <a:lnTo>
                  <a:pt x="30164" y="112"/>
                </a:lnTo>
                <a:lnTo>
                  <a:pt x="30137" y="146"/>
                </a:lnTo>
                <a:lnTo>
                  <a:pt x="30113" y="184"/>
                </a:lnTo>
                <a:lnTo>
                  <a:pt x="30092" y="227"/>
                </a:lnTo>
                <a:lnTo>
                  <a:pt x="29687" y="1154"/>
                </a:lnTo>
                <a:lnTo>
                  <a:pt x="29283" y="2081"/>
                </a:lnTo>
                <a:lnTo>
                  <a:pt x="28880" y="3008"/>
                </a:lnTo>
                <a:lnTo>
                  <a:pt x="28476" y="3935"/>
                </a:lnTo>
                <a:lnTo>
                  <a:pt x="28464" y="3961"/>
                </a:lnTo>
                <a:lnTo>
                  <a:pt x="28458" y="3986"/>
                </a:lnTo>
                <a:lnTo>
                  <a:pt x="28454" y="4013"/>
                </a:lnTo>
                <a:lnTo>
                  <a:pt x="28452" y="4042"/>
                </a:lnTo>
                <a:lnTo>
                  <a:pt x="28454" y="4064"/>
                </a:lnTo>
                <a:lnTo>
                  <a:pt x="28457" y="4087"/>
                </a:lnTo>
                <a:lnTo>
                  <a:pt x="28463" y="4108"/>
                </a:lnTo>
                <a:lnTo>
                  <a:pt x="28472" y="4129"/>
                </a:lnTo>
                <a:lnTo>
                  <a:pt x="28481" y="4148"/>
                </a:lnTo>
                <a:lnTo>
                  <a:pt x="28493" y="4168"/>
                </a:lnTo>
                <a:lnTo>
                  <a:pt x="28508" y="4186"/>
                </a:lnTo>
                <a:lnTo>
                  <a:pt x="28523" y="4202"/>
                </a:lnTo>
                <a:lnTo>
                  <a:pt x="28539" y="4219"/>
                </a:lnTo>
                <a:lnTo>
                  <a:pt x="28559" y="4232"/>
                </a:lnTo>
                <a:lnTo>
                  <a:pt x="28578" y="4244"/>
                </a:lnTo>
                <a:lnTo>
                  <a:pt x="28599" y="4255"/>
                </a:lnTo>
                <a:lnTo>
                  <a:pt x="28644" y="4270"/>
                </a:lnTo>
                <a:lnTo>
                  <a:pt x="28692" y="4274"/>
                </a:lnTo>
                <a:lnTo>
                  <a:pt x="28734" y="4271"/>
                </a:lnTo>
                <a:lnTo>
                  <a:pt x="28775" y="4261"/>
                </a:lnTo>
                <a:lnTo>
                  <a:pt x="28811" y="4244"/>
                </a:lnTo>
                <a:lnTo>
                  <a:pt x="28844" y="4223"/>
                </a:lnTo>
                <a:lnTo>
                  <a:pt x="28859" y="4210"/>
                </a:lnTo>
                <a:lnTo>
                  <a:pt x="28872" y="4196"/>
                </a:lnTo>
                <a:lnTo>
                  <a:pt x="28898" y="4166"/>
                </a:lnTo>
                <a:lnTo>
                  <a:pt x="28919" y="4133"/>
                </a:lnTo>
                <a:lnTo>
                  <a:pt x="28937" y="4096"/>
                </a:lnTo>
                <a:lnTo>
                  <a:pt x="29298" y="3232"/>
                </a:lnTo>
                <a:lnTo>
                  <a:pt x="29661" y="2369"/>
                </a:lnTo>
                <a:lnTo>
                  <a:pt x="30023" y="1505"/>
                </a:lnTo>
                <a:lnTo>
                  <a:pt x="30386" y="643"/>
                </a:lnTo>
                <a:lnTo>
                  <a:pt x="30749" y="1508"/>
                </a:lnTo>
                <a:lnTo>
                  <a:pt x="31112" y="2375"/>
                </a:lnTo>
                <a:lnTo>
                  <a:pt x="31475" y="3241"/>
                </a:lnTo>
                <a:lnTo>
                  <a:pt x="31839" y="4108"/>
                </a:lnTo>
                <a:lnTo>
                  <a:pt x="31857" y="4139"/>
                </a:lnTo>
                <a:lnTo>
                  <a:pt x="31878" y="4169"/>
                </a:lnTo>
                <a:lnTo>
                  <a:pt x="31904" y="4198"/>
                </a:lnTo>
                <a:lnTo>
                  <a:pt x="31932" y="4222"/>
                </a:lnTo>
                <a:lnTo>
                  <a:pt x="31964" y="4244"/>
                </a:lnTo>
                <a:lnTo>
                  <a:pt x="31997" y="4261"/>
                </a:lnTo>
                <a:lnTo>
                  <a:pt x="32034" y="4271"/>
                </a:lnTo>
                <a:lnTo>
                  <a:pt x="32054" y="4273"/>
                </a:lnTo>
                <a:lnTo>
                  <a:pt x="32073" y="4274"/>
                </a:lnTo>
                <a:lnTo>
                  <a:pt x="32121" y="4270"/>
                </a:lnTo>
                <a:lnTo>
                  <a:pt x="32144" y="4264"/>
                </a:lnTo>
                <a:lnTo>
                  <a:pt x="32165" y="4256"/>
                </a:lnTo>
                <a:lnTo>
                  <a:pt x="32205" y="4234"/>
                </a:lnTo>
                <a:lnTo>
                  <a:pt x="32240" y="4205"/>
                </a:lnTo>
                <a:lnTo>
                  <a:pt x="32268" y="4172"/>
                </a:lnTo>
                <a:lnTo>
                  <a:pt x="32279" y="4153"/>
                </a:lnTo>
                <a:lnTo>
                  <a:pt x="32289" y="4133"/>
                </a:lnTo>
                <a:lnTo>
                  <a:pt x="32297" y="4114"/>
                </a:lnTo>
                <a:lnTo>
                  <a:pt x="32303" y="4093"/>
                </a:lnTo>
                <a:lnTo>
                  <a:pt x="32307" y="4048"/>
                </a:lnTo>
                <a:lnTo>
                  <a:pt x="32306" y="4022"/>
                </a:lnTo>
                <a:lnTo>
                  <a:pt x="32303" y="3998"/>
                </a:lnTo>
                <a:lnTo>
                  <a:pt x="32289" y="3953"/>
                </a:lnTo>
                <a:lnTo>
                  <a:pt x="31883" y="3022"/>
                </a:lnTo>
                <a:lnTo>
                  <a:pt x="31478" y="2090"/>
                </a:lnTo>
                <a:lnTo>
                  <a:pt x="31071" y="1159"/>
                </a:lnTo>
                <a:lnTo>
                  <a:pt x="30666" y="227"/>
                </a:lnTo>
                <a:lnTo>
                  <a:pt x="30645" y="184"/>
                </a:lnTo>
                <a:lnTo>
                  <a:pt x="30621" y="146"/>
                </a:lnTo>
                <a:lnTo>
                  <a:pt x="30593" y="112"/>
                </a:lnTo>
                <a:lnTo>
                  <a:pt x="30561" y="83"/>
                </a:lnTo>
                <a:lnTo>
                  <a:pt x="30543" y="71"/>
                </a:lnTo>
                <a:lnTo>
                  <a:pt x="30525" y="61"/>
                </a:lnTo>
                <a:lnTo>
                  <a:pt x="30485" y="44"/>
                </a:lnTo>
                <a:lnTo>
                  <a:pt x="30441" y="34"/>
                </a:lnTo>
                <a:lnTo>
                  <a:pt x="30417" y="31"/>
                </a:lnTo>
                <a:lnTo>
                  <a:pt x="30392" y="31"/>
                </a:lnTo>
                <a:lnTo>
                  <a:pt x="30368" y="31"/>
                </a:lnTo>
                <a:close/>
                <a:moveTo>
                  <a:pt x="36018" y="4277"/>
                </a:moveTo>
                <a:lnTo>
                  <a:pt x="36045" y="4276"/>
                </a:lnTo>
                <a:lnTo>
                  <a:pt x="36071" y="4273"/>
                </a:lnTo>
                <a:lnTo>
                  <a:pt x="36096" y="4265"/>
                </a:lnTo>
                <a:lnTo>
                  <a:pt x="36120" y="4256"/>
                </a:lnTo>
                <a:lnTo>
                  <a:pt x="36143" y="4246"/>
                </a:lnTo>
                <a:lnTo>
                  <a:pt x="36165" y="4232"/>
                </a:lnTo>
                <a:lnTo>
                  <a:pt x="36204" y="4201"/>
                </a:lnTo>
                <a:lnTo>
                  <a:pt x="36221" y="4181"/>
                </a:lnTo>
                <a:lnTo>
                  <a:pt x="36236" y="4162"/>
                </a:lnTo>
                <a:lnTo>
                  <a:pt x="36249" y="4139"/>
                </a:lnTo>
                <a:lnTo>
                  <a:pt x="36261" y="4117"/>
                </a:lnTo>
                <a:lnTo>
                  <a:pt x="36269" y="4093"/>
                </a:lnTo>
                <a:lnTo>
                  <a:pt x="36276" y="4067"/>
                </a:lnTo>
                <a:lnTo>
                  <a:pt x="36279" y="4042"/>
                </a:lnTo>
                <a:lnTo>
                  <a:pt x="36281" y="4015"/>
                </a:lnTo>
                <a:lnTo>
                  <a:pt x="36279" y="3988"/>
                </a:lnTo>
                <a:lnTo>
                  <a:pt x="36278" y="3974"/>
                </a:lnTo>
                <a:lnTo>
                  <a:pt x="36276" y="3961"/>
                </a:lnTo>
                <a:lnTo>
                  <a:pt x="36269" y="3935"/>
                </a:lnTo>
                <a:lnTo>
                  <a:pt x="36261" y="3911"/>
                </a:lnTo>
                <a:lnTo>
                  <a:pt x="36249" y="3889"/>
                </a:lnTo>
                <a:lnTo>
                  <a:pt x="36236" y="3866"/>
                </a:lnTo>
                <a:lnTo>
                  <a:pt x="36204" y="3827"/>
                </a:lnTo>
                <a:lnTo>
                  <a:pt x="36185" y="3811"/>
                </a:lnTo>
                <a:lnTo>
                  <a:pt x="36165" y="3796"/>
                </a:lnTo>
                <a:lnTo>
                  <a:pt x="36143" y="3782"/>
                </a:lnTo>
                <a:lnTo>
                  <a:pt x="36120" y="3772"/>
                </a:lnTo>
                <a:lnTo>
                  <a:pt x="36096" y="3763"/>
                </a:lnTo>
                <a:lnTo>
                  <a:pt x="36071" y="3755"/>
                </a:lnTo>
                <a:lnTo>
                  <a:pt x="36045" y="3752"/>
                </a:lnTo>
                <a:lnTo>
                  <a:pt x="36018" y="3751"/>
                </a:lnTo>
                <a:lnTo>
                  <a:pt x="35991" y="3752"/>
                </a:lnTo>
                <a:lnTo>
                  <a:pt x="35964" y="3755"/>
                </a:lnTo>
                <a:lnTo>
                  <a:pt x="35939" y="3763"/>
                </a:lnTo>
                <a:lnTo>
                  <a:pt x="35915" y="3772"/>
                </a:lnTo>
                <a:lnTo>
                  <a:pt x="35892" y="3782"/>
                </a:lnTo>
                <a:lnTo>
                  <a:pt x="35870" y="3796"/>
                </a:lnTo>
                <a:lnTo>
                  <a:pt x="35831" y="3827"/>
                </a:lnTo>
                <a:lnTo>
                  <a:pt x="35814" y="3847"/>
                </a:lnTo>
                <a:lnTo>
                  <a:pt x="35799" y="3866"/>
                </a:lnTo>
                <a:lnTo>
                  <a:pt x="35786" y="3889"/>
                </a:lnTo>
                <a:lnTo>
                  <a:pt x="35775" y="3911"/>
                </a:lnTo>
                <a:lnTo>
                  <a:pt x="35766" y="3935"/>
                </a:lnTo>
                <a:lnTo>
                  <a:pt x="35759" y="3961"/>
                </a:lnTo>
                <a:lnTo>
                  <a:pt x="35756" y="3988"/>
                </a:lnTo>
                <a:lnTo>
                  <a:pt x="35754" y="4015"/>
                </a:lnTo>
                <a:lnTo>
                  <a:pt x="35756" y="4042"/>
                </a:lnTo>
                <a:lnTo>
                  <a:pt x="35757" y="4054"/>
                </a:lnTo>
                <a:lnTo>
                  <a:pt x="35759" y="4067"/>
                </a:lnTo>
                <a:lnTo>
                  <a:pt x="35766" y="4093"/>
                </a:lnTo>
                <a:lnTo>
                  <a:pt x="35775" y="4117"/>
                </a:lnTo>
                <a:lnTo>
                  <a:pt x="35786" y="4139"/>
                </a:lnTo>
                <a:lnTo>
                  <a:pt x="35799" y="4162"/>
                </a:lnTo>
                <a:lnTo>
                  <a:pt x="35831" y="4201"/>
                </a:lnTo>
                <a:lnTo>
                  <a:pt x="35850" y="4217"/>
                </a:lnTo>
                <a:lnTo>
                  <a:pt x="35870" y="4232"/>
                </a:lnTo>
                <a:lnTo>
                  <a:pt x="35892" y="4246"/>
                </a:lnTo>
                <a:lnTo>
                  <a:pt x="35915" y="4256"/>
                </a:lnTo>
                <a:lnTo>
                  <a:pt x="35939" y="4265"/>
                </a:lnTo>
                <a:lnTo>
                  <a:pt x="35964" y="4273"/>
                </a:lnTo>
                <a:lnTo>
                  <a:pt x="35991" y="4276"/>
                </a:lnTo>
                <a:lnTo>
                  <a:pt x="36018" y="4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822170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1268761"/>
            <a:ext cx="8208144" cy="1584175"/>
          </a:xfrm>
        </p:spPr>
        <p:txBody>
          <a:bodyPr anchor="t" anchorCtr="0"/>
          <a:lstStyle>
            <a:lvl1pPr algn="l">
              <a:lnSpc>
                <a:spcPct val="100000"/>
              </a:lnSpc>
              <a:defRPr sz="3200">
                <a:solidFill>
                  <a:schemeClr val="bg1"/>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4" cy="252314"/>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9132E8DB-FBC4-4029-9BF2-0CF98842C93B}"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90" cy="252412"/>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sp>
        <p:nvSpPr>
          <p:cNvPr id="14" name="Freeform 7">
            <a:extLst>
              <a:ext uri="{FF2B5EF4-FFF2-40B4-BE49-F238E27FC236}">
                <a16:creationId xmlns:a16="http://schemas.microsoft.com/office/drawing/2014/main" id="{544CF8D3-1D73-ED41-B72C-5C48EC463D4F}"/>
              </a:ext>
            </a:extLst>
          </p:cNvPr>
          <p:cNvSpPr>
            <a:spLocks noChangeAspect="1" noEditPoints="1"/>
          </p:cNvSpPr>
          <p:nvPr userDrawn="1"/>
        </p:nvSpPr>
        <p:spPr bwMode="auto">
          <a:xfrm>
            <a:off x="1992313" y="3429000"/>
            <a:ext cx="8207376" cy="969765"/>
          </a:xfrm>
          <a:custGeom>
            <a:avLst/>
            <a:gdLst>
              <a:gd name="T0" fmla="*/ 22454 w 36281"/>
              <a:gd name="T1" fmla="*/ 4021 h 4286"/>
              <a:gd name="T2" fmla="*/ 21918 w 36281"/>
              <a:gd name="T3" fmla="*/ 3604 h 4286"/>
              <a:gd name="T4" fmla="*/ 22094 w 36281"/>
              <a:gd name="T5" fmla="*/ 3322 h 4286"/>
              <a:gd name="T6" fmla="*/ 22658 w 36281"/>
              <a:gd name="T7" fmla="*/ 3632 h 4286"/>
              <a:gd name="T8" fmla="*/ 23606 w 36281"/>
              <a:gd name="T9" fmla="*/ 3865 h 4286"/>
              <a:gd name="T10" fmla="*/ 24342 w 36281"/>
              <a:gd name="T11" fmla="*/ 3614 h 4286"/>
              <a:gd name="T12" fmla="*/ 24540 w 36281"/>
              <a:gd name="T13" fmla="*/ 3155 h 4286"/>
              <a:gd name="T14" fmla="*/ 24326 w 36281"/>
              <a:gd name="T15" fmla="*/ 2672 h 4286"/>
              <a:gd name="T16" fmla="*/ 22962 w 36281"/>
              <a:gd name="T17" fmla="*/ 2222 h 4286"/>
              <a:gd name="T18" fmla="*/ 22235 w 36281"/>
              <a:gd name="T19" fmla="*/ 1775 h 4286"/>
              <a:gd name="T20" fmla="*/ 22044 w 36281"/>
              <a:gd name="T21" fmla="*/ 1148 h 4286"/>
              <a:gd name="T22" fmla="*/ 22235 w 36281"/>
              <a:gd name="T23" fmla="*/ 535 h 4286"/>
              <a:gd name="T24" fmla="*/ 22808 w 36281"/>
              <a:gd name="T25" fmla="*/ 107 h 4286"/>
              <a:gd name="T26" fmla="*/ 23715 w 36281"/>
              <a:gd name="T27" fmla="*/ 14 h 4286"/>
              <a:gd name="T28" fmla="*/ 24684 w 36281"/>
              <a:gd name="T29" fmla="*/ 361 h 4286"/>
              <a:gd name="T30" fmla="*/ 24848 w 36281"/>
              <a:gd name="T31" fmla="*/ 668 h 4286"/>
              <a:gd name="T32" fmla="*/ 24557 w 36281"/>
              <a:gd name="T33" fmla="*/ 818 h 4286"/>
              <a:gd name="T34" fmla="*/ 23693 w 36281"/>
              <a:gd name="T35" fmla="*/ 443 h 4286"/>
              <a:gd name="T36" fmla="*/ 22820 w 36281"/>
              <a:gd name="T37" fmla="*/ 575 h 4286"/>
              <a:gd name="T38" fmla="*/ 22517 w 36281"/>
              <a:gd name="T39" fmla="*/ 1096 h 4286"/>
              <a:gd name="T40" fmla="*/ 22739 w 36281"/>
              <a:gd name="T41" fmla="*/ 1586 h 4286"/>
              <a:gd name="T42" fmla="*/ 23981 w 36281"/>
              <a:gd name="T43" fmla="*/ 2000 h 4286"/>
              <a:gd name="T44" fmla="*/ 24801 w 36281"/>
              <a:gd name="T45" fmla="*/ 2456 h 4286"/>
              <a:gd name="T46" fmla="*/ 25014 w 36281"/>
              <a:gd name="T47" fmla="*/ 2980 h 4286"/>
              <a:gd name="T48" fmla="*/ 24885 w 36281"/>
              <a:gd name="T49" fmla="*/ 3647 h 4286"/>
              <a:gd name="T50" fmla="*/ 24348 w 36281"/>
              <a:gd name="T51" fmla="*/ 4130 h 4286"/>
              <a:gd name="T52" fmla="*/ 1916 w 36281"/>
              <a:gd name="T53" fmla="*/ 4274 h 4286"/>
              <a:gd name="T54" fmla="*/ 3026 w 36281"/>
              <a:gd name="T55" fmla="*/ 2215 h 4286"/>
              <a:gd name="T56" fmla="*/ 3753 w 36281"/>
              <a:gd name="T57" fmla="*/ 70 h 4286"/>
              <a:gd name="T58" fmla="*/ 3405 w 36281"/>
              <a:gd name="T59" fmla="*/ 166 h 4286"/>
              <a:gd name="T60" fmla="*/ 446 w 36281"/>
              <a:gd name="T61" fmla="*/ 139 h 4286"/>
              <a:gd name="T62" fmla="*/ 107 w 36281"/>
              <a:gd name="T63" fmla="*/ 73 h 4286"/>
              <a:gd name="T64" fmla="*/ 831 w 36281"/>
              <a:gd name="T65" fmla="*/ 2224 h 4286"/>
              <a:gd name="T66" fmla="*/ 9218 w 36281"/>
              <a:gd name="T67" fmla="*/ 31 h 4286"/>
              <a:gd name="T68" fmla="*/ 8133 w 36281"/>
              <a:gd name="T69" fmla="*/ 2081 h 4286"/>
              <a:gd name="T70" fmla="*/ 7343 w 36281"/>
              <a:gd name="T71" fmla="*/ 4168 h 4286"/>
              <a:gd name="T72" fmla="*/ 7694 w 36281"/>
              <a:gd name="T73" fmla="*/ 4223 h 4286"/>
              <a:gd name="T74" fmla="*/ 10325 w 36281"/>
              <a:gd name="T75" fmla="*/ 3241 h 4286"/>
              <a:gd name="T76" fmla="*/ 10994 w 36281"/>
              <a:gd name="T77" fmla="*/ 4264 h 4286"/>
              <a:gd name="T78" fmla="*/ 11139 w 36281"/>
              <a:gd name="T79" fmla="*/ 3953 h 4286"/>
              <a:gd name="T80" fmla="*/ 9290 w 36281"/>
              <a:gd name="T81" fmla="*/ 34 h 4286"/>
              <a:gd name="T82" fmla="*/ 16287 w 36281"/>
              <a:gd name="T83" fmla="*/ 146 h 4286"/>
              <a:gd name="T84" fmla="*/ 14609 w 36281"/>
              <a:gd name="T85" fmla="*/ 4087 h 4286"/>
              <a:gd name="T86" fmla="*/ 14843 w 36281"/>
              <a:gd name="T87" fmla="*/ 4274 h 4286"/>
              <a:gd name="T88" fmla="*/ 16173 w 36281"/>
              <a:gd name="T89" fmla="*/ 1505 h 4286"/>
              <a:gd name="T90" fmla="*/ 18186 w 36281"/>
              <a:gd name="T91" fmla="*/ 4271 h 4286"/>
              <a:gd name="T92" fmla="*/ 18453 w 36281"/>
              <a:gd name="T93" fmla="*/ 4093 h 4286"/>
              <a:gd name="T94" fmla="*/ 16712 w 36281"/>
              <a:gd name="T95" fmla="*/ 83 h 4286"/>
              <a:gd name="T96" fmla="*/ 30213 w 36281"/>
              <a:gd name="T97" fmla="*/ 71 h 4286"/>
              <a:gd name="T98" fmla="*/ 28458 w 36281"/>
              <a:gd name="T99" fmla="*/ 3986 h 4286"/>
              <a:gd name="T100" fmla="*/ 28559 w 36281"/>
              <a:gd name="T101" fmla="*/ 4232 h 4286"/>
              <a:gd name="T102" fmla="*/ 28919 w 36281"/>
              <a:gd name="T103" fmla="*/ 4133 h 4286"/>
              <a:gd name="T104" fmla="*/ 31904 w 36281"/>
              <a:gd name="T105" fmla="*/ 4198 h 4286"/>
              <a:gd name="T106" fmla="*/ 32268 w 36281"/>
              <a:gd name="T107" fmla="*/ 4172 h 4286"/>
              <a:gd name="T108" fmla="*/ 30666 w 36281"/>
              <a:gd name="T109" fmla="*/ 227 h 4286"/>
              <a:gd name="T110" fmla="*/ 36018 w 36281"/>
              <a:gd name="T111" fmla="*/ 4277 h 4286"/>
              <a:gd name="T112" fmla="*/ 36269 w 36281"/>
              <a:gd name="T113" fmla="*/ 4093 h 4286"/>
              <a:gd name="T114" fmla="*/ 36185 w 36281"/>
              <a:gd name="T115" fmla="*/ 3811 h 4286"/>
              <a:gd name="T116" fmla="*/ 35892 w 36281"/>
              <a:gd name="T117" fmla="*/ 3782 h 4286"/>
              <a:gd name="T118" fmla="*/ 35757 w 36281"/>
              <a:gd name="T119" fmla="*/ 4054 h 4286"/>
              <a:gd name="T120" fmla="*/ 35964 w 36281"/>
              <a:gd name="T121" fmla="*/ 4273 h 4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281" h="4286">
                <a:moveTo>
                  <a:pt x="23588" y="4286"/>
                </a:moveTo>
                <a:lnTo>
                  <a:pt x="23475" y="4285"/>
                </a:lnTo>
                <a:lnTo>
                  <a:pt x="23364" y="4277"/>
                </a:lnTo>
                <a:lnTo>
                  <a:pt x="23255" y="4267"/>
                </a:lnTo>
                <a:lnTo>
                  <a:pt x="23148" y="4250"/>
                </a:lnTo>
                <a:lnTo>
                  <a:pt x="23043" y="4231"/>
                </a:lnTo>
                <a:lnTo>
                  <a:pt x="22941" y="4207"/>
                </a:lnTo>
                <a:lnTo>
                  <a:pt x="22841" y="4178"/>
                </a:lnTo>
                <a:lnTo>
                  <a:pt x="22742" y="4145"/>
                </a:lnTo>
                <a:lnTo>
                  <a:pt x="22644" y="4108"/>
                </a:lnTo>
                <a:lnTo>
                  <a:pt x="22548" y="4066"/>
                </a:lnTo>
                <a:lnTo>
                  <a:pt x="22454" y="4021"/>
                </a:lnTo>
                <a:lnTo>
                  <a:pt x="22361" y="3970"/>
                </a:lnTo>
                <a:lnTo>
                  <a:pt x="22269" y="3916"/>
                </a:lnTo>
                <a:lnTo>
                  <a:pt x="22179" y="3857"/>
                </a:lnTo>
                <a:lnTo>
                  <a:pt x="22134" y="3826"/>
                </a:lnTo>
                <a:lnTo>
                  <a:pt x="22091" y="3794"/>
                </a:lnTo>
                <a:lnTo>
                  <a:pt x="22002" y="3727"/>
                </a:lnTo>
                <a:lnTo>
                  <a:pt x="21983" y="3713"/>
                </a:lnTo>
                <a:lnTo>
                  <a:pt x="21966" y="3695"/>
                </a:lnTo>
                <a:lnTo>
                  <a:pt x="21950" y="3676"/>
                </a:lnTo>
                <a:lnTo>
                  <a:pt x="21938" y="3653"/>
                </a:lnTo>
                <a:lnTo>
                  <a:pt x="21927" y="3629"/>
                </a:lnTo>
                <a:lnTo>
                  <a:pt x="21918" y="3604"/>
                </a:lnTo>
                <a:lnTo>
                  <a:pt x="21914" y="3577"/>
                </a:lnTo>
                <a:lnTo>
                  <a:pt x="21912" y="3548"/>
                </a:lnTo>
                <a:lnTo>
                  <a:pt x="21914" y="3524"/>
                </a:lnTo>
                <a:lnTo>
                  <a:pt x="21917" y="3502"/>
                </a:lnTo>
                <a:lnTo>
                  <a:pt x="21923" y="3479"/>
                </a:lnTo>
                <a:lnTo>
                  <a:pt x="21930" y="3457"/>
                </a:lnTo>
                <a:lnTo>
                  <a:pt x="21951" y="3418"/>
                </a:lnTo>
                <a:lnTo>
                  <a:pt x="21965" y="3400"/>
                </a:lnTo>
                <a:lnTo>
                  <a:pt x="21980" y="3383"/>
                </a:lnTo>
                <a:lnTo>
                  <a:pt x="22013" y="3355"/>
                </a:lnTo>
                <a:lnTo>
                  <a:pt x="22052" y="3334"/>
                </a:lnTo>
                <a:lnTo>
                  <a:pt x="22094" y="3322"/>
                </a:lnTo>
                <a:lnTo>
                  <a:pt x="22140" y="3316"/>
                </a:lnTo>
                <a:lnTo>
                  <a:pt x="22184" y="3320"/>
                </a:lnTo>
                <a:lnTo>
                  <a:pt x="22203" y="3326"/>
                </a:lnTo>
                <a:lnTo>
                  <a:pt x="22223" y="3332"/>
                </a:lnTo>
                <a:lnTo>
                  <a:pt x="22257" y="3349"/>
                </a:lnTo>
                <a:lnTo>
                  <a:pt x="22271" y="3359"/>
                </a:lnTo>
                <a:lnTo>
                  <a:pt x="22283" y="3370"/>
                </a:lnTo>
                <a:lnTo>
                  <a:pt x="22358" y="3431"/>
                </a:lnTo>
                <a:lnTo>
                  <a:pt x="22431" y="3487"/>
                </a:lnTo>
                <a:lnTo>
                  <a:pt x="22506" y="3539"/>
                </a:lnTo>
                <a:lnTo>
                  <a:pt x="22581" y="3587"/>
                </a:lnTo>
                <a:lnTo>
                  <a:pt x="22658" y="3632"/>
                </a:lnTo>
                <a:lnTo>
                  <a:pt x="22734" y="3673"/>
                </a:lnTo>
                <a:lnTo>
                  <a:pt x="22814" y="3710"/>
                </a:lnTo>
                <a:lnTo>
                  <a:pt x="22893" y="3742"/>
                </a:lnTo>
                <a:lnTo>
                  <a:pt x="22974" y="3770"/>
                </a:lnTo>
                <a:lnTo>
                  <a:pt x="23057" y="3796"/>
                </a:lnTo>
                <a:lnTo>
                  <a:pt x="23142" y="3817"/>
                </a:lnTo>
                <a:lnTo>
                  <a:pt x="23231" y="3833"/>
                </a:lnTo>
                <a:lnTo>
                  <a:pt x="23321" y="3847"/>
                </a:lnTo>
                <a:lnTo>
                  <a:pt x="23366" y="3853"/>
                </a:lnTo>
                <a:lnTo>
                  <a:pt x="23412" y="3857"/>
                </a:lnTo>
                <a:lnTo>
                  <a:pt x="23508" y="3862"/>
                </a:lnTo>
                <a:lnTo>
                  <a:pt x="23606" y="3865"/>
                </a:lnTo>
                <a:lnTo>
                  <a:pt x="23709" y="3860"/>
                </a:lnTo>
                <a:lnTo>
                  <a:pt x="23808" y="3851"/>
                </a:lnTo>
                <a:lnTo>
                  <a:pt x="23901" y="3835"/>
                </a:lnTo>
                <a:lnTo>
                  <a:pt x="23946" y="3824"/>
                </a:lnTo>
                <a:lnTo>
                  <a:pt x="23990" y="3811"/>
                </a:lnTo>
                <a:lnTo>
                  <a:pt x="24072" y="3782"/>
                </a:lnTo>
                <a:lnTo>
                  <a:pt x="24149" y="3748"/>
                </a:lnTo>
                <a:lnTo>
                  <a:pt x="24221" y="3709"/>
                </a:lnTo>
                <a:lnTo>
                  <a:pt x="24254" y="3688"/>
                </a:lnTo>
                <a:lnTo>
                  <a:pt x="24284" y="3664"/>
                </a:lnTo>
                <a:lnTo>
                  <a:pt x="24314" y="3640"/>
                </a:lnTo>
                <a:lnTo>
                  <a:pt x="24342" y="3614"/>
                </a:lnTo>
                <a:lnTo>
                  <a:pt x="24393" y="3560"/>
                </a:lnTo>
                <a:lnTo>
                  <a:pt x="24416" y="3532"/>
                </a:lnTo>
                <a:lnTo>
                  <a:pt x="24437" y="3502"/>
                </a:lnTo>
                <a:lnTo>
                  <a:pt x="24456" y="3472"/>
                </a:lnTo>
                <a:lnTo>
                  <a:pt x="24474" y="3440"/>
                </a:lnTo>
                <a:lnTo>
                  <a:pt x="24489" y="3407"/>
                </a:lnTo>
                <a:lnTo>
                  <a:pt x="24503" y="3374"/>
                </a:lnTo>
                <a:lnTo>
                  <a:pt x="24513" y="3340"/>
                </a:lnTo>
                <a:lnTo>
                  <a:pt x="24524" y="3304"/>
                </a:lnTo>
                <a:lnTo>
                  <a:pt x="24531" y="3268"/>
                </a:lnTo>
                <a:lnTo>
                  <a:pt x="24536" y="3232"/>
                </a:lnTo>
                <a:lnTo>
                  <a:pt x="24540" y="3155"/>
                </a:lnTo>
                <a:lnTo>
                  <a:pt x="24540" y="3143"/>
                </a:lnTo>
                <a:lnTo>
                  <a:pt x="24537" y="3073"/>
                </a:lnTo>
                <a:lnTo>
                  <a:pt x="24530" y="3007"/>
                </a:lnTo>
                <a:lnTo>
                  <a:pt x="24524" y="2974"/>
                </a:lnTo>
                <a:lnTo>
                  <a:pt x="24515" y="2942"/>
                </a:lnTo>
                <a:lnTo>
                  <a:pt x="24494" y="2882"/>
                </a:lnTo>
                <a:lnTo>
                  <a:pt x="24465" y="2825"/>
                </a:lnTo>
                <a:lnTo>
                  <a:pt x="24428" y="2771"/>
                </a:lnTo>
                <a:lnTo>
                  <a:pt x="24405" y="2746"/>
                </a:lnTo>
                <a:lnTo>
                  <a:pt x="24381" y="2720"/>
                </a:lnTo>
                <a:lnTo>
                  <a:pt x="24354" y="2696"/>
                </a:lnTo>
                <a:lnTo>
                  <a:pt x="24326" y="2672"/>
                </a:lnTo>
                <a:lnTo>
                  <a:pt x="24260" y="2626"/>
                </a:lnTo>
                <a:lnTo>
                  <a:pt x="24182" y="2581"/>
                </a:lnTo>
                <a:lnTo>
                  <a:pt x="24140" y="2560"/>
                </a:lnTo>
                <a:lnTo>
                  <a:pt x="24093" y="2539"/>
                </a:lnTo>
                <a:lnTo>
                  <a:pt x="23993" y="2498"/>
                </a:lnTo>
                <a:lnTo>
                  <a:pt x="23879" y="2461"/>
                </a:lnTo>
                <a:lnTo>
                  <a:pt x="23750" y="2423"/>
                </a:lnTo>
                <a:lnTo>
                  <a:pt x="23607" y="2387"/>
                </a:lnTo>
                <a:lnTo>
                  <a:pt x="23451" y="2351"/>
                </a:lnTo>
                <a:lnTo>
                  <a:pt x="23276" y="2311"/>
                </a:lnTo>
                <a:lnTo>
                  <a:pt x="23114" y="2269"/>
                </a:lnTo>
                <a:lnTo>
                  <a:pt x="22962" y="2222"/>
                </a:lnTo>
                <a:lnTo>
                  <a:pt x="22824" y="2173"/>
                </a:lnTo>
                <a:lnTo>
                  <a:pt x="22760" y="2146"/>
                </a:lnTo>
                <a:lnTo>
                  <a:pt x="22697" y="2119"/>
                </a:lnTo>
                <a:lnTo>
                  <a:pt x="22638" y="2090"/>
                </a:lnTo>
                <a:lnTo>
                  <a:pt x="22581" y="2060"/>
                </a:lnTo>
                <a:lnTo>
                  <a:pt x="22529" y="2029"/>
                </a:lnTo>
                <a:lnTo>
                  <a:pt x="22478" y="1997"/>
                </a:lnTo>
                <a:lnTo>
                  <a:pt x="22386" y="1928"/>
                </a:lnTo>
                <a:lnTo>
                  <a:pt x="22344" y="1892"/>
                </a:lnTo>
                <a:lnTo>
                  <a:pt x="22305" y="1855"/>
                </a:lnTo>
                <a:lnTo>
                  <a:pt x="22268" y="1816"/>
                </a:lnTo>
                <a:lnTo>
                  <a:pt x="22235" y="1775"/>
                </a:lnTo>
                <a:lnTo>
                  <a:pt x="22205" y="1733"/>
                </a:lnTo>
                <a:lnTo>
                  <a:pt x="22176" y="1690"/>
                </a:lnTo>
                <a:lnTo>
                  <a:pt x="22151" y="1643"/>
                </a:lnTo>
                <a:lnTo>
                  <a:pt x="22128" y="1597"/>
                </a:lnTo>
                <a:lnTo>
                  <a:pt x="22109" y="1547"/>
                </a:lnTo>
                <a:lnTo>
                  <a:pt x="22091" y="1496"/>
                </a:lnTo>
                <a:lnTo>
                  <a:pt x="22077" y="1444"/>
                </a:lnTo>
                <a:lnTo>
                  <a:pt x="22065" y="1388"/>
                </a:lnTo>
                <a:lnTo>
                  <a:pt x="22056" y="1331"/>
                </a:lnTo>
                <a:lnTo>
                  <a:pt x="22049" y="1273"/>
                </a:lnTo>
                <a:lnTo>
                  <a:pt x="22046" y="1211"/>
                </a:lnTo>
                <a:lnTo>
                  <a:pt x="22044" y="1148"/>
                </a:lnTo>
                <a:lnTo>
                  <a:pt x="22044" y="1136"/>
                </a:lnTo>
                <a:lnTo>
                  <a:pt x="22046" y="1076"/>
                </a:lnTo>
                <a:lnTo>
                  <a:pt x="22050" y="1016"/>
                </a:lnTo>
                <a:lnTo>
                  <a:pt x="22059" y="958"/>
                </a:lnTo>
                <a:lnTo>
                  <a:pt x="22071" y="901"/>
                </a:lnTo>
                <a:lnTo>
                  <a:pt x="22085" y="844"/>
                </a:lnTo>
                <a:lnTo>
                  <a:pt x="22103" y="788"/>
                </a:lnTo>
                <a:lnTo>
                  <a:pt x="22124" y="736"/>
                </a:lnTo>
                <a:lnTo>
                  <a:pt x="22148" y="683"/>
                </a:lnTo>
                <a:lnTo>
                  <a:pt x="22173" y="632"/>
                </a:lnTo>
                <a:lnTo>
                  <a:pt x="22203" y="583"/>
                </a:lnTo>
                <a:lnTo>
                  <a:pt x="22235" y="535"/>
                </a:lnTo>
                <a:lnTo>
                  <a:pt x="22269" y="490"/>
                </a:lnTo>
                <a:lnTo>
                  <a:pt x="22307" y="445"/>
                </a:lnTo>
                <a:lnTo>
                  <a:pt x="22347" y="403"/>
                </a:lnTo>
                <a:lnTo>
                  <a:pt x="22389" y="362"/>
                </a:lnTo>
                <a:lnTo>
                  <a:pt x="22434" y="323"/>
                </a:lnTo>
                <a:lnTo>
                  <a:pt x="22481" y="286"/>
                </a:lnTo>
                <a:lnTo>
                  <a:pt x="22530" y="251"/>
                </a:lnTo>
                <a:lnTo>
                  <a:pt x="22581" y="218"/>
                </a:lnTo>
                <a:lnTo>
                  <a:pt x="22635" y="187"/>
                </a:lnTo>
                <a:lnTo>
                  <a:pt x="22691" y="158"/>
                </a:lnTo>
                <a:lnTo>
                  <a:pt x="22748" y="131"/>
                </a:lnTo>
                <a:lnTo>
                  <a:pt x="22808" y="107"/>
                </a:lnTo>
                <a:lnTo>
                  <a:pt x="22869" y="86"/>
                </a:lnTo>
                <a:lnTo>
                  <a:pt x="22932" y="67"/>
                </a:lnTo>
                <a:lnTo>
                  <a:pt x="22998" y="49"/>
                </a:lnTo>
                <a:lnTo>
                  <a:pt x="23064" y="34"/>
                </a:lnTo>
                <a:lnTo>
                  <a:pt x="23133" y="22"/>
                </a:lnTo>
                <a:lnTo>
                  <a:pt x="23202" y="13"/>
                </a:lnTo>
                <a:lnTo>
                  <a:pt x="23274" y="5"/>
                </a:lnTo>
                <a:lnTo>
                  <a:pt x="23346" y="2"/>
                </a:lnTo>
                <a:lnTo>
                  <a:pt x="23421" y="0"/>
                </a:lnTo>
                <a:lnTo>
                  <a:pt x="23522" y="2"/>
                </a:lnTo>
                <a:lnTo>
                  <a:pt x="23621" y="7"/>
                </a:lnTo>
                <a:lnTo>
                  <a:pt x="23715" y="14"/>
                </a:lnTo>
                <a:lnTo>
                  <a:pt x="23808" y="26"/>
                </a:lnTo>
                <a:lnTo>
                  <a:pt x="23897" y="40"/>
                </a:lnTo>
                <a:lnTo>
                  <a:pt x="23984" y="58"/>
                </a:lnTo>
                <a:lnTo>
                  <a:pt x="24069" y="79"/>
                </a:lnTo>
                <a:lnTo>
                  <a:pt x="24152" y="103"/>
                </a:lnTo>
                <a:lnTo>
                  <a:pt x="24231" y="130"/>
                </a:lnTo>
                <a:lnTo>
                  <a:pt x="24311" y="161"/>
                </a:lnTo>
                <a:lnTo>
                  <a:pt x="24387" y="194"/>
                </a:lnTo>
                <a:lnTo>
                  <a:pt x="24464" y="230"/>
                </a:lnTo>
                <a:lnTo>
                  <a:pt x="24537" y="271"/>
                </a:lnTo>
                <a:lnTo>
                  <a:pt x="24611" y="314"/>
                </a:lnTo>
                <a:lnTo>
                  <a:pt x="24684" y="361"/>
                </a:lnTo>
                <a:lnTo>
                  <a:pt x="24756" y="410"/>
                </a:lnTo>
                <a:lnTo>
                  <a:pt x="24774" y="425"/>
                </a:lnTo>
                <a:lnTo>
                  <a:pt x="24792" y="443"/>
                </a:lnTo>
                <a:lnTo>
                  <a:pt x="24809" y="463"/>
                </a:lnTo>
                <a:lnTo>
                  <a:pt x="24824" y="485"/>
                </a:lnTo>
                <a:lnTo>
                  <a:pt x="24837" y="511"/>
                </a:lnTo>
                <a:lnTo>
                  <a:pt x="24848" y="539"/>
                </a:lnTo>
                <a:lnTo>
                  <a:pt x="24855" y="569"/>
                </a:lnTo>
                <a:lnTo>
                  <a:pt x="24857" y="601"/>
                </a:lnTo>
                <a:lnTo>
                  <a:pt x="24857" y="625"/>
                </a:lnTo>
                <a:lnTo>
                  <a:pt x="24852" y="647"/>
                </a:lnTo>
                <a:lnTo>
                  <a:pt x="24848" y="668"/>
                </a:lnTo>
                <a:lnTo>
                  <a:pt x="24839" y="689"/>
                </a:lnTo>
                <a:lnTo>
                  <a:pt x="24819" y="727"/>
                </a:lnTo>
                <a:lnTo>
                  <a:pt x="24806" y="745"/>
                </a:lnTo>
                <a:lnTo>
                  <a:pt x="24791" y="761"/>
                </a:lnTo>
                <a:lnTo>
                  <a:pt x="24774" y="776"/>
                </a:lnTo>
                <a:lnTo>
                  <a:pt x="24758" y="788"/>
                </a:lnTo>
                <a:lnTo>
                  <a:pt x="24719" y="809"/>
                </a:lnTo>
                <a:lnTo>
                  <a:pt x="24675" y="823"/>
                </a:lnTo>
                <a:lnTo>
                  <a:pt x="24630" y="827"/>
                </a:lnTo>
                <a:lnTo>
                  <a:pt x="24611" y="827"/>
                </a:lnTo>
                <a:lnTo>
                  <a:pt x="24591" y="824"/>
                </a:lnTo>
                <a:lnTo>
                  <a:pt x="24557" y="818"/>
                </a:lnTo>
                <a:lnTo>
                  <a:pt x="24524" y="805"/>
                </a:lnTo>
                <a:lnTo>
                  <a:pt x="24492" y="785"/>
                </a:lnTo>
                <a:lnTo>
                  <a:pt x="24426" y="739"/>
                </a:lnTo>
                <a:lnTo>
                  <a:pt x="24360" y="697"/>
                </a:lnTo>
                <a:lnTo>
                  <a:pt x="24294" y="656"/>
                </a:lnTo>
                <a:lnTo>
                  <a:pt x="24228" y="620"/>
                </a:lnTo>
                <a:lnTo>
                  <a:pt x="24096" y="559"/>
                </a:lnTo>
                <a:lnTo>
                  <a:pt x="24030" y="532"/>
                </a:lnTo>
                <a:lnTo>
                  <a:pt x="23964" y="508"/>
                </a:lnTo>
                <a:lnTo>
                  <a:pt x="23897" y="487"/>
                </a:lnTo>
                <a:lnTo>
                  <a:pt x="23829" y="470"/>
                </a:lnTo>
                <a:lnTo>
                  <a:pt x="23693" y="443"/>
                </a:lnTo>
                <a:lnTo>
                  <a:pt x="23622" y="434"/>
                </a:lnTo>
                <a:lnTo>
                  <a:pt x="23552" y="427"/>
                </a:lnTo>
                <a:lnTo>
                  <a:pt x="23481" y="424"/>
                </a:lnTo>
                <a:lnTo>
                  <a:pt x="23409" y="422"/>
                </a:lnTo>
                <a:lnTo>
                  <a:pt x="23309" y="425"/>
                </a:lnTo>
                <a:lnTo>
                  <a:pt x="23214" y="436"/>
                </a:lnTo>
                <a:lnTo>
                  <a:pt x="23124" y="452"/>
                </a:lnTo>
                <a:lnTo>
                  <a:pt x="23081" y="463"/>
                </a:lnTo>
                <a:lnTo>
                  <a:pt x="23039" y="475"/>
                </a:lnTo>
                <a:lnTo>
                  <a:pt x="22961" y="503"/>
                </a:lnTo>
                <a:lnTo>
                  <a:pt x="22887" y="536"/>
                </a:lnTo>
                <a:lnTo>
                  <a:pt x="22820" y="575"/>
                </a:lnTo>
                <a:lnTo>
                  <a:pt x="22758" y="619"/>
                </a:lnTo>
                <a:lnTo>
                  <a:pt x="22703" y="665"/>
                </a:lnTo>
                <a:lnTo>
                  <a:pt x="22655" y="718"/>
                </a:lnTo>
                <a:lnTo>
                  <a:pt x="22614" y="773"/>
                </a:lnTo>
                <a:lnTo>
                  <a:pt x="22580" y="832"/>
                </a:lnTo>
                <a:lnTo>
                  <a:pt x="22565" y="862"/>
                </a:lnTo>
                <a:lnTo>
                  <a:pt x="22551" y="893"/>
                </a:lnTo>
                <a:lnTo>
                  <a:pt x="22541" y="926"/>
                </a:lnTo>
                <a:lnTo>
                  <a:pt x="22532" y="959"/>
                </a:lnTo>
                <a:lnTo>
                  <a:pt x="22526" y="992"/>
                </a:lnTo>
                <a:lnTo>
                  <a:pt x="22520" y="1025"/>
                </a:lnTo>
                <a:lnTo>
                  <a:pt x="22517" y="1096"/>
                </a:lnTo>
                <a:lnTo>
                  <a:pt x="22517" y="1108"/>
                </a:lnTo>
                <a:lnTo>
                  <a:pt x="22518" y="1178"/>
                </a:lnTo>
                <a:lnTo>
                  <a:pt x="22523" y="1213"/>
                </a:lnTo>
                <a:lnTo>
                  <a:pt x="22527" y="1247"/>
                </a:lnTo>
                <a:lnTo>
                  <a:pt x="22542" y="1310"/>
                </a:lnTo>
                <a:lnTo>
                  <a:pt x="22565" y="1372"/>
                </a:lnTo>
                <a:lnTo>
                  <a:pt x="22578" y="1402"/>
                </a:lnTo>
                <a:lnTo>
                  <a:pt x="22595" y="1430"/>
                </a:lnTo>
                <a:lnTo>
                  <a:pt x="22613" y="1457"/>
                </a:lnTo>
                <a:lnTo>
                  <a:pt x="22634" y="1484"/>
                </a:lnTo>
                <a:lnTo>
                  <a:pt x="22682" y="1537"/>
                </a:lnTo>
                <a:lnTo>
                  <a:pt x="22739" y="1586"/>
                </a:lnTo>
                <a:lnTo>
                  <a:pt x="22772" y="1610"/>
                </a:lnTo>
                <a:lnTo>
                  <a:pt x="22808" y="1633"/>
                </a:lnTo>
                <a:lnTo>
                  <a:pt x="22889" y="1678"/>
                </a:lnTo>
                <a:lnTo>
                  <a:pt x="22982" y="1721"/>
                </a:lnTo>
                <a:lnTo>
                  <a:pt x="23087" y="1763"/>
                </a:lnTo>
                <a:lnTo>
                  <a:pt x="23207" y="1802"/>
                </a:lnTo>
                <a:lnTo>
                  <a:pt x="23340" y="1841"/>
                </a:lnTo>
                <a:lnTo>
                  <a:pt x="23412" y="1861"/>
                </a:lnTo>
                <a:lnTo>
                  <a:pt x="23489" y="1880"/>
                </a:lnTo>
                <a:lnTo>
                  <a:pt x="23654" y="1918"/>
                </a:lnTo>
                <a:lnTo>
                  <a:pt x="23823" y="1957"/>
                </a:lnTo>
                <a:lnTo>
                  <a:pt x="23981" y="2000"/>
                </a:lnTo>
                <a:lnTo>
                  <a:pt x="24126" y="2047"/>
                </a:lnTo>
                <a:lnTo>
                  <a:pt x="24261" y="2098"/>
                </a:lnTo>
                <a:lnTo>
                  <a:pt x="24324" y="2123"/>
                </a:lnTo>
                <a:lnTo>
                  <a:pt x="24384" y="2152"/>
                </a:lnTo>
                <a:lnTo>
                  <a:pt x="24497" y="2212"/>
                </a:lnTo>
                <a:lnTo>
                  <a:pt x="24548" y="2242"/>
                </a:lnTo>
                <a:lnTo>
                  <a:pt x="24597" y="2275"/>
                </a:lnTo>
                <a:lnTo>
                  <a:pt x="24644" y="2309"/>
                </a:lnTo>
                <a:lnTo>
                  <a:pt x="24687" y="2344"/>
                </a:lnTo>
                <a:lnTo>
                  <a:pt x="24728" y="2380"/>
                </a:lnTo>
                <a:lnTo>
                  <a:pt x="24765" y="2417"/>
                </a:lnTo>
                <a:lnTo>
                  <a:pt x="24801" y="2456"/>
                </a:lnTo>
                <a:lnTo>
                  <a:pt x="24833" y="2497"/>
                </a:lnTo>
                <a:lnTo>
                  <a:pt x="24863" y="2539"/>
                </a:lnTo>
                <a:lnTo>
                  <a:pt x="24890" y="2581"/>
                </a:lnTo>
                <a:lnTo>
                  <a:pt x="24915" y="2626"/>
                </a:lnTo>
                <a:lnTo>
                  <a:pt x="24936" y="2672"/>
                </a:lnTo>
                <a:lnTo>
                  <a:pt x="24956" y="2719"/>
                </a:lnTo>
                <a:lnTo>
                  <a:pt x="24972" y="2768"/>
                </a:lnTo>
                <a:lnTo>
                  <a:pt x="24980" y="2794"/>
                </a:lnTo>
                <a:lnTo>
                  <a:pt x="24987" y="2819"/>
                </a:lnTo>
                <a:lnTo>
                  <a:pt x="24998" y="2870"/>
                </a:lnTo>
                <a:lnTo>
                  <a:pt x="25007" y="2924"/>
                </a:lnTo>
                <a:lnTo>
                  <a:pt x="25014" y="2980"/>
                </a:lnTo>
                <a:lnTo>
                  <a:pt x="25017" y="3037"/>
                </a:lnTo>
                <a:lnTo>
                  <a:pt x="25019" y="3097"/>
                </a:lnTo>
                <a:lnTo>
                  <a:pt x="25019" y="3109"/>
                </a:lnTo>
                <a:lnTo>
                  <a:pt x="25017" y="3175"/>
                </a:lnTo>
                <a:lnTo>
                  <a:pt x="25011" y="3239"/>
                </a:lnTo>
                <a:lnTo>
                  <a:pt x="25004" y="3302"/>
                </a:lnTo>
                <a:lnTo>
                  <a:pt x="24992" y="3364"/>
                </a:lnTo>
                <a:lnTo>
                  <a:pt x="24977" y="3424"/>
                </a:lnTo>
                <a:lnTo>
                  <a:pt x="24957" y="3482"/>
                </a:lnTo>
                <a:lnTo>
                  <a:pt x="24936" y="3539"/>
                </a:lnTo>
                <a:lnTo>
                  <a:pt x="24912" y="3593"/>
                </a:lnTo>
                <a:lnTo>
                  <a:pt x="24885" y="3647"/>
                </a:lnTo>
                <a:lnTo>
                  <a:pt x="24855" y="3698"/>
                </a:lnTo>
                <a:lnTo>
                  <a:pt x="24821" y="3748"/>
                </a:lnTo>
                <a:lnTo>
                  <a:pt x="24786" y="3794"/>
                </a:lnTo>
                <a:lnTo>
                  <a:pt x="24747" y="3841"/>
                </a:lnTo>
                <a:lnTo>
                  <a:pt x="24705" y="3884"/>
                </a:lnTo>
                <a:lnTo>
                  <a:pt x="24662" y="3926"/>
                </a:lnTo>
                <a:lnTo>
                  <a:pt x="24615" y="3965"/>
                </a:lnTo>
                <a:lnTo>
                  <a:pt x="24567" y="4003"/>
                </a:lnTo>
                <a:lnTo>
                  <a:pt x="24516" y="4037"/>
                </a:lnTo>
                <a:lnTo>
                  <a:pt x="24462" y="4070"/>
                </a:lnTo>
                <a:lnTo>
                  <a:pt x="24407" y="4102"/>
                </a:lnTo>
                <a:lnTo>
                  <a:pt x="24348" y="4130"/>
                </a:lnTo>
                <a:lnTo>
                  <a:pt x="24288" y="4157"/>
                </a:lnTo>
                <a:lnTo>
                  <a:pt x="24227" y="4181"/>
                </a:lnTo>
                <a:lnTo>
                  <a:pt x="24162" y="4202"/>
                </a:lnTo>
                <a:lnTo>
                  <a:pt x="24098" y="4222"/>
                </a:lnTo>
                <a:lnTo>
                  <a:pt x="24029" y="4238"/>
                </a:lnTo>
                <a:lnTo>
                  <a:pt x="23960" y="4253"/>
                </a:lnTo>
                <a:lnTo>
                  <a:pt x="23889" y="4265"/>
                </a:lnTo>
                <a:lnTo>
                  <a:pt x="23816" y="4274"/>
                </a:lnTo>
                <a:lnTo>
                  <a:pt x="23742" y="4280"/>
                </a:lnTo>
                <a:lnTo>
                  <a:pt x="23666" y="4285"/>
                </a:lnTo>
                <a:lnTo>
                  <a:pt x="23588" y="4286"/>
                </a:lnTo>
                <a:close/>
                <a:moveTo>
                  <a:pt x="1916" y="4274"/>
                </a:moveTo>
                <a:lnTo>
                  <a:pt x="1940" y="4274"/>
                </a:lnTo>
                <a:lnTo>
                  <a:pt x="1989" y="4271"/>
                </a:lnTo>
                <a:lnTo>
                  <a:pt x="2033" y="4261"/>
                </a:lnTo>
                <a:lnTo>
                  <a:pt x="2073" y="4244"/>
                </a:lnTo>
                <a:lnTo>
                  <a:pt x="2109" y="4220"/>
                </a:lnTo>
                <a:lnTo>
                  <a:pt x="2124" y="4207"/>
                </a:lnTo>
                <a:lnTo>
                  <a:pt x="2141" y="4192"/>
                </a:lnTo>
                <a:lnTo>
                  <a:pt x="2168" y="4159"/>
                </a:lnTo>
                <a:lnTo>
                  <a:pt x="2193" y="4121"/>
                </a:lnTo>
                <a:lnTo>
                  <a:pt x="2214" y="4078"/>
                </a:lnTo>
                <a:lnTo>
                  <a:pt x="2619" y="3146"/>
                </a:lnTo>
                <a:lnTo>
                  <a:pt x="3026" y="2215"/>
                </a:lnTo>
                <a:lnTo>
                  <a:pt x="3431" y="1283"/>
                </a:lnTo>
                <a:lnTo>
                  <a:pt x="3837" y="352"/>
                </a:lnTo>
                <a:lnTo>
                  <a:pt x="3851" y="307"/>
                </a:lnTo>
                <a:lnTo>
                  <a:pt x="3854" y="281"/>
                </a:lnTo>
                <a:lnTo>
                  <a:pt x="3855" y="256"/>
                </a:lnTo>
                <a:lnTo>
                  <a:pt x="3854" y="235"/>
                </a:lnTo>
                <a:lnTo>
                  <a:pt x="3851" y="212"/>
                </a:lnTo>
                <a:lnTo>
                  <a:pt x="3845" y="191"/>
                </a:lnTo>
                <a:lnTo>
                  <a:pt x="3837" y="170"/>
                </a:lnTo>
                <a:lnTo>
                  <a:pt x="3816" y="133"/>
                </a:lnTo>
                <a:lnTo>
                  <a:pt x="3788" y="98"/>
                </a:lnTo>
                <a:lnTo>
                  <a:pt x="3753" y="70"/>
                </a:lnTo>
                <a:lnTo>
                  <a:pt x="3734" y="59"/>
                </a:lnTo>
                <a:lnTo>
                  <a:pt x="3713" y="49"/>
                </a:lnTo>
                <a:lnTo>
                  <a:pt x="3692" y="41"/>
                </a:lnTo>
                <a:lnTo>
                  <a:pt x="3669" y="35"/>
                </a:lnTo>
                <a:lnTo>
                  <a:pt x="3621" y="31"/>
                </a:lnTo>
                <a:lnTo>
                  <a:pt x="3582" y="34"/>
                </a:lnTo>
                <a:lnTo>
                  <a:pt x="3545" y="44"/>
                </a:lnTo>
                <a:lnTo>
                  <a:pt x="3512" y="61"/>
                </a:lnTo>
                <a:lnTo>
                  <a:pt x="3480" y="82"/>
                </a:lnTo>
                <a:lnTo>
                  <a:pt x="3452" y="107"/>
                </a:lnTo>
                <a:lnTo>
                  <a:pt x="3426" y="136"/>
                </a:lnTo>
                <a:lnTo>
                  <a:pt x="3405" y="166"/>
                </a:lnTo>
                <a:lnTo>
                  <a:pt x="3387" y="197"/>
                </a:lnTo>
                <a:lnTo>
                  <a:pt x="3023" y="1063"/>
                </a:lnTo>
                <a:lnTo>
                  <a:pt x="2660" y="1928"/>
                </a:lnTo>
                <a:lnTo>
                  <a:pt x="2297" y="2794"/>
                </a:lnTo>
                <a:lnTo>
                  <a:pt x="1934" y="3661"/>
                </a:lnTo>
                <a:lnTo>
                  <a:pt x="1571" y="2797"/>
                </a:lnTo>
                <a:lnTo>
                  <a:pt x="1209" y="1934"/>
                </a:lnTo>
                <a:lnTo>
                  <a:pt x="846" y="1072"/>
                </a:lnTo>
                <a:lnTo>
                  <a:pt x="485" y="209"/>
                </a:lnTo>
                <a:lnTo>
                  <a:pt x="477" y="190"/>
                </a:lnTo>
                <a:lnTo>
                  <a:pt x="467" y="172"/>
                </a:lnTo>
                <a:lnTo>
                  <a:pt x="446" y="139"/>
                </a:lnTo>
                <a:lnTo>
                  <a:pt x="420" y="107"/>
                </a:lnTo>
                <a:lnTo>
                  <a:pt x="392" y="82"/>
                </a:lnTo>
                <a:lnTo>
                  <a:pt x="359" y="59"/>
                </a:lnTo>
                <a:lnTo>
                  <a:pt x="323" y="44"/>
                </a:lnTo>
                <a:lnTo>
                  <a:pt x="282" y="34"/>
                </a:lnTo>
                <a:lnTo>
                  <a:pt x="261" y="31"/>
                </a:lnTo>
                <a:lnTo>
                  <a:pt x="240" y="31"/>
                </a:lnTo>
                <a:lnTo>
                  <a:pt x="192" y="35"/>
                </a:lnTo>
                <a:lnTo>
                  <a:pt x="168" y="41"/>
                </a:lnTo>
                <a:lnTo>
                  <a:pt x="147" y="50"/>
                </a:lnTo>
                <a:lnTo>
                  <a:pt x="126" y="59"/>
                </a:lnTo>
                <a:lnTo>
                  <a:pt x="107" y="73"/>
                </a:lnTo>
                <a:lnTo>
                  <a:pt x="71" y="101"/>
                </a:lnTo>
                <a:lnTo>
                  <a:pt x="41" y="136"/>
                </a:lnTo>
                <a:lnTo>
                  <a:pt x="29" y="155"/>
                </a:lnTo>
                <a:lnTo>
                  <a:pt x="20" y="176"/>
                </a:lnTo>
                <a:lnTo>
                  <a:pt x="5" y="218"/>
                </a:lnTo>
                <a:lnTo>
                  <a:pt x="0" y="262"/>
                </a:lnTo>
                <a:lnTo>
                  <a:pt x="2" y="292"/>
                </a:lnTo>
                <a:lnTo>
                  <a:pt x="6" y="319"/>
                </a:lnTo>
                <a:lnTo>
                  <a:pt x="12" y="343"/>
                </a:lnTo>
                <a:lnTo>
                  <a:pt x="24" y="370"/>
                </a:lnTo>
                <a:lnTo>
                  <a:pt x="428" y="1297"/>
                </a:lnTo>
                <a:lnTo>
                  <a:pt x="831" y="2224"/>
                </a:lnTo>
                <a:lnTo>
                  <a:pt x="1235" y="3151"/>
                </a:lnTo>
                <a:lnTo>
                  <a:pt x="1640" y="4078"/>
                </a:lnTo>
                <a:lnTo>
                  <a:pt x="1661" y="4121"/>
                </a:lnTo>
                <a:lnTo>
                  <a:pt x="1685" y="4159"/>
                </a:lnTo>
                <a:lnTo>
                  <a:pt x="1712" y="4192"/>
                </a:lnTo>
                <a:lnTo>
                  <a:pt x="1745" y="4220"/>
                </a:lnTo>
                <a:lnTo>
                  <a:pt x="1781" y="4244"/>
                </a:lnTo>
                <a:lnTo>
                  <a:pt x="1821" y="4261"/>
                </a:lnTo>
                <a:lnTo>
                  <a:pt x="1866" y="4271"/>
                </a:lnTo>
                <a:lnTo>
                  <a:pt x="1890" y="4273"/>
                </a:lnTo>
                <a:lnTo>
                  <a:pt x="1916" y="4274"/>
                </a:lnTo>
                <a:close/>
                <a:moveTo>
                  <a:pt x="9218" y="31"/>
                </a:moveTo>
                <a:lnTo>
                  <a:pt x="9168" y="34"/>
                </a:lnTo>
                <a:lnTo>
                  <a:pt x="9123" y="44"/>
                </a:lnTo>
                <a:lnTo>
                  <a:pt x="9083" y="61"/>
                </a:lnTo>
                <a:lnTo>
                  <a:pt x="9063" y="71"/>
                </a:lnTo>
                <a:lnTo>
                  <a:pt x="9045" y="83"/>
                </a:lnTo>
                <a:lnTo>
                  <a:pt x="9029" y="97"/>
                </a:lnTo>
                <a:lnTo>
                  <a:pt x="9014" y="112"/>
                </a:lnTo>
                <a:lnTo>
                  <a:pt x="8985" y="146"/>
                </a:lnTo>
                <a:lnTo>
                  <a:pt x="8961" y="184"/>
                </a:lnTo>
                <a:lnTo>
                  <a:pt x="8942" y="227"/>
                </a:lnTo>
                <a:lnTo>
                  <a:pt x="8537" y="1154"/>
                </a:lnTo>
                <a:lnTo>
                  <a:pt x="8133" y="2081"/>
                </a:lnTo>
                <a:lnTo>
                  <a:pt x="7730" y="3008"/>
                </a:lnTo>
                <a:lnTo>
                  <a:pt x="7326" y="3935"/>
                </a:lnTo>
                <a:lnTo>
                  <a:pt x="7314" y="3961"/>
                </a:lnTo>
                <a:lnTo>
                  <a:pt x="7307" y="3986"/>
                </a:lnTo>
                <a:lnTo>
                  <a:pt x="7304" y="4013"/>
                </a:lnTo>
                <a:lnTo>
                  <a:pt x="7302" y="4042"/>
                </a:lnTo>
                <a:lnTo>
                  <a:pt x="7304" y="4064"/>
                </a:lnTo>
                <a:lnTo>
                  <a:pt x="7307" y="4087"/>
                </a:lnTo>
                <a:lnTo>
                  <a:pt x="7313" y="4108"/>
                </a:lnTo>
                <a:lnTo>
                  <a:pt x="7320" y="4129"/>
                </a:lnTo>
                <a:lnTo>
                  <a:pt x="7331" y="4148"/>
                </a:lnTo>
                <a:lnTo>
                  <a:pt x="7343" y="4168"/>
                </a:lnTo>
                <a:lnTo>
                  <a:pt x="7356" y="4186"/>
                </a:lnTo>
                <a:lnTo>
                  <a:pt x="7373" y="4202"/>
                </a:lnTo>
                <a:lnTo>
                  <a:pt x="7389" y="4219"/>
                </a:lnTo>
                <a:lnTo>
                  <a:pt x="7407" y="4232"/>
                </a:lnTo>
                <a:lnTo>
                  <a:pt x="7428" y="4244"/>
                </a:lnTo>
                <a:lnTo>
                  <a:pt x="7448" y="4255"/>
                </a:lnTo>
                <a:lnTo>
                  <a:pt x="7493" y="4270"/>
                </a:lnTo>
                <a:lnTo>
                  <a:pt x="7541" y="4274"/>
                </a:lnTo>
                <a:lnTo>
                  <a:pt x="7584" y="4271"/>
                </a:lnTo>
                <a:lnTo>
                  <a:pt x="7625" y="4261"/>
                </a:lnTo>
                <a:lnTo>
                  <a:pt x="7661" y="4244"/>
                </a:lnTo>
                <a:lnTo>
                  <a:pt x="7694" y="4223"/>
                </a:lnTo>
                <a:lnTo>
                  <a:pt x="7709" y="4210"/>
                </a:lnTo>
                <a:lnTo>
                  <a:pt x="7722" y="4196"/>
                </a:lnTo>
                <a:lnTo>
                  <a:pt x="7748" y="4166"/>
                </a:lnTo>
                <a:lnTo>
                  <a:pt x="7769" y="4133"/>
                </a:lnTo>
                <a:lnTo>
                  <a:pt x="7787" y="4096"/>
                </a:lnTo>
                <a:lnTo>
                  <a:pt x="8148" y="3232"/>
                </a:lnTo>
                <a:lnTo>
                  <a:pt x="8511" y="2369"/>
                </a:lnTo>
                <a:lnTo>
                  <a:pt x="8873" y="1505"/>
                </a:lnTo>
                <a:lnTo>
                  <a:pt x="9236" y="643"/>
                </a:lnTo>
                <a:lnTo>
                  <a:pt x="9599" y="1508"/>
                </a:lnTo>
                <a:lnTo>
                  <a:pt x="9962" y="2375"/>
                </a:lnTo>
                <a:lnTo>
                  <a:pt x="10325" y="3241"/>
                </a:lnTo>
                <a:lnTo>
                  <a:pt x="10689" y="4108"/>
                </a:lnTo>
                <a:lnTo>
                  <a:pt x="10707" y="4139"/>
                </a:lnTo>
                <a:lnTo>
                  <a:pt x="10728" y="4169"/>
                </a:lnTo>
                <a:lnTo>
                  <a:pt x="10754" y="4198"/>
                </a:lnTo>
                <a:lnTo>
                  <a:pt x="10782" y="4222"/>
                </a:lnTo>
                <a:lnTo>
                  <a:pt x="10812" y="4244"/>
                </a:lnTo>
                <a:lnTo>
                  <a:pt x="10847" y="4261"/>
                </a:lnTo>
                <a:lnTo>
                  <a:pt x="10884" y="4271"/>
                </a:lnTo>
                <a:lnTo>
                  <a:pt x="10904" y="4273"/>
                </a:lnTo>
                <a:lnTo>
                  <a:pt x="10923" y="4274"/>
                </a:lnTo>
                <a:lnTo>
                  <a:pt x="10971" y="4270"/>
                </a:lnTo>
                <a:lnTo>
                  <a:pt x="10994" y="4264"/>
                </a:lnTo>
                <a:lnTo>
                  <a:pt x="11015" y="4256"/>
                </a:lnTo>
                <a:lnTo>
                  <a:pt x="11055" y="4234"/>
                </a:lnTo>
                <a:lnTo>
                  <a:pt x="11090" y="4205"/>
                </a:lnTo>
                <a:lnTo>
                  <a:pt x="11117" y="4172"/>
                </a:lnTo>
                <a:lnTo>
                  <a:pt x="11129" y="4153"/>
                </a:lnTo>
                <a:lnTo>
                  <a:pt x="11139" y="4133"/>
                </a:lnTo>
                <a:lnTo>
                  <a:pt x="11147" y="4114"/>
                </a:lnTo>
                <a:lnTo>
                  <a:pt x="11151" y="4093"/>
                </a:lnTo>
                <a:lnTo>
                  <a:pt x="11157" y="4048"/>
                </a:lnTo>
                <a:lnTo>
                  <a:pt x="11156" y="4022"/>
                </a:lnTo>
                <a:lnTo>
                  <a:pt x="11153" y="3998"/>
                </a:lnTo>
                <a:lnTo>
                  <a:pt x="11139" y="3953"/>
                </a:lnTo>
                <a:lnTo>
                  <a:pt x="10733" y="3022"/>
                </a:lnTo>
                <a:lnTo>
                  <a:pt x="10328" y="2090"/>
                </a:lnTo>
                <a:lnTo>
                  <a:pt x="9921" y="1159"/>
                </a:lnTo>
                <a:lnTo>
                  <a:pt x="9516" y="227"/>
                </a:lnTo>
                <a:lnTo>
                  <a:pt x="9495" y="184"/>
                </a:lnTo>
                <a:lnTo>
                  <a:pt x="9470" y="146"/>
                </a:lnTo>
                <a:lnTo>
                  <a:pt x="9443" y="112"/>
                </a:lnTo>
                <a:lnTo>
                  <a:pt x="9410" y="83"/>
                </a:lnTo>
                <a:lnTo>
                  <a:pt x="9393" y="71"/>
                </a:lnTo>
                <a:lnTo>
                  <a:pt x="9375" y="61"/>
                </a:lnTo>
                <a:lnTo>
                  <a:pt x="9335" y="44"/>
                </a:lnTo>
                <a:lnTo>
                  <a:pt x="9290" y="34"/>
                </a:lnTo>
                <a:lnTo>
                  <a:pt x="9266" y="31"/>
                </a:lnTo>
                <a:lnTo>
                  <a:pt x="9242" y="31"/>
                </a:lnTo>
                <a:lnTo>
                  <a:pt x="9218" y="31"/>
                </a:lnTo>
                <a:close/>
                <a:moveTo>
                  <a:pt x="16518" y="31"/>
                </a:moveTo>
                <a:lnTo>
                  <a:pt x="16470" y="34"/>
                </a:lnTo>
                <a:lnTo>
                  <a:pt x="16425" y="44"/>
                </a:lnTo>
                <a:lnTo>
                  <a:pt x="16385" y="61"/>
                </a:lnTo>
                <a:lnTo>
                  <a:pt x="16365" y="71"/>
                </a:lnTo>
                <a:lnTo>
                  <a:pt x="16347" y="83"/>
                </a:lnTo>
                <a:lnTo>
                  <a:pt x="16331" y="97"/>
                </a:lnTo>
                <a:lnTo>
                  <a:pt x="16316" y="112"/>
                </a:lnTo>
                <a:lnTo>
                  <a:pt x="16287" y="146"/>
                </a:lnTo>
                <a:lnTo>
                  <a:pt x="16263" y="184"/>
                </a:lnTo>
                <a:lnTo>
                  <a:pt x="16244" y="227"/>
                </a:lnTo>
                <a:lnTo>
                  <a:pt x="15839" y="1154"/>
                </a:lnTo>
                <a:lnTo>
                  <a:pt x="15435" y="2081"/>
                </a:lnTo>
                <a:lnTo>
                  <a:pt x="15032" y="3008"/>
                </a:lnTo>
                <a:lnTo>
                  <a:pt x="14628" y="3935"/>
                </a:lnTo>
                <a:lnTo>
                  <a:pt x="14616" y="3961"/>
                </a:lnTo>
                <a:lnTo>
                  <a:pt x="14609" y="3986"/>
                </a:lnTo>
                <a:lnTo>
                  <a:pt x="14604" y="4013"/>
                </a:lnTo>
                <a:lnTo>
                  <a:pt x="14604" y="4042"/>
                </a:lnTo>
                <a:lnTo>
                  <a:pt x="14604" y="4064"/>
                </a:lnTo>
                <a:lnTo>
                  <a:pt x="14609" y="4087"/>
                </a:lnTo>
                <a:lnTo>
                  <a:pt x="14615" y="4108"/>
                </a:lnTo>
                <a:lnTo>
                  <a:pt x="14622" y="4129"/>
                </a:lnTo>
                <a:lnTo>
                  <a:pt x="14633" y="4148"/>
                </a:lnTo>
                <a:lnTo>
                  <a:pt x="14645" y="4168"/>
                </a:lnTo>
                <a:lnTo>
                  <a:pt x="14658" y="4186"/>
                </a:lnTo>
                <a:lnTo>
                  <a:pt x="14675" y="4202"/>
                </a:lnTo>
                <a:lnTo>
                  <a:pt x="14691" y="4219"/>
                </a:lnTo>
                <a:lnTo>
                  <a:pt x="14709" y="4232"/>
                </a:lnTo>
                <a:lnTo>
                  <a:pt x="14729" y="4244"/>
                </a:lnTo>
                <a:lnTo>
                  <a:pt x="14750" y="4255"/>
                </a:lnTo>
                <a:lnTo>
                  <a:pt x="14795" y="4270"/>
                </a:lnTo>
                <a:lnTo>
                  <a:pt x="14843" y="4274"/>
                </a:lnTo>
                <a:lnTo>
                  <a:pt x="14886" y="4271"/>
                </a:lnTo>
                <a:lnTo>
                  <a:pt x="14927" y="4261"/>
                </a:lnTo>
                <a:lnTo>
                  <a:pt x="14963" y="4244"/>
                </a:lnTo>
                <a:lnTo>
                  <a:pt x="14996" y="4223"/>
                </a:lnTo>
                <a:lnTo>
                  <a:pt x="15009" y="4210"/>
                </a:lnTo>
                <a:lnTo>
                  <a:pt x="15024" y="4196"/>
                </a:lnTo>
                <a:lnTo>
                  <a:pt x="15050" y="4166"/>
                </a:lnTo>
                <a:lnTo>
                  <a:pt x="15071" y="4133"/>
                </a:lnTo>
                <a:lnTo>
                  <a:pt x="15089" y="4096"/>
                </a:lnTo>
                <a:lnTo>
                  <a:pt x="15450" y="3232"/>
                </a:lnTo>
                <a:lnTo>
                  <a:pt x="15812" y="2369"/>
                </a:lnTo>
                <a:lnTo>
                  <a:pt x="16173" y="1505"/>
                </a:lnTo>
                <a:lnTo>
                  <a:pt x="16536" y="643"/>
                </a:lnTo>
                <a:lnTo>
                  <a:pt x="16899" y="1508"/>
                </a:lnTo>
                <a:lnTo>
                  <a:pt x="17264" y="2375"/>
                </a:lnTo>
                <a:lnTo>
                  <a:pt x="17627" y="3241"/>
                </a:lnTo>
                <a:lnTo>
                  <a:pt x="17991" y="4108"/>
                </a:lnTo>
                <a:lnTo>
                  <a:pt x="18009" y="4139"/>
                </a:lnTo>
                <a:lnTo>
                  <a:pt x="18030" y="4169"/>
                </a:lnTo>
                <a:lnTo>
                  <a:pt x="18056" y="4198"/>
                </a:lnTo>
                <a:lnTo>
                  <a:pt x="18083" y="4222"/>
                </a:lnTo>
                <a:lnTo>
                  <a:pt x="18114" y="4244"/>
                </a:lnTo>
                <a:lnTo>
                  <a:pt x="18149" y="4261"/>
                </a:lnTo>
                <a:lnTo>
                  <a:pt x="18186" y="4271"/>
                </a:lnTo>
                <a:lnTo>
                  <a:pt x="18204" y="4273"/>
                </a:lnTo>
                <a:lnTo>
                  <a:pt x="18225" y="4274"/>
                </a:lnTo>
                <a:lnTo>
                  <a:pt x="18273" y="4270"/>
                </a:lnTo>
                <a:lnTo>
                  <a:pt x="18296" y="4264"/>
                </a:lnTo>
                <a:lnTo>
                  <a:pt x="18317" y="4256"/>
                </a:lnTo>
                <a:lnTo>
                  <a:pt x="18357" y="4234"/>
                </a:lnTo>
                <a:lnTo>
                  <a:pt x="18390" y="4205"/>
                </a:lnTo>
                <a:lnTo>
                  <a:pt x="18419" y="4172"/>
                </a:lnTo>
                <a:lnTo>
                  <a:pt x="18431" y="4153"/>
                </a:lnTo>
                <a:lnTo>
                  <a:pt x="18440" y="4133"/>
                </a:lnTo>
                <a:lnTo>
                  <a:pt x="18447" y="4114"/>
                </a:lnTo>
                <a:lnTo>
                  <a:pt x="18453" y="4093"/>
                </a:lnTo>
                <a:lnTo>
                  <a:pt x="18458" y="4048"/>
                </a:lnTo>
                <a:lnTo>
                  <a:pt x="18458" y="4022"/>
                </a:lnTo>
                <a:lnTo>
                  <a:pt x="18453" y="3998"/>
                </a:lnTo>
                <a:lnTo>
                  <a:pt x="18440" y="3953"/>
                </a:lnTo>
                <a:lnTo>
                  <a:pt x="18033" y="3022"/>
                </a:lnTo>
                <a:lnTo>
                  <a:pt x="17628" y="2090"/>
                </a:lnTo>
                <a:lnTo>
                  <a:pt x="17223" y="1159"/>
                </a:lnTo>
                <a:lnTo>
                  <a:pt x="16818" y="227"/>
                </a:lnTo>
                <a:lnTo>
                  <a:pt x="16797" y="184"/>
                </a:lnTo>
                <a:lnTo>
                  <a:pt x="16772" y="146"/>
                </a:lnTo>
                <a:lnTo>
                  <a:pt x="16743" y="112"/>
                </a:lnTo>
                <a:lnTo>
                  <a:pt x="16712" y="83"/>
                </a:lnTo>
                <a:lnTo>
                  <a:pt x="16695" y="71"/>
                </a:lnTo>
                <a:lnTo>
                  <a:pt x="16676" y="61"/>
                </a:lnTo>
                <a:lnTo>
                  <a:pt x="16637" y="44"/>
                </a:lnTo>
                <a:lnTo>
                  <a:pt x="16592" y="34"/>
                </a:lnTo>
                <a:lnTo>
                  <a:pt x="16568" y="31"/>
                </a:lnTo>
                <a:lnTo>
                  <a:pt x="16542" y="31"/>
                </a:lnTo>
                <a:lnTo>
                  <a:pt x="16518" y="31"/>
                </a:lnTo>
                <a:close/>
                <a:moveTo>
                  <a:pt x="30368" y="31"/>
                </a:moveTo>
                <a:lnTo>
                  <a:pt x="30318" y="34"/>
                </a:lnTo>
                <a:lnTo>
                  <a:pt x="30273" y="44"/>
                </a:lnTo>
                <a:lnTo>
                  <a:pt x="30233" y="61"/>
                </a:lnTo>
                <a:lnTo>
                  <a:pt x="30213" y="71"/>
                </a:lnTo>
                <a:lnTo>
                  <a:pt x="30197" y="83"/>
                </a:lnTo>
                <a:lnTo>
                  <a:pt x="30180" y="97"/>
                </a:lnTo>
                <a:lnTo>
                  <a:pt x="30164" y="112"/>
                </a:lnTo>
                <a:lnTo>
                  <a:pt x="30137" y="146"/>
                </a:lnTo>
                <a:lnTo>
                  <a:pt x="30113" y="184"/>
                </a:lnTo>
                <a:lnTo>
                  <a:pt x="30092" y="227"/>
                </a:lnTo>
                <a:lnTo>
                  <a:pt x="29687" y="1154"/>
                </a:lnTo>
                <a:lnTo>
                  <a:pt x="29283" y="2081"/>
                </a:lnTo>
                <a:lnTo>
                  <a:pt x="28880" y="3008"/>
                </a:lnTo>
                <a:lnTo>
                  <a:pt x="28476" y="3935"/>
                </a:lnTo>
                <a:lnTo>
                  <a:pt x="28464" y="3961"/>
                </a:lnTo>
                <a:lnTo>
                  <a:pt x="28458" y="3986"/>
                </a:lnTo>
                <a:lnTo>
                  <a:pt x="28454" y="4013"/>
                </a:lnTo>
                <a:lnTo>
                  <a:pt x="28452" y="4042"/>
                </a:lnTo>
                <a:lnTo>
                  <a:pt x="28454" y="4064"/>
                </a:lnTo>
                <a:lnTo>
                  <a:pt x="28457" y="4087"/>
                </a:lnTo>
                <a:lnTo>
                  <a:pt x="28463" y="4108"/>
                </a:lnTo>
                <a:lnTo>
                  <a:pt x="28472" y="4129"/>
                </a:lnTo>
                <a:lnTo>
                  <a:pt x="28481" y="4148"/>
                </a:lnTo>
                <a:lnTo>
                  <a:pt x="28493" y="4168"/>
                </a:lnTo>
                <a:lnTo>
                  <a:pt x="28508" y="4186"/>
                </a:lnTo>
                <a:lnTo>
                  <a:pt x="28523" y="4202"/>
                </a:lnTo>
                <a:lnTo>
                  <a:pt x="28539" y="4219"/>
                </a:lnTo>
                <a:lnTo>
                  <a:pt x="28559" y="4232"/>
                </a:lnTo>
                <a:lnTo>
                  <a:pt x="28578" y="4244"/>
                </a:lnTo>
                <a:lnTo>
                  <a:pt x="28599" y="4255"/>
                </a:lnTo>
                <a:lnTo>
                  <a:pt x="28644" y="4270"/>
                </a:lnTo>
                <a:lnTo>
                  <a:pt x="28692" y="4274"/>
                </a:lnTo>
                <a:lnTo>
                  <a:pt x="28734" y="4271"/>
                </a:lnTo>
                <a:lnTo>
                  <a:pt x="28775" y="4261"/>
                </a:lnTo>
                <a:lnTo>
                  <a:pt x="28811" y="4244"/>
                </a:lnTo>
                <a:lnTo>
                  <a:pt x="28844" y="4223"/>
                </a:lnTo>
                <a:lnTo>
                  <a:pt x="28859" y="4210"/>
                </a:lnTo>
                <a:lnTo>
                  <a:pt x="28872" y="4196"/>
                </a:lnTo>
                <a:lnTo>
                  <a:pt x="28898" y="4166"/>
                </a:lnTo>
                <a:lnTo>
                  <a:pt x="28919" y="4133"/>
                </a:lnTo>
                <a:lnTo>
                  <a:pt x="28937" y="4096"/>
                </a:lnTo>
                <a:lnTo>
                  <a:pt x="29298" y="3232"/>
                </a:lnTo>
                <a:lnTo>
                  <a:pt x="29661" y="2369"/>
                </a:lnTo>
                <a:lnTo>
                  <a:pt x="30023" y="1505"/>
                </a:lnTo>
                <a:lnTo>
                  <a:pt x="30386" y="643"/>
                </a:lnTo>
                <a:lnTo>
                  <a:pt x="30749" y="1508"/>
                </a:lnTo>
                <a:lnTo>
                  <a:pt x="31112" y="2375"/>
                </a:lnTo>
                <a:lnTo>
                  <a:pt x="31475" y="3241"/>
                </a:lnTo>
                <a:lnTo>
                  <a:pt x="31839" y="4108"/>
                </a:lnTo>
                <a:lnTo>
                  <a:pt x="31857" y="4139"/>
                </a:lnTo>
                <a:lnTo>
                  <a:pt x="31878" y="4169"/>
                </a:lnTo>
                <a:lnTo>
                  <a:pt x="31904" y="4198"/>
                </a:lnTo>
                <a:lnTo>
                  <a:pt x="31932" y="4222"/>
                </a:lnTo>
                <a:lnTo>
                  <a:pt x="31964" y="4244"/>
                </a:lnTo>
                <a:lnTo>
                  <a:pt x="31997" y="4261"/>
                </a:lnTo>
                <a:lnTo>
                  <a:pt x="32034" y="4271"/>
                </a:lnTo>
                <a:lnTo>
                  <a:pt x="32054" y="4273"/>
                </a:lnTo>
                <a:lnTo>
                  <a:pt x="32073" y="4274"/>
                </a:lnTo>
                <a:lnTo>
                  <a:pt x="32121" y="4270"/>
                </a:lnTo>
                <a:lnTo>
                  <a:pt x="32144" y="4264"/>
                </a:lnTo>
                <a:lnTo>
                  <a:pt x="32165" y="4256"/>
                </a:lnTo>
                <a:lnTo>
                  <a:pt x="32205" y="4234"/>
                </a:lnTo>
                <a:lnTo>
                  <a:pt x="32240" y="4205"/>
                </a:lnTo>
                <a:lnTo>
                  <a:pt x="32268" y="4172"/>
                </a:lnTo>
                <a:lnTo>
                  <a:pt x="32279" y="4153"/>
                </a:lnTo>
                <a:lnTo>
                  <a:pt x="32289" y="4133"/>
                </a:lnTo>
                <a:lnTo>
                  <a:pt x="32297" y="4114"/>
                </a:lnTo>
                <a:lnTo>
                  <a:pt x="32303" y="4093"/>
                </a:lnTo>
                <a:lnTo>
                  <a:pt x="32307" y="4048"/>
                </a:lnTo>
                <a:lnTo>
                  <a:pt x="32306" y="4022"/>
                </a:lnTo>
                <a:lnTo>
                  <a:pt x="32303" y="3998"/>
                </a:lnTo>
                <a:lnTo>
                  <a:pt x="32289" y="3953"/>
                </a:lnTo>
                <a:lnTo>
                  <a:pt x="31883" y="3022"/>
                </a:lnTo>
                <a:lnTo>
                  <a:pt x="31478" y="2090"/>
                </a:lnTo>
                <a:lnTo>
                  <a:pt x="31071" y="1159"/>
                </a:lnTo>
                <a:lnTo>
                  <a:pt x="30666" y="227"/>
                </a:lnTo>
                <a:lnTo>
                  <a:pt x="30645" y="184"/>
                </a:lnTo>
                <a:lnTo>
                  <a:pt x="30621" y="146"/>
                </a:lnTo>
                <a:lnTo>
                  <a:pt x="30593" y="112"/>
                </a:lnTo>
                <a:lnTo>
                  <a:pt x="30561" y="83"/>
                </a:lnTo>
                <a:lnTo>
                  <a:pt x="30543" y="71"/>
                </a:lnTo>
                <a:lnTo>
                  <a:pt x="30525" y="61"/>
                </a:lnTo>
                <a:lnTo>
                  <a:pt x="30485" y="44"/>
                </a:lnTo>
                <a:lnTo>
                  <a:pt x="30441" y="34"/>
                </a:lnTo>
                <a:lnTo>
                  <a:pt x="30417" y="31"/>
                </a:lnTo>
                <a:lnTo>
                  <a:pt x="30392" y="31"/>
                </a:lnTo>
                <a:lnTo>
                  <a:pt x="30368" y="31"/>
                </a:lnTo>
                <a:close/>
                <a:moveTo>
                  <a:pt x="36018" y="4277"/>
                </a:moveTo>
                <a:lnTo>
                  <a:pt x="36045" y="4276"/>
                </a:lnTo>
                <a:lnTo>
                  <a:pt x="36071" y="4273"/>
                </a:lnTo>
                <a:lnTo>
                  <a:pt x="36096" y="4265"/>
                </a:lnTo>
                <a:lnTo>
                  <a:pt x="36120" y="4256"/>
                </a:lnTo>
                <a:lnTo>
                  <a:pt x="36143" y="4246"/>
                </a:lnTo>
                <a:lnTo>
                  <a:pt x="36165" y="4232"/>
                </a:lnTo>
                <a:lnTo>
                  <a:pt x="36204" y="4201"/>
                </a:lnTo>
                <a:lnTo>
                  <a:pt x="36221" y="4181"/>
                </a:lnTo>
                <a:lnTo>
                  <a:pt x="36236" y="4162"/>
                </a:lnTo>
                <a:lnTo>
                  <a:pt x="36249" y="4139"/>
                </a:lnTo>
                <a:lnTo>
                  <a:pt x="36261" y="4117"/>
                </a:lnTo>
                <a:lnTo>
                  <a:pt x="36269" y="4093"/>
                </a:lnTo>
                <a:lnTo>
                  <a:pt x="36276" y="4067"/>
                </a:lnTo>
                <a:lnTo>
                  <a:pt x="36279" y="4042"/>
                </a:lnTo>
                <a:lnTo>
                  <a:pt x="36281" y="4015"/>
                </a:lnTo>
                <a:lnTo>
                  <a:pt x="36279" y="3988"/>
                </a:lnTo>
                <a:lnTo>
                  <a:pt x="36278" y="3974"/>
                </a:lnTo>
                <a:lnTo>
                  <a:pt x="36276" y="3961"/>
                </a:lnTo>
                <a:lnTo>
                  <a:pt x="36269" y="3935"/>
                </a:lnTo>
                <a:lnTo>
                  <a:pt x="36261" y="3911"/>
                </a:lnTo>
                <a:lnTo>
                  <a:pt x="36249" y="3889"/>
                </a:lnTo>
                <a:lnTo>
                  <a:pt x="36236" y="3866"/>
                </a:lnTo>
                <a:lnTo>
                  <a:pt x="36204" y="3827"/>
                </a:lnTo>
                <a:lnTo>
                  <a:pt x="36185" y="3811"/>
                </a:lnTo>
                <a:lnTo>
                  <a:pt x="36165" y="3796"/>
                </a:lnTo>
                <a:lnTo>
                  <a:pt x="36143" y="3782"/>
                </a:lnTo>
                <a:lnTo>
                  <a:pt x="36120" y="3772"/>
                </a:lnTo>
                <a:lnTo>
                  <a:pt x="36096" y="3763"/>
                </a:lnTo>
                <a:lnTo>
                  <a:pt x="36071" y="3755"/>
                </a:lnTo>
                <a:lnTo>
                  <a:pt x="36045" y="3752"/>
                </a:lnTo>
                <a:lnTo>
                  <a:pt x="36018" y="3751"/>
                </a:lnTo>
                <a:lnTo>
                  <a:pt x="35991" y="3752"/>
                </a:lnTo>
                <a:lnTo>
                  <a:pt x="35964" y="3755"/>
                </a:lnTo>
                <a:lnTo>
                  <a:pt x="35939" y="3763"/>
                </a:lnTo>
                <a:lnTo>
                  <a:pt x="35915" y="3772"/>
                </a:lnTo>
                <a:lnTo>
                  <a:pt x="35892" y="3782"/>
                </a:lnTo>
                <a:lnTo>
                  <a:pt x="35870" y="3796"/>
                </a:lnTo>
                <a:lnTo>
                  <a:pt x="35831" y="3827"/>
                </a:lnTo>
                <a:lnTo>
                  <a:pt x="35814" y="3847"/>
                </a:lnTo>
                <a:lnTo>
                  <a:pt x="35799" y="3866"/>
                </a:lnTo>
                <a:lnTo>
                  <a:pt x="35786" y="3889"/>
                </a:lnTo>
                <a:lnTo>
                  <a:pt x="35775" y="3911"/>
                </a:lnTo>
                <a:lnTo>
                  <a:pt x="35766" y="3935"/>
                </a:lnTo>
                <a:lnTo>
                  <a:pt x="35759" y="3961"/>
                </a:lnTo>
                <a:lnTo>
                  <a:pt x="35756" y="3988"/>
                </a:lnTo>
                <a:lnTo>
                  <a:pt x="35754" y="4015"/>
                </a:lnTo>
                <a:lnTo>
                  <a:pt x="35756" y="4042"/>
                </a:lnTo>
                <a:lnTo>
                  <a:pt x="35757" y="4054"/>
                </a:lnTo>
                <a:lnTo>
                  <a:pt x="35759" y="4067"/>
                </a:lnTo>
                <a:lnTo>
                  <a:pt x="35766" y="4093"/>
                </a:lnTo>
                <a:lnTo>
                  <a:pt x="35775" y="4117"/>
                </a:lnTo>
                <a:lnTo>
                  <a:pt x="35786" y="4139"/>
                </a:lnTo>
                <a:lnTo>
                  <a:pt x="35799" y="4162"/>
                </a:lnTo>
                <a:lnTo>
                  <a:pt x="35831" y="4201"/>
                </a:lnTo>
                <a:lnTo>
                  <a:pt x="35850" y="4217"/>
                </a:lnTo>
                <a:lnTo>
                  <a:pt x="35870" y="4232"/>
                </a:lnTo>
                <a:lnTo>
                  <a:pt x="35892" y="4246"/>
                </a:lnTo>
                <a:lnTo>
                  <a:pt x="35915" y="4256"/>
                </a:lnTo>
                <a:lnTo>
                  <a:pt x="35939" y="4265"/>
                </a:lnTo>
                <a:lnTo>
                  <a:pt x="35964" y="4273"/>
                </a:lnTo>
                <a:lnTo>
                  <a:pt x="35991" y="4276"/>
                </a:lnTo>
                <a:lnTo>
                  <a:pt x="36018" y="4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1939694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Own Pictur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1268761"/>
            <a:ext cx="8208144" cy="1584175"/>
          </a:xfrm>
        </p:spPr>
        <p:txBody>
          <a:bodyPr anchor="t" anchorCtr="0"/>
          <a:lstStyle>
            <a:lvl1pPr algn="l">
              <a:lnSpc>
                <a:spcPct val="100000"/>
              </a:lnSpc>
              <a:defRPr sz="3200">
                <a:solidFill>
                  <a:schemeClr val="bg1"/>
                </a:solidFill>
              </a:defRPr>
            </a:lvl1pPr>
          </a:lstStyle>
          <a:p>
            <a:r>
              <a:rPr lang="fi-FI"/>
              <a:t>Muokkaa perustyyl. napsautt.</a:t>
            </a:r>
            <a:endParaRPr lang="en-US"/>
          </a:p>
        </p:txBody>
      </p:sp>
      <p:sp>
        <p:nvSpPr>
          <p:cNvPr id="3" name="Subtitle 2"/>
          <p:cNvSpPr>
            <a:spLocks noGrp="1"/>
          </p:cNvSpPr>
          <p:nvPr>
            <p:ph type="subTitle" idx="1" hasCustomPrompt="1"/>
          </p:nvPr>
        </p:nvSpPr>
        <p:spPr>
          <a:xfrm>
            <a:off x="4511824" y="5445224"/>
            <a:ext cx="5687864" cy="252314"/>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BC019E32-06D6-4F8F-BB85-F258A8F42AC7}"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4511780" y="5697538"/>
            <a:ext cx="5688790" cy="252412"/>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7" name="Text Placeholder 4"/>
          <p:cNvSpPr>
            <a:spLocks noGrp="1"/>
          </p:cNvSpPr>
          <p:nvPr>
            <p:ph type="body" sz="quarter" idx="13" hasCustomPrompt="1"/>
          </p:nvPr>
        </p:nvSpPr>
        <p:spPr>
          <a:xfrm>
            <a:off x="1995992" y="5445280"/>
            <a:ext cx="2515788" cy="504670"/>
          </a:xfrm>
        </p:spPr>
        <p:txBody>
          <a:bodyPr anchor="ctr" anchorCtr="0"/>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sp>
        <p:nvSpPr>
          <p:cNvPr id="14" name="Freeform 7">
            <a:extLst>
              <a:ext uri="{FF2B5EF4-FFF2-40B4-BE49-F238E27FC236}">
                <a16:creationId xmlns:a16="http://schemas.microsoft.com/office/drawing/2014/main" id="{AD66B02F-E505-E646-90E5-B2402F0DEF48}"/>
              </a:ext>
            </a:extLst>
          </p:cNvPr>
          <p:cNvSpPr>
            <a:spLocks noChangeAspect="1" noEditPoints="1"/>
          </p:cNvSpPr>
          <p:nvPr userDrawn="1"/>
        </p:nvSpPr>
        <p:spPr bwMode="auto">
          <a:xfrm>
            <a:off x="1992313" y="3429000"/>
            <a:ext cx="8207376" cy="969765"/>
          </a:xfrm>
          <a:custGeom>
            <a:avLst/>
            <a:gdLst>
              <a:gd name="T0" fmla="*/ 22454 w 36281"/>
              <a:gd name="T1" fmla="*/ 4021 h 4286"/>
              <a:gd name="T2" fmla="*/ 21918 w 36281"/>
              <a:gd name="T3" fmla="*/ 3604 h 4286"/>
              <a:gd name="T4" fmla="*/ 22094 w 36281"/>
              <a:gd name="T5" fmla="*/ 3322 h 4286"/>
              <a:gd name="T6" fmla="*/ 22658 w 36281"/>
              <a:gd name="T7" fmla="*/ 3632 h 4286"/>
              <a:gd name="T8" fmla="*/ 23606 w 36281"/>
              <a:gd name="T9" fmla="*/ 3865 h 4286"/>
              <a:gd name="T10" fmla="*/ 24342 w 36281"/>
              <a:gd name="T11" fmla="*/ 3614 h 4286"/>
              <a:gd name="T12" fmla="*/ 24540 w 36281"/>
              <a:gd name="T13" fmla="*/ 3155 h 4286"/>
              <a:gd name="T14" fmla="*/ 24326 w 36281"/>
              <a:gd name="T15" fmla="*/ 2672 h 4286"/>
              <a:gd name="T16" fmla="*/ 22962 w 36281"/>
              <a:gd name="T17" fmla="*/ 2222 h 4286"/>
              <a:gd name="T18" fmla="*/ 22235 w 36281"/>
              <a:gd name="T19" fmla="*/ 1775 h 4286"/>
              <a:gd name="T20" fmla="*/ 22044 w 36281"/>
              <a:gd name="T21" fmla="*/ 1148 h 4286"/>
              <a:gd name="T22" fmla="*/ 22235 w 36281"/>
              <a:gd name="T23" fmla="*/ 535 h 4286"/>
              <a:gd name="T24" fmla="*/ 22808 w 36281"/>
              <a:gd name="T25" fmla="*/ 107 h 4286"/>
              <a:gd name="T26" fmla="*/ 23715 w 36281"/>
              <a:gd name="T27" fmla="*/ 14 h 4286"/>
              <a:gd name="T28" fmla="*/ 24684 w 36281"/>
              <a:gd name="T29" fmla="*/ 361 h 4286"/>
              <a:gd name="T30" fmla="*/ 24848 w 36281"/>
              <a:gd name="T31" fmla="*/ 668 h 4286"/>
              <a:gd name="T32" fmla="*/ 24557 w 36281"/>
              <a:gd name="T33" fmla="*/ 818 h 4286"/>
              <a:gd name="T34" fmla="*/ 23693 w 36281"/>
              <a:gd name="T35" fmla="*/ 443 h 4286"/>
              <a:gd name="T36" fmla="*/ 22820 w 36281"/>
              <a:gd name="T37" fmla="*/ 575 h 4286"/>
              <a:gd name="T38" fmla="*/ 22517 w 36281"/>
              <a:gd name="T39" fmla="*/ 1096 h 4286"/>
              <a:gd name="T40" fmla="*/ 22739 w 36281"/>
              <a:gd name="T41" fmla="*/ 1586 h 4286"/>
              <a:gd name="T42" fmla="*/ 23981 w 36281"/>
              <a:gd name="T43" fmla="*/ 2000 h 4286"/>
              <a:gd name="T44" fmla="*/ 24801 w 36281"/>
              <a:gd name="T45" fmla="*/ 2456 h 4286"/>
              <a:gd name="T46" fmla="*/ 25014 w 36281"/>
              <a:gd name="T47" fmla="*/ 2980 h 4286"/>
              <a:gd name="T48" fmla="*/ 24885 w 36281"/>
              <a:gd name="T49" fmla="*/ 3647 h 4286"/>
              <a:gd name="T50" fmla="*/ 24348 w 36281"/>
              <a:gd name="T51" fmla="*/ 4130 h 4286"/>
              <a:gd name="T52" fmla="*/ 1916 w 36281"/>
              <a:gd name="T53" fmla="*/ 4274 h 4286"/>
              <a:gd name="T54" fmla="*/ 3026 w 36281"/>
              <a:gd name="T55" fmla="*/ 2215 h 4286"/>
              <a:gd name="T56" fmla="*/ 3753 w 36281"/>
              <a:gd name="T57" fmla="*/ 70 h 4286"/>
              <a:gd name="T58" fmla="*/ 3405 w 36281"/>
              <a:gd name="T59" fmla="*/ 166 h 4286"/>
              <a:gd name="T60" fmla="*/ 446 w 36281"/>
              <a:gd name="T61" fmla="*/ 139 h 4286"/>
              <a:gd name="T62" fmla="*/ 107 w 36281"/>
              <a:gd name="T63" fmla="*/ 73 h 4286"/>
              <a:gd name="T64" fmla="*/ 831 w 36281"/>
              <a:gd name="T65" fmla="*/ 2224 h 4286"/>
              <a:gd name="T66" fmla="*/ 9218 w 36281"/>
              <a:gd name="T67" fmla="*/ 31 h 4286"/>
              <a:gd name="T68" fmla="*/ 8133 w 36281"/>
              <a:gd name="T69" fmla="*/ 2081 h 4286"/>
              <a:gd name="T70" fmla="*/ 7343 w 36281"/>
              <a:gd name="T71" fmla="*/ 4168 h 4286"/>
              <a:gd name="T72" fmla="*/ 7694 w 36281"/>
              <a:gd name="T73" fmla="*/ 4223 h 4286"/>
              <a:gd name="T74" fmla="*/ 10325 w 36281"/>
              <a:gd name="T75" fmla="*/ 3241 h 4286"/>
              <a:gd name="T76" fmla="*/ 10994 w 36281"/>
              <a:gd name="T77" fmla="*/ 4264 h 4286"/>
              <a:gd name="T78" fmla="*/ 11139 w 36281"/>
              <a:gd name="T79" fmla="*/ 3953 h 4286"/>
              <a:gd name="T80" fmla="*/ 9290 w 36281"/>
              <a:gd name="T81" fmla="*/ 34 h 4286"/>
              <a:gd name="T82" fmla="*/ 16287 w 36281"/>
              <a:gd name="T83" fmla="*/ 146 h 4286"/>
              <a:gd name="T84" fmla="*/ 14609 w 36281"/>
              <a:gd name="T85" fmla="*/ 4087 h 4286"/>
              <a:gd name="T86" fmla="*/ 14843 w 36281"/>
              <a:gd name="T87" fmla="*/ 4274 h 4286"/>
              <a:gd name="T88" fmla="*/ 16173 w 36281"/>
              <a:gd name="T89" fmla="*/ 1505 h 4286"/>
              <a:gd name="T90" fmla="*/ 18186 w 36281"/>
              <a:gd name="T91" fmla="*/ 4271 h 4286"/>
              <a:gd name="T92" fmla="*/ 18453 w 36281"/>
              <a:gd name="T93" fmla="*/ 4093 h 4286"/>
              <a:gd name="T94" fmla="*/ 16712 w 36281"/>
              <a:gd name="T95" fmla="*/ 83 h 4286"/>
              <a:gd name="T96" fmla="*/ 30213 w 36281"/>
              <a:gd name="T97" fmla="*/ 71 h 4286"/>
              <a:gd name="T98" fmla="*/ 28458 w 36281"/>
              <a:gd name="T99" fmla="*/ 3986 h 4286"/>
              <a:gd name="T100" fmla="*/ 28559 w 36281"/>
              <a:gd name="T101" fmla="*/ 4232 h 4286"/>
              <a:gd name="T102" fmla="*/ 28919 w 36281"/>
              <a:gd name="T103" fmla="*/ 4133 h 4286"/>
              <a:gd name="T104" fmla="*/ 31904 w 36281"/>
              <a:gd name="T105" fmla="*/ 4198 h 4286"/>
              <a:gd name="T106" fmla="*/ 32268 w 36281"/>
              <a:gd name="T107" fmla="*/ 4172 h 4286"/>
              <a:gd name="T108" fmla="*/ 30666 w 36281"/>
              <a:gd name="T109" fmla="*/ 227 h 4286"/>
              <a:gd name="T110" fmla="*/ 36018 w 36281"/>
              <a:gd name="T111" fmla="*/ 4277 h 4286"/>
              <a:gd name="T112" fmla="*/ 36269 w 36281"/>
              <a:gd name="T113" fmla="*/ 4093 h 4286"/>
              <a:gd name="T114" fmla="*/ 36185 w 36281"/>
              <a:gd name="T115" fmla="*/ 3811 h 4286"/>
              <a:gd name="T116" fmla="*/ 35892 w 36281"/>
              <a:gd name="T117" fmla="*/ 3782 h 4286"/>
              <a:gd name="T118" fmla="*/ 35757 w 36281"/>
              <a:gd name="T119" fmla="*/ 4054 h 4286"/>
              <a:gd name="T120" fmla="*/ 35964 w 36281"/>
              <a:gd name="T121" fmla="*/ 4273 h 4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281" h="4286">
                <a:moveTo>
                  <a:pt x="23588" y="4286"/>
                </a:moveTo>
                <a:lnTo>
                  <a:pt x="23475" y="4285"/>
                </a:lnTo>
                <a:lnTo>
                  <a:pt x="23364" y="4277"/>
                </a:lnTo>
                <a:lnTo>
                  <a:pt x="23255" y="4267"/>
                </a:lnTo>
                <a:lnTo>
                  <a:pt x="23148" y="4250"/>
                </a:lnTo>
                <a:lnTo>
                  <a:pt x="23043" y="4231"/>
                </a:lnTo>
                <a:lnTo>
                  <a:pt x="22941" y="4207"/>
                </a:lnTo>
                <a:lnTo>
                  <a:pt x="22841" y="4178"/>
                </a:lnTo>
                <a:lnTo>
                  <a:pt x="22742" y="4145"/>
                </a:lnTo>
                <a:lnTo>
                  <a:pt x="22644" y="4108"/>
                </a:lnTo>
                <a:lnTo>
                  <a:pt x="22548" y="4066"/>
                </a:lnTo>
                <a:lnTo>
                  <a:pt x="22454" y="4021"/>
                </a:lnTo>
                <a:lnTo>
                  <a:pt x="22361" y="3970"/>
                </a:lnTo>
                <a:lnTo>
                  <a:pt x="22269" y="3916"/>
                </a:lnTo>
                <a:lnTo>
                  <a:pt x="22179" y="3857"/>
                </a:lnTo>
                <a:lnTo>
                  <a:pt x="22134" y="3826"/>
                </a:lnTo>
                <a:lnTo>
                  <a:pt x="22091" y="3794"/>
                </a:lnTo>
                <a:lnTo>
                  <a:pt x="22002" y="3727"/>
                </a:lnTo>
                <a:lnTo>
                  <a:pt x="21983" y="3713"/>
                </a:lnTo>
                <a:lnTo>
                  <a:pt x="21966" y="3695"/>
                </a:lnTo>
                <a:lnTo>
                  <a:pt x="21950" y="3676"/>
                </a:lnTo>
                <a:lnTo>
                  <a:pt x="21938" y="3653"/>
                </a:lnTo>
                <a:lnTo>
                  <a:pt x="21927" y="3629"/>
                </a:lnTo>
                <a:lnTo>
                  <a:pt x="21918" y="3604"/>
                </a:lnTo>
                <a:lnTo>
                  <a:pt x="21914" y="3577"/>
                </a:lnTo>
                <a:lnTo>
                  <a:pt x="21912" y="3548"/>
                </a:lnTo>
                <a:lnTo>
                  <a:pt x="21914" y="3524"/>
                </a:lnTo>
                <a:lnTo>
                  <a:pt x="21917" y="3502"/>
                </a:lnTo>
                <a:lnTo>
                  <a:pt x="21923" y="3479"/>
                </a:lnTo>
                <a:lnTo>
                  <a:pt x="21930" y="3457"/>
                </a:lnTo>
                <a:lnTo>
                  <a:pt x="21951" y="3418"/>
                </a:lnTo>
                <a:lnTo>
                  <a:pt x="21965" y="3400"/>
                </a:lnTo>
                <a:lnTo>
                  <a:pt x="21980" y="3383"/>
                </a:lnTo>
                <a:lnTo>
                  <a:pt x="22013" y="3355"/>
                </a:lnTo>
                <a:lnTo>
                  <a:pt x="22052" y="3334"/>
                </a:lnTo>
                <a:lnTo>
                  <a:pt x="22094" y="3322"/>
                </a:lnTo>
                <a:lnTo>
                  <a:pt x="22140" y="3316"/>
                </a:lnTo>
                <a:lnTo>
                  <a:pt x="22184" y="3320"/>
                </a:lnTo>
                <a:lnTo>
                  <a:pt x="22203" y="3326"/>
                </a:lnTo>
                <a:lnTo>
                  <a:pt x="22223" y="3332"/>
                </a:lnTo>
                <a:lnTo>
                  <a:pt x="22257" y="3349"/>
                </a:lnTo>
                <a:lnTo>
                  <a:pt x="22271" y="3359"/>
                </a:lnTo>
                <a:lnTo>
                  <a:pt x="22283" y="3370"/>
                </a:lnTo>
                <a:lnTo>
                  <a:pt x="22358" y="3431"/>
                </a:lnTo>
                <a:lnTo>
                  <a:pt x="22431" y="3487"/>
                </a:lnTo>
                <a:lnTo>
                  <a:pt x="22506" y="3539"/>
                </a:lnTo>
                <a:lnTo>
                  <a:pt x="22581" y="3587"/>
                </a:lnTo>
                <a:lnTo>
                  <a:pt x="22658" y="3632"/>
                </a:lnTo>
                <a:lnTo>
                  <a:pt x="22734" y="3673"/>
                </a:lnTo>
                <a:lnTo>
                  <a:pt x="22814" y="3710"/>
                </a:lnTo>
                <a:lnTo>
                  <a:pt x="22893" y="3742"/>
                </a:lnTo>
                <a:lnTo>
                  <a:pt x="22974" y="3770"/>
                </a:lnTo>
                <a:lnTo>
                  <a:pt x="23057" y="3796"/>
                </a:lnTo>
                <a:lnTo>
                  <a:pt x="23142" y="3817"/>
                </a:lnTo>
                <a:lnTo>
                  <a:pt x="23231" y="3833"/>
                </a:lnTo>
                <a:lnTo>
                  <a:pt x="23321" y="3847"/>
                </a:lnTo>
                <a:lnTo>
                  <a:pt x="23366" y="3853"/>
                </a:lnTo>
                <a:lnTo>
                  <a:pt x="23412" y="3857"/>
                </a:lnTo>
                <a:lnTo>
                  <a:pt x="23508" y="3862"/>
                </a:lnTo>
                <a:lnTo>
                  <a:pt x="23606" y="3865"/>
                </a:lnTo>
                <a:lnTo>
                  <a:pt x="23709" y="3860"/>
                </a:lnTo>
                <a:lnTo>
                  <a:pt x="23808" y="3851"/>
                </a:lnTo>
                <a:lnTo>
                  <a:pt x="23901" y="3835"/>
                </a:lnTo>
                <a:lnTo>
                  <a:pt x="23946" y="3824"/>
                </a:lnTo>
                <a:lnTo>
                  <a:pt x="23990" y="3811"/>
                </a:lnTo>
                <a:lnTo>
                  <a:pt x="24072" y="3782"/>
                </a:lnTo>
                <a:lnTo>
                  <a:pt x="24149" y="3748"/>
                </a:lnTo>
                <a:lnTo>
                  <a:pt x="24221" y="3709"/>
                </a:lnTo>
                <a:lnTo>
                  <a:pt x="24254" y="3688"/>
                </a:lnTo>
                <a:lnTo>
                  <a:pt x="24284" y="3664"/>
                </a:lnTo>
                <a:lnTo>
                  <a:pt x="24314" y="3640"/>
                </a:lnTo>
                <a:lnTo>
                  <a:pt x="24342" y="3614"/>
                </a:lnTo>
                <a:lnTo>
                  <a:pt x="24393" y="3560"/>
                </a:lnTo>
                <a:lnTo>
                  <a:pt x="24416" y="3532"/>
                </a:lnTo>
                <a:lnTo>
                  <a:pt x="24437" y="3502"/>
                </a:lnTo>
                <a:lnTo>
                  <a:pt x="24456" y="3472"/>
                </a:lnTo>
                <a:lnTo>
                  <a:pt x="24474" y="3440"/>
                </a:lnTo>
                <a:lnTo>
                  <a:pt x="24489" y="3407"/>
                </a:lnTo>
                <a:lnTo>
                  <a:pt x="24503" y="3374"/>
                </a:lnTo>
                <a:lnTo>
                  <a:pt x="24513" y="3340"/>
                </a:lnTo>
                <a:lnTo>
                  <a:pt x="24524" y="3304"/>
                </a:lnTo>
                <a:lnTo>
                  <a:pt x="24531" y="3268"/>
                </a:lnTo>
                <a:lnTo>
                  <a:pt x="24536" y="3232"/>
                </a:lnTo>
                <a:lnTo>
                  <a:pt x="24540" y="3155"/>
                </a:lnTo>
                <a:lnTo>
                  <a:pt x="24540" y="3143"/>
                </a:lnTo>
                <a:lnTo>
                  <a:pt x="24537" y="3073"/>
                </a:lnTo>
                <a:lnTo>
                  <a:pt x="24530" y="3007"/>
                </a:lnTo>
                <a:lnTo>
                  <a:pt x="24524" y="2974"/>
                </a:lnTo>
                <a:lnTo>
                  <a:pt x="24515" y="2942"/>
                </a:lnTo>
                <a:lnTo>
                  <a:pt x="24494" y="2882"/>
                </a:lnTo>
                <a:lnTo>
                  <a:pt x="24465" y="2825"/>
                </a:lnTo>
                <a:lnTo>
                  <a:pt x="24428" y="2771"/>
                </a:lnTo>
                <a:lnTo>
                  <a:pt x="24405" y="2746"/>
                </a:lnTo>
                <a:lnTo>
                  <a:pt x="24381" y="2720"/>
                </a:lnTo>
                <a:lnTo>
                  <a:pt x="24354" y="2696"/>
                </a:lnTo>
                <a:lnTo>
                  <a:pt x="24326" y="2672"/>
                </a:lnTo>
                <a:lnTo>
                  <a:pt x="24260" y="2626"/>
                </a:lnTo>
                <a:lnTo>
                  <a:pt x="24182" y="2581"/>
                </a:lnTo>
                <a:lnTo>
                  <a:pt x="24140" y="2560"/>
                </a:lnTo>
                <a:lnTo>
                  <a:pt x="24093" y="2539"/>
                </a:lnTo>
                <a:lnTo>
                  <a:pt x="23993" y="2498"/>
                </a:lnTo>
                <a:lnTo>
                  <a:pt x="23879" y="2461"/>
                </a:lnTo>
                <a:lnTo>
                  <a:pt x="23750" y="2423"/>
                </a:lnTo>
                <a:lnTo>
                  <a:pt x="23607" y="2387"/>
                </a:lnTo>
                <a:lnTo>
                  <a:pt x="23451" y="2351"/>
                </a:lnTo>
                <a:lnTo>
                  <a:pt x="23276" y="2311"/>
                </a:lnTo>
                <a:lnTo>
                  <a:pt x="23114" y="2269"/>
                </a:lnTo>
                <a:lnTo>
                  <a:pt x="22962" y="2222"/>
                </a:lnTo>
                <a:lnTo>
                  <a:pt x="22824" y="2173"/>
                </a:lnTo>
                <a:lnTo>
                  <a:pt x="22760" y="2146"/>
                </a:lnTo>
                <a:lnTo>
                  <a:pt x="22697" y="2119"/>
                </a:lnTo>
                <a:lnTo>
                  <a:pt x="22638" y="2090"/>
                </a:lnTo>
                <a:lnTo>
                  <a:pt x="22581" y="2060"/>
                </a:lnTo>
                <a:lnTo>
                  <a:pt x="22529" y="2029"/>
                </a:lnTo>
                <a:lnTo>
                  <a:pt x="22478" y="1997"/>
                </a:lnTo>
                <a:lnTo>
                  <a:pt x="22386" y="1928"/>
                </a:lnTo>
                <a:lnTo>
                  <a:pt x="22344" y="1892"/>
                </a:lnTo>
                <a:lnTo>
                  <a:pt x="22305" y="1855"/>
                </a:lnTo>
                <a:lnTo>
                  <a:pt x="22268" y="1816"/>
                </a:lnTo>
                <a:lnTo>
                  <a:pt x="22235" y="1775"/>
                </a:lnTo>
                <a:lnTo>
                  <a:pt x="22205" y="1733"/>
                </a:lnTo>
                <a:lnTo>
                  <a:pt x="22176" y="1690"/>
                </a:lnTo>
                <a:lnTo>
                  <a:pt x="22151" y="1643"/>
                </a:lnTo>
                <a:lnTo>
                  <a:pt x="22128" y="1597"/>
                </a:lnTo>
                <a:lnTo>
                  <a:pt x="22109" y="1547"/>
                </a:lnTo>
                <a:lnTo>
                  <a:pt x="22091" y="1496"/>
                </a:lnTo>
                <a:lnTo>
                  <a:pt x="22077" y="1444"/>
                </a:lnTo>
                <a:lnTo>
                  <a:pt x="22065" y="1388"/>
                </a:lnTo>
                <a:lnTo>
                  <a:pt x="22056" y="1331"/>
                </a:lnTo>
                <a:lnTo>
                  <a:pt x="22049" y="1273"/>
                </a:lnTo>
                <a:lnTo>
                  <a:pt x="22046" y="1211"/>
                </a:lnTo>
                <a:lnTo>
                  <a:pt x="22044" y="1148"/>
                </a:lnTo>
                <a:lnTo>
                  <a:pt x="22044" y="1136"/>
                </a:lnTo>
                <a:lnTo>
                  <a:pt x="22046" y="1076"/>
                </a:lnTo>
                <a:lnTo>
                  <a:pt x="22050" y="1016"/>
                </a:lnTo>
                <a:lnTo>
                  <a:pt x="22059" y="958"/>
                </a:lnTo>
                <a:lnTo>
                  <a:pt x="22071" y="901"/>
                </a:lnTo>
                <a:lnTo>
                  <a:pt x="22085" y="844"/>
                </a:lnTo>
                <a:lnTo>
                  <a:pt x="22103" y="788"/>
                </a:lnTo>
                <a:lnTo>
                  <a:pt x="22124" y="736"/>
                </a:lnTo>
                <a:lnTo>
                  <a:pt x="22148" y="683"/>
                </a:lnTo>
                <a:lnTo>
                  <a:pt x="22173" y="632"/>
                </a:lnTo>
                <a:lnTo>
                  <a:pt x="22203" y="583"/>
                </a:lnTo>
                <a:lnTo>
                  <a:pt x="22235" y="535"/>
                </a:lnTo>
                <a:lnTo>
                  <a:pt x="22269" y="490"/>
                </a:lnTo>
                <a:lnTo>
                  <a:pt x="22307" y="445"/>
                </a:lnTo>
                <a:lnTo>
                  <a:pt x="22347" y="403"/>
                </a:lnTo>
                <a:lnTo>
                  <a:pt x="22389" y="362"/>
                </a:lnTo>
                <a:lnTo>
                  <a:pt x="22434" y="323"/>
                </a:lnTo>
                <a:lnTo>
                  <a:pt x="22481" y="286"/>
                </a:lnTo>
                <a:lnTo>
                  <a:pt x="22530" y="251"/>
                </a:lnTo>
                <a:lnTo>
                  <a:pt x="22581" y="218"/>
                </a:lnTo>
                <a:lnTo>
                  <a:pt x="22635" y="187"/>
                </a:lnTo>
                <a:lnTo>
                  <a:pt x="22691" y="158"/>
                </a:lnTo>
                <a:lnTo>
                  <a:pt x="22748" y="131"/>
                </a:lnTo>
                <a:lnTo>
                  <a:pt x="22808" y="107"/>
                </a:lnTo>
                <a:lnTo>
                  <a:pt x="22869" y="86"/>
                </a:lnTo>
                <a:lnTo>
                  <a:pt x="22932" y="67"/>
                </a:lnTo>
                <a:lnTo>
                  <a:pt x="22998" y="49"/>
                </a:lnTo>
                <a:lnTo>
                  <a:pt x="23064" y="34"/>
                </a:lnTo>
                <a:lnTo>
                  <a:pt x="23133" y="22"/>
                </a:lnTo>
                <a:lnTo>
                  <a:pt x="23202" y="13"/>
                </a:lnTo>
                <a:lnTo>
                  <a:pt x="23274" y="5"/>
                </a:lnTo>
                <a:lnTo>
                  <a:pt x="23346" y="2"/>
                </a:lnTo>
                <a:lnTo>
                  <a:pt x="23421" y="0"/>
                </a:lnTo>
                <a:lnTo>
                  <a:pt x="23522" y="2"/>
                </a:lnTo>
                <a:lnTo>
                  <a:pt x="23621" y="7"/>
                </a:lnTo>
                <a:lnTo>
                  <a:pt x="23715" y="14"/>
                </a:lnTo>
                <a:lnTo>
                  <a:pt x="23808" y="26"/>
                </a:lnTo>
                <a:lnTo>
                  <a:pt x="23897" y="40"/>
                </a:lnTo>
                <a:lnTo>
                  <a:pt x="23984" y="58"/>
                </a:lnTo>
                <a:lnTo>
                  <a:pt x="24069" y="79"/>
                </a:lnTo>
                <a:lnTo>
                  <a:pt x="24152" y="103"/>
                </a:lnTo>
                <a:lnTo>
                  <a:pt x="24231" y="130"/>
                </a:lnTo>
                <a:lnTo>
                  <a:pt x="24311" y="161"/>
                </a:lnTo>
                <a:lnTo>
                  <a:pt x="24387" y="194"/>
                </a:lnTo>
                <a:lnTo>
                  <a:pt x="24464" y="230"/>
                </a:lnTo>
                <a:lnTo>
                  <a:pt x="24537" y="271"/>
                </a:lnTo>
                <a:lnTo>
                  <a:pt x="24611" y="314"/>
                </a:lnTo>
                <a:lnTo>
                  <a:pt x="24684" y="361"/>
                </a:lnTo>
                <a:lnTo>
                  <a:pt x="24756" y="410"/>
                </a:lnTo>
                <a:lnTo>
                  <a:pt x="24774" y="425"/>
                </a:lnTo>
                <a:lnTo>
                  <a:pt x="24792" y="443"/>
                </a:lnTo>
                <a:lnTo>
                  <a:pt x="24809" y="463"/>
                </a:lnTo>
                <a:lnTo>
                  <a:pt x="24824" y="485"/>
                </a:lnTo>
                <a:lnTo>
                  <a:pt x="24837" y="511"/>
                </a:lnTo>
                <a:lnTo>
                  <a:pt x="24848" y="539"/>
                </a:lnTo>
                <a:lnTo>
                  <a:pt x="24855" y="569"/>
                </a:lnTo>
                <a:lnTo>
                  <a:pt x="24857" y="601"/>
                </a:lnTo>
                <a:lnTo>
                  <a:pt x="24857" y="625"/>
                </a:lnTo>
                <a:lnTo>
                  <a:pt x="24852" y="647"/>
                </a:lnTo>
                <a:lnTo>
                  <a:pt x="24848" y="668"/>
                </a:lnTo>
                <a:lnTo>
                  <a:pt x="24839" y="689"/>
                </a:lnTo>
                <a:lnTo>
                  <a:pt x="24819" y="727"/>
                </a:lnTo>
                <a:lnTo>
                  <a:pt x="24806" y="745"/>
                </a:lnTo>
                <a:lnTo>
                  <a:pt x="24791" y="761"/>
                </a:lnTo>
                <a:lnTo>
                  <a:pt x="24774" y="776"/>
                </a:lnTo>
                <a:lnTo>
                  <a:pt x="24758" y="788"/>
                </a:lnTo>
                <a:lnTo>
                  <a:pt x="24719" y="809"/>
                </a:lnTo>
                <a:lnTo>
                  <a:pt x="24675" y="823"/>
                </a:lnTo>
                <a:lnTo>
                  <a:pt x="24630" y="827"/>
                </a:lnTo>
                <a:lnTo>
                  <a:pt x="24611" y="827"/>
                </a:lnTo>
                <a:lnTo>
                  <a:pt x="24591" y="824"/>
                </a:lnTo>
                <a:lnTo>
                  <a:pt x="24557" y="818"/>
                </a:lnTo>
                <a:lnTo>
                  <a:pt x="24524" y="805"/>
                </a:lnTo>
                <a:lnTo>
                  <a:pt x="24492" y="785"/>
                </a:lnTo>
                <a:lnTo>
                  <a:pt x="24426" y="739"/>
                </a:lnTo>
                <a:lnTo>
                  <a:pt x="24360" y="697"/>
                </a:lnTo>
                <a:lnTo>
                  <a:pt x="24294" y="656"/>
                </a:lnTo>
                <a:lnTo>
                  <a:pt x="24228" y="620"/>
                </a:lnTo>
                <a:lnTo>
                  <a:pt x="24096" y="559"/>
                </a:lnTo>
                <a:lnTo>
                  <a:pt x="24030" y="532"/>
                </a:lnTo>
                <a:lnTo>
                  <a:pt x="23964" y="508"/>
                </a:lnTo>
                <a:lnTo>
                  <a:pt x="23897" y="487"/>
                </a:lnTo>
                <a:lnTo>
                  <a:pt x="23829" y="470"/>
                </a:lnTo>
                <a:lnTo>
                  <a:pt x="23693" y="443"/>
                </a:lnTo>
                <a:lnTo>
                  <a:pt x="23622" y="434"/>
                </a:lnTo>
                <a:lnTo>
                  <a:pt x="23552" y="427"/>
                </a:lnTo>
                <a:lnTo>
                  <a:pt x="23481" y="424"/>
                </a:lnTo>
                <a:lnTo>
                  <a:pt x="23409" y="422"/>
                </a:lnTo>
                <a:lnTo>
                  <a:pt x="23309" y="425"/>
                </a:lnTo>
                <a:lnTo>
                  <a:pt x="23214" y="436"/>
                </a:lnTo>
                <a:lnTo>
                  <a:pt x="23124" y="452"/>
                </a:lnTo>
                <a:lnTo>
                  <a:pt x="23081" y="463"/>
                </a:lnTo>
                <a:lnTo>
                  <a:pt x="23039" y="475"/>
                </a:lnTo>
                <a:lnTo>
                  <a:pt x="22961" y="503"/>
                </a:lnTo>
                <a:lnTo>
                  <a:pt x="22887" y="536"/>
                </a:lnTo>
                <a:lnTo>
                  <a:pt x="22820" y="575"/>
                </a:lnTo>
                <a:lnTo>
                  <a:pt x="22758" y="619"/>
                </a:lnTo>
                <a:lnTo>
                  <a:pt x="22703" y="665"/>
                </a:lnTo>
                <a:lnTo>
                  <a:pt x="22655" y="718"/>
                </a:lnTo>
                <a:lnTo>
                  <a:pt x="22614" y="773"/>
                </a:lnTo>
                <a:lnTo>
                  <a:pt x="22580" y="832"/>
                </a:lnTo>
                <a:lnTo>
                  <a:pt x="22565" y="862"/>
                </a:lnTo>
                <a:lnTo>
                  <a:pt x="22551" y="893"/>
                </a:lnTo>
                <a:lnTo>
                  <a:pt x="22541" y="926"/>
                </a:lnTo>
                <a:lnTo>
                  <a:pt x="22532" y="959"/>
                </a:lnTo>
                <a:lnTo>
                  <a:pt x="22526" y="992"/>
                </a:lnTo>
                <a:lnTo>
                  <a:pt x="22520" y="1025"/>
                </a:lnTo>
                <a:lnTo>
                  <a:pt x="22517" y="1096"/>
                </a:lnTo>
                <a:lnTo>
                  <a:pt x="22517" y="1108"/>
                </a:lnTo>
                <a:lnTo>
                  <a:pt x="22518" y="1178"/>
                </a:lnTo>
                <a:lnTo>
                  <a:pt x="22523" y="1213"/>
                </a:lnTo>
                <a:lnTo>
                  <a:pt x="22527" y="1247"/>
                </a:lnTo>
                <a:lnTo>
                  <a:pt x="22542" y="1310"/>
                </a:lnTo>
                <a:lnTo>
                  <a:pt x="22565" y="1372"/>
                </a:lnTo>
                <a:lnTo>
                  <a:pt x="22578" y="1402"/>
                </a:lnTo>
                <a:lnTo>
                  <a:pt x="22595" y="1430"/>
                </a:lnTo>
                <a:lnTo>
                  <a:pt x="22613" y="1457"/>
                </a:lnTo>
                <a:lnTo>
                  <a:pt x="22634" y="1484"/>
                </a:lnTo>
                <a:lnTo>
                  <a:pt x="22682" y="1537"/>
                </a:lnTo>
                <a:lnTo>
                  <a:pt x="22739" y="1586"/>
                </a:lnTo>
                <a:lnTo>
                  <a:pt x="22772" y="1610"/>
                </a:lnTo>
                <a:lnTo>
                  <a:pt x="22808" y="1633"/>
                </a:lnTo>
                <a:lnTo>
                  <a:pt x="22889" y="1678"/>
                </a:lnTo>
                <a:lnTo>
                  <a:pt x="22982" y="1721"/>
                </a:lnTo>
                <a:lnTo>
                  <a:pt x="23087" y="1763"/>
                </a:lnTo>
                <a:lnTo>
                  <a:pt x="23207" y="1802"/>
                </a:lnTo>
                <a:lnTo>
                  <a:pt x="23340" y="1841"/>
                </a:lnTo>
                <a:lnTo>
                  <a:pt x="23412" y="1861"/>
                </a:lnTo>
                <a:lnTo>
                  <a:pt x="23489" y="1880"/>
                </a:lnTo>
                <a:lnTo>
                  <a:pt x="23654" y="1918"/>
                </a:lnTo>
                <a:lnTo>
                  <a:pt x="23823" y="1957"/>
                </a:lnTo>
                <a:lnTo>
                  <a:pt x="23981" y="2000"/>
                </a:lnTo>
                <a:lnTo>
                  <a:pt x="24126" y="2047"/>
                </a:lnTo>
                <a:lnTo>
                  <a:pt x="24261" y="2098"/>
                </a:lnTo>
                <a:lnTo>
                  <a:pt x="24324" y="2123"/>
                </a:lnTo>
                <a:lnTo>
                  <a:pt x="24384" y="2152"/>
                </a:lnTo>
                <a:lnTo>
                  <a:pt x="24497" y="2212"/>
                </a:lnTo>
                <a:lnTo>
                  <a:pt x="24548" y="2242"/>
                </a:lnTo>
                <a:lnTo>
                  <a:pt x="24597" y="2275"/>
                </a:lnTo>
                <a:lnTo>
                  <a:pt x="24644" y="2309"/>
                </a:lnTo>
                <a:lnTo>
                  <a:pt x="24687" y="2344"/>
                </a:lnTo>
                <a:lnTo>
                  <a:pt x="24728" y="2380"/>
                </a:lnTo>
                <a:lnTo>
                  <a:pt x="24765" y="2417"/>
                </a:lnTo>
                <a:lnTo>
                  <a:pt x="24801" y="2456"/>
                </a:lnTo>
                <a:lnTo>
                  <a:pt x="24833" y="2497"/>
                </a:lnTo>
                <a:lnTo>
                  <a:pt x="24863" y="2539"/>
                </a:lnTo>
                <a:lnTo>
                  <a:pt x="24890" y="2581"/>
                </a:lnTo>
                <a:lnTo>
                  <a:pt x="24915" y="2626"/>
                </a:lnTo>
                <a:lnTo>
                  <a:pt x="24936" y="2672"/>
                </a:lnTo>
                <a:lnTo>
                  <a:pt x="24956" y="2719"/>
                </a:lnTo>
                <a:lnTo>
                  <a:pt x="24972" y="2768"/>
                </a:lnTo>
                <a:lnTo>
                  <a:pt x="24980" y="2794"/>
                </a:lnTo>
                <a:lnTo>
                  <a:pt x="24987" y="2819"/>
                </a:lnTo>
                <a:lnTo>
                  <a:pt x="24998" y="2870"/>
                </a:lnTo>
                <a:lnTo>
                  <a:pt x="25007" y="2924"/>
                </a:lnTo>
                <a:lnTo>
                  <a:pt x="25014" y="2980"/>
                </a:lnTo>
                <a:lnTo>
                  <a:pt x="25017" y="3037"/>
                </a:lnTo>
                <a:lnTo>
                  <a:pt x="25019" y="3097"/>
                </a:lnTo>
                <a:lnTo>
                  <a:pt x="25019" y="3109"/>
                </a:lnTo>
                <a:lnTo>
                  <a:pt x="25017" y="3175"/>
                </a:lnTo>
                <a:lnTo>
                  <a:pt x="25011" y="3239"/>
                </a:lnTo>
                <a:lnTo>
                  <a:pt x="25004" y="3302"/>
                </a:lnTo>
                <a:lnTo>
                  <a:pt x="24992" y="3364"/>
                </a:lnTo>
                <a:lnTo>
                  <a:pt x="24977" y="3424"/>
                </a:lnTo>
                <a:lnTo>
                  <a:pt x="24957" y="3482"/>
                </a:lnTo>
                <a:lnTo>
                  <a:pt x="24936" y="3539"/>
                </a:lnTo>
                <a:lnTo>
                  <a:pt x="24912" y="3593"/>
                </a:lnTo>
                <a:lnTo>
                  <a:pt x="24885" y="3647"/>
                </a:lnTo>
                <a:lnTo>
                  <a:pt x="24855" y="3698"/>
                </a:lnTo>
                <a:lnTo>
                  <a:pt x="24821" y="3748"/>
                </a:lnTo>
                <a:lnTo>
                  <a:pt x="24786" y="3794"/>
                </a:lnTo>
                <a:lnTo>
                  <a:pt x="24747" y="3841"/>
                </a:lnTo>
                <a:lnTo>
                  <a:pt x="24705" y="3884"/>
                </a:lnTo>
                <a:lnTo>
                  <a:pt x="24662" y="3926"/>
                </a:lnTo>
                <a:lnTo>
                  <a:pt x="24615" y="3965"/>
                </a:lnTo>
                <a:lnTo>
                  <a:pt x="24567" y="4003"/>
                </a:lnTo>
                <a:lnTo>
                  <a:pt x="24516" y="4037"/>
                </a:lnTo>
                <a:lnTo>
                  <a:pt x="24462" y="4070"/>
                </a:lnTo>
                <a:lnTo>
                  <a:pt x="24407" y="4102"/>
                </a:lnTo>
                <a:lnTo>
                  <a:pt x="24348" y="4130"/>
                </a:lnTo>
                <a:lnTo>
                  <a:pt x="24288" y="4157"/>
                </a:lnTo>
                <a:lnTo>
                  <a:pt x="24227" y="4181"/>
                </a:lnTo>
                <a:lnTo>
                  <a:pt x="24162" y="4202"/>
                </a:lnTo>
                <a:lnTo>
                  <a:pt x="24098" y="4222"/>
                </a:lnTo>
                <a:lnTo>
                  <a:pt x="24029" y="4238"/>
                </a:lnTo>
                <a:lnTo>
                  <a:pt x="23960" y="4253"/>
                </a:lnTo>
                <a:lnTo>
                  <a:pt x="23889" y="4265"/>
                </a:lnTo>
                <a:lnTo>
                  <a:pt x="23816" y="4274"/>
                </a:lnTo>
                <a:lnTo>
                  <a:pt x="23742" y="4280"/>
                </a:lnTo>
                <a:lnTo>
                  <a:pt x="23666" y="4285"/>
                </a:lnTo>
                <a:lnTo>
                  <a:pt x="23588" y="4286"/>
                </a:lnTo>
                <a:close/>
                <a:moveTo>
                  <a:pt x="1916" y="4274"/>
                </a:moveTo>
                <a:lnTo>
                  <a:pt x="1940" y="4274"/>
                </a:lnTo>
                <a:lnTo>
                  <a:pt x="1989" y="4271"/>
                </a:lnTo>
                <a:lnTo>
                  <a:pt x="2033" y="4261"/>
                </a:lnTo>
                <a:lnTo>
                  <a:pt x="2073" y="4244"/>
                </a:lnTo>
                <a:lnTo>
                  <a:pt x="2109" y="4220"/>
                </a:lnTo>
                <a:lnTo>
                  <a:pt x="2124" y="4207"/>
                </a:lnTo>
                <a:lnTo>
                  <a:pt x="2141" y="4192"/>
                </a:lnTo>
                <a:lnTo>
                  <a:pt x="2168" y="4159"/>
                </a:lnTo>
                <a:lnTo>
                  <a:pt x="2193" y="4121"/>
                </a:lnTo>
                <a:lnTo>
                  <a:pt x="2214" y="4078"/>
                </a:lnTo>
                <a:lnTo>
                  <a:pt x="2619" y="3146"/>
                </a:lnTo>
                <a:lnTo>
                  <a:pt x="3026" y="2215"/>
                </a:lnTo>
                <a:lnTo>
                  <a:pt x="3431" y="1283"/>
                </a:lnTo>
                <a:lnTo>
                  <a:pt x="3837" y="352"/>
                </a:lnTo>
                <a:lnTo>
                  <a:pt x="3851" y="307"/>
                </a:lnTo>
                <a:lnTo>
                  <a:pt x="3854" y="281"/>
                </a:lnTo>
                <a:lnTo>
                  <a:pt x="3855" y="256"/>
                </a:lnTo>
                <a:lnTo>
                  <a:pt x="3854" y="235"/>
                </a:lnTo>
                <a:lnTo>
                  <a:pt x="3851" y="212"/>
                </a:lnTo>
                <a:lnTo>
                  <a:pt x="3845" y="191"/>
                </a:lnTo>
                <a:lnTo>
                  <a:pt x="3837" y="170"/>
                </a:lnTo>
                <a:lnTo>
                  <a:pt x="3816" y="133"/>
                </a:lnTo>
                <a:lnTo>
                  <a:pt x="3788" y="98"/>
                </a:lnTo>
                <a:lnTo>
                  <a:pt x="3753" y="70"/>
                </a:lnTo>
                <a:lnTo>
                  <a:pt x="3734" y="59"/>
                </a:lnTo>
                <a:lnTo>
                  <a:pt x="3713" y="49"/>
                </a:lnTo>
                <a:lnTo>
                  <a:pt x="3692" y="41"/>
                </a:lnTo>
                <a:lnTo>
                  <a:pt x="3669" y="35"/>
                </a:lnTo>
                <a:lnTo>
                  <a:pt x="3621" y="31"/>
                </a:lnTo>
                <a:lnTo>
                  <a:pt x="3582" y="34"/>
                </a:lnTo>
                <a:lnTo>
                  <a:pt x="3545" y="44"/>
                </a:lnTo>
                <a:lnTo>
                  <a:pt x="3512" y="61"/>
                </a:lnTo>
                <a:lnTo>
                  <a:pt x="3480" y="82"/>
                </a:lnTo>
                <a:lnTo>
                  <a:pt x="3452" y="107"/>
                </a:lnTo>
                <a:lnTo>
                  <a:pt x="3426" y="136"/>
                </a:lnTo>
                <a:lnTo>
                  <a:pt x="3405" y="166"/>
                </a:lnTo>
                <a:lnTo>
                  <a:pt x="3387" y="197"/>
                </a:lnTo>
                <a:lnTo>
                  <a:pt x="3023" y="1063"/>
                </a:lnTo>
                <a:lnTo>
                  <a:pt x="2660" y="1928"/>
                </a:lnTo>
                <a:lnTo>
                  <a:pt x="2297" y="2794"/>
                </a:lnTo>
                <a:lnTo>
                  <a:pt x="1934" y="3661"/>
                </a:lnTo>
                <a:lnTo>
                  <a:pt x="1571" y="2797"/>
                </a:lnTo>
                <a:lnTo>
                  <a:pt x="1209" y="1934"/>
                </a:lnTo>
                <a:lnTo>
                  <a:pt x="846" y="1072"/>
                </a:lnTo>
                <a:lnTo>
                  <a:pt x="485" y="209"/>
                </a:lnTo>
                <a:lnTo>
                  <a:pt x="477" y="190"/>
                </a:lnTo>
                <a:lnTo>
                  <a:pt x="467" y="172"/>
                </a:lnTo>
                <a:lnTo>
                  <a:pt x="446" y="139"/>
                </a:lnTo>
                <a:lnTo>
                  <a:pt x="420" y="107"/>
                </a:lnTo>
                <a:lnTo>
                  <a:pt x="392" y="82"/>
                </a:lnTo>
                <a:lnTo>
                  <a:pt x="359" y="59"/>
                </a:lnTo>
                <a:lnTo>
                  <a:pt x="323" y="44"/>
                </a:lnTo>
                <a:lnTo>
                  <a:pt x="282" y="34"/>
                </a:lnTo>
                <a:lnTo>
                  <a:pt x="261" y="31"/>
                </a:lnTo>
                <a:lnTo>
                  <a:pt x="240" y="31"/>
                </a:lnTo>
                <a:lnTo>
                  <a:pt x="192" y="35"/>
                </a:lnTo>
                <a:lnTo>
                  <a:pt x="168" y="41"/>
                </a:lnTo>
                <a:lnTo>
                  <a:pt x="147" y="50"/>
                </a:lnTo>
                <a:lnTo>
                  <a:pt x="126" y="59"/>
                </a:lnTo>
                <a:lnTo>
                  <a:pt x="107" y="73"/>
                </a:lnTo>
                <a:lnTo>
                  <a:pt x="71" y="101"/>
                </a:lnTo>
                <a:lnTo>
                  <a:pt x="41" y="136"/>
                </a:lnTo>
                <a:lnTo>
                  <a:pt x="29" y="155"/>
                </a:lnTo>
                <a:lnTo>
                  <a:pt x="20" y="176"/>
                </a:lnTo>
                <a:lnTo>
                  <a:pt x="5" y="218"/>
                </a:lnTo>
                <a:lnTo>
                  <a:pt x="0" y="262"/>
                </a:lnTo>
                <a:lnTo>
                  <a:pt x="2" y="292"/>
                </a:lnTo>
                <a:lnTo>
                  <a:pt x="6" y="319"/>
                </a:lnTo>
                <a:lnTo>
                  <a:pt x="12" y="343"/>
                </a:lnTo>
                <a:lnTo>
                  <a:pt x="24" y="370"/>
                </a:lnTo>
                <a:lnTo>
                  <a:pt x="428" y="1297"/>
                </a:lnTo>
                <a:lnTo>
                  <a:pt x="831" y="2224"/>
                </a:lnTo>
                <a:lnTo>
                  <a:pt x="1235" y="3151"/>
                </a:lnTo>
                <a:lnTo>
                  <a:pt x="1640" y="4078"/>
                </a:lnTo>
                <a:lnTo>
                  <a:pt x="1661" y="4121"/>
                </a:lnTo>
                <a:lnTo>
                  <a:pt x="1685" y="4159"/>
                </a:lnTo>
                <a:lnTo>
                  <a:pt x="1712" y="4192"/>
                </a:lnTo>
                <a:lnTo>
                  <a:pt x="1745" y="4220"/>
                </a:lnTo>
                <a:lnTo>
                  <a:pt x="1781" y="4244"/>
                </a:lnTo>
                <a:lnTo>
                  <a:pt x="1821" y="4261"/>
                </a:lnTo>
                <a:lnTo>
                  <a:pt x="1866" y="4271"/>
                </a:lnTo>
                <a:lnTo>
                  <a:pt x="1890" y="4273"/>
                </a:lnTo>
                <a:lnTo>
                  <a:pt x="1916" y="4274"/>
                </a:lnTo>
                <a:close/>
                <a:moveTo>
                  <a:pt x="9218" y="31"/>
                </a:moveTo>
                <a:lnTo>
                  <a:pt x="9168" y="34"/>
                </a:lnTo>
                <a:lnTo>
                  <a:pt x="9123" y="44"/>
                </a:lnTo>
                <a:lnTo>
                  <a:pt x="9083" y="61"/>
                </a:lnTo>
                <a:lnTo>
                  <a:pt x="9063" y="71"/>
                </a:lnTo>
                <a:lnTo>
                  <a:pt x="9045" y="83"/>
                </a:lnTo>
                <a:lnTo>
                  <a:pt x="9029" y="97"/>
                </a:lnTo>
                <a:lnTo>
                  <a:pt x="9014" y="112"/>
                </a:lnTo>
                <a:lnTo>
                  <a:pt x="8985" y="146"/>
                </a:lnTo>
                <a:lnTo>
                  <a:pt x="8961" y="184"/>
                </a:lnTo>
                <a:lnTo>
                  <a:pt x="8942" y="227"/>
                </a:lnTo>
                <a:lnTo>
                  <a:pt x="8537" y="1154"/>
                </a:lnTo>
                <a:lnTo>
                  <a:pt x="8133" y="2081"/>
                </a:lnTo>
                <a:lnTo>
                  <a:pt x="7730" y="3008"/>
                </a:lnTo>
                <a:lnTo>
                  <a:pt x="7326" y="3935"/>
                </a:lnTo>
                <a:lnTo>
                  <a:pt x="7314" y="3961"/>
                </a:lnTo>
                <a:lnTo>
                  <a:pt x="7307" y="3986"/>
                </a:lnTo>
                <a:lnTo>
                  <a:pt x="7304" y="4013"/>
                </a:lnTo>
                <a:lnTo>
                  <a:pt x="7302" y="4042"/>
                </a:lnTo>
                <a:lnTo>
                  <a:pt x="7304" y="4064"/>
                </a:lnTo>
                <a:lnTo>
                  <a:pt x="7307" y="4087"/>
                </a:lnTo>
                <a:lnTo>
                  <a:pt x="7313" y="4108"/>
                </a:lnTo>
                <a:lnTo>
                  <a:pt x="7320" y="4129"/>
                </a:lnTo>
                <a:lnTo>
                  <a:pt x="7331" y="4148"/>
                </a:lnTo>
                <a:lnTo>
                  <a:pt x="7343" y="4168"/>
                </a:lnTo>
                <a:lnTo>
                  <a:pt x="7356" y="4186"/>
                </a:lnTo>
                <a:lnTo>
                  <a:pt x="7373" y="4202"/>
                </a:lnTo>
                <a:lnTo>
                  <a:pt x="7389" y="4219"/>
                </a:lnTo>
                <a:lnTo>
                  <a:pt x="7407" y="4232"/>
                </a:lnTo>
                <a:lnTo>
                  <a:pt x="7428" y="4244"/>
                </a:lnTo>
                <a:lnTo>
                  <a:pt x="7448" y="4255"/>
                </a:lnTo>
                <a:lnTo>
                  <a:pt x="7493" y="4270"/>
                </a:lnTo>
                <a:lnTo>
                  <a:pt x="7541" y="4274"/>
                </a:lnTo>
                <a:lnTo>
                  <a:pt x="7584" y="4271"/>
                </a:lnTo>
                <a:lnTo>
                  <a:pt x="7625" y="4261"/>
                </a:lnTo>
                <a:lnTo>
                  <a:pt x="7661" y="4244"/>
                </a:lnTo>
                <a:lnTo>
                  <a:pt x="7694" y="4223"/>
                </a:lnTo>
                <a:lnTo>
                  <a:pt x="7709" y="4210"/>
                </a:lnTo>
                <a:lnTo>
                  <a:pt x="7722" y="4196"/>
                </a:lnTo>
                <a:lnTo>
                  <a:pt x="7748" y="4166"/>
                </a:lnTo>
                <a:lnTo>
                  <a:pt x="7769" y="4133"/>
                </a:lnTo>
                <a:lnTo>
                  <a:pt x="7787" y="4096"/>
                </a:lnTo>
                <a:lnTo>
                  <a:pt x="8148" y="3232"/>
                </a:lnTo>
                <a:lnTo>
                  <a:pt x="8511" y="2369"/>
                </a:lnTo>
                <a:lnTo>
                  <a:pt x="8873" y="1505"/>
                </a:lnTo>
                <a:lnTo>
                  <a:pt x="9236" y="643"/>
                </a:lnTo>
                <a:lnTo>
                  <a:pt x="9599" y="1508"/>
                </a:lnTo>
                <a:lnTo>
                  <a:pt x="9962" y="2375"/>
                </a:lnTo>
                <a:lnTo>
                  <a:pt x="10325" y="3241"/>
                </a:lnTo>
                <a:lnTo>
                  <a:pt x="10689" y="4108"/>
                </a:lnTo>
                <a:lnTo>
                  <a:pt x="10707" y="4139"/>
                </a:lnTo>
                <a:lnTo>
                  <a:pt x="10728" y="4169"/>
                </a:lnTo>
                <a:lnTo>
                  <a:pt x="10754" y="4198"/>
                </a:lnTo>
                <a:lnTo>
                  <a:pt x="10782" y="4222"/>
                </a:lnTo>
                <a:lnTo>
                  <a:pt x="10812" y="4244"/>
                </a:lnTo>
                <a:lnTo>
                  <a:pt x="10847" y="4261"/>
                </a:lnTo>
                <a:lnTo>
                  <a:pt x="10884" y="4271"/>
                </a:lnTo>
                <a:lnTo>
                  <a:pt x="10904" y="4273"/>
                </a:lnTo>
                <a:lnTo>
                  <a:pt x="10923" y="4274"/>
                </a:lnTo>
                <a:lnTo>
                  <a:pt x="10971" y="4270"/>
                </a:lnTo>
                <a:lnTo>
                  <a:pt x="10994" y="4264"/>
                </a:lnTo>
                <a:lnTo>
                  <a:pt x="11015" y="4256"/>
                </a:lnTo>
                <a:lnTo>
                  <a:pt x="11055" y="4234"/>
                </a:lnTo>
                <a:lnTo>
                  <a:pt x="11090" y="4205"/>
                </a:lnTo>
                <a:lnTo>
                  <a:pt x="11117" y="4172"/>
                </a:lnTo>
                <a:lnTo>
                  <a:pt x="11129" y="4153"/>
                </a:lnTo>
                <a:lnTo>
                  <a:pt x="11139" y="4133"/>
                </a:lnTo>
                <a:lnTo>
                  <a:pt x="11147" y="4114"/>
                </a:lnTo>
                <a:lnTo>
                  <a:pt x="11151" y="4093"/>
                </a:lnTo>
                <a:lnTo>
                  <a:pt x="11157" y="4048"/>
                </a:lnTo>
                <a:lnTo>
                  <a:pt x="11156" y="4022"/>
                </a:lnTo>
                <a:lnTo>
                  <a:pt x="11153" y="3998"/>
                </a:lnTo>
                <a:lnTo>
                  <a:pt x="11139" y="3953"/>
                </a:lnTo>
                <a:lnTo>
                  <a:pt x="10733" y="3022"/>
                </a:lnTo>
                <a:lnTo>
                  <a:pt x="10328" y="2090"/>
                </a:lnTo>
                <a:lnTo>
                  <a:pt x="9921" y="1159"/>
                </a:lnTo>
                <a:lnTo>
                  <a:pt x="9516" y="227"/>
                </a:lnTo>
                <a:lnTo>
                  <a:pt x="9495" y="184"/>
                </a:lnTo>
                <a:lnTo>
                  <a:pt x="9470" y="146"/>
                </a:lnTo>
                <a:lnTo>
                  <a:pt x="9443" y="112"/>
                </a:lnTo>
                <a:lnTo>
                  <a:pt x="9410" y="83"/>
                </a:lnTo>
                <a:lnTo>
                  <a:pt x="9393" y="71"/>
                </a:lnTo>
                <a:lnTo>
                  <a:pt x="9375" y="61"/>
                </a:lnTo>
                <a:lnTo>
                  <a:pt x="9335" y="44"/>
                </a:lnTo>
                <a:lnTo>
                  <a:pt x="9290" y="34"/>
                </a:lnTo>
                <a:lnTo>
                  <a:pt x="9266" y="31"/>
                </a:lnTo>
                <a:lnTo>
                  <a:pt x="9242" y="31"/>
                </a:lnTo>
                <a:lnTo>
                  <a:pt x="9218" y="31"/>
                </a:lnTo>
                <a:close/>
                <a:moveTo>
                  <a:pt x="16518" y="31"/>
                </a:moveTo>
                <a:lnTo>
                  <a:pt x="16470" y="34"/>
                </a:lnTo>
                <a:lnTo>
                  <a:pt x="16425" y="44"/>
                </a:lnTo>
                <a:lnTo>
                  <a:pt x="16385" y="61"/>
                </a:lnTo>
                <a:lnTo>
                  <a:pt x="16365" y="71"/>
                </a:lnTo>
                <a:lnTo>
                  <a:pt x="16347" y="83"/>
                </a:lnTo>
                <a:lnTo>
                  <a:pt x="16331" y="97"/>
                </a:lnTo>
                <a:lnTo>
                  <a:pt x="16316" y="112"/>
                </a:lnTo>
                <a:lnTo>
                  <a:pt x="16287" y="146"/>
                </a:lnTo>
                <a:lnTo>
                  <a:pt x="16263" y="184"/>
                </a:lnTo>
                <a:lnTo>
                  <a:pt x="16244" y="227"/>
                </a:lnTo>
                <a:lnTo>
                  <a:pt x="15839" y="1154"/>
                </a:lnTo>
                <a:lnTo>
                  <a:pt x="15435" y="2081"/>
                </a:lnTo>
                <a:lnTo>
                  <a:pt x="15032" y="3008"/>
                </a:lnTo>
                <a:lnTo>
                  <a:pt x="14628" y="3935"/>
                </a:lnTo>
                <a:lnTo>
                  <a:pt x="14616" y="3961"/>
                </a:lnTo>
                <a:lnTo>
                  <a:pt x="14609" y="3986"/>
                </a:lnTo>
                <a:lnTo>
                  <a:pt x="14604" y="4013"/>
                </a:lnTo>
                <a:lnTo>
                  <a:pt x="14604" y="4042"/>
                </a:lnTo>
                <a:lnTo>
                  <a:pt x="14604" y="4064"/>
                </a:lnTo>
                <a:lnTo>
                  <a:pt x="14609" y="4087"/>
                </a:lnTo>
                <a:lnTo>
                  <a:pt x="14615" y="4108"/>
                </a:lnTo>
                <a:lnTo>
                  <a:pt x="14622" y="4129"/>
                </a:lnTo>
                <a:lnTo>
                  <a:pt x="14633" y="4148"/>
                </a:lnTo>
                <a:lnTo>
                  <a:pt x="14645" y="4168"/>
                </a:lnTo>
                <a:lnTo>
                  <a:pt x="14658" y="4186"/>
                </a:lnTo>
                <a:lnTo>
                  <a:pt x="14675" y="4202"/>
                </a:lnTo>
                <a:lnTo>
                  <a:pt x="14691" y="4219"/>
                </a:lnTo>
                <a:lnTo>
                  <a:pt x="14709" y="4232"/>
                </a:lnTo>
                <a:lnTo>
                  <a:pt x="14729" y="4244"/>
                </a:lnTo>
                <a:lnTo>
                  <a:pt x="14750" y="4255"/>
                </a:lnTo>
                <a:lnTo>
                  <a:pt x="14795" y="4270"/>
                </a:lnTo>
                <a:lnTo>
                  <a:pt x="14843" y="4274"/>
                </a:lnTo>
                <a:lnTo>
                  <a:pt x="14886" y="4271"/>
                </a:lnTo>
                <a:lnTo>
                  <a:pt x="14927" y="4261"/>
                </a:lnTo>
                <a:lnTo>
                  <a:pt x="14963" y="4244"/>
                </a:lnTo>
                <a:lnTo>
                  <a:pt x="14996" y="4223"/>
                </a:lnTo>
                <a:lnTo>
                  <a:pt x="15009" y="4210"/>
                </a:lnTo>
                <a:lnTo>
                  <a:pt x="15024" y="4196"/>
                </a:lnTo>
                <a:lnTo>
                  <a:pt x="15050" y="4166"/>
                </a:lnTo>
                <a:lnTo>
                  <a:pt x="15071" y="4133"/>
                </a:lnTo>
                <a:lnTo>
                  <a:pt x="15089" y="4096"/>
                </a:lnTo>
                <a:lnTo>
                  <a:pt x="15450" y="3232"/>
                </a:lnTo>
                <a:lnTo>
                  <a:pt x="15812" y="2369"/>
                </a:lnTo>
                <a:lnTo>
                  <a:pt x="16173" y="1505"/>
                </a:lnTo>
                <a:lnTo>
                  <a:pt x="16536" y="643"/>
                </a:lnTo>
                <a:lnTo>
                  <a:pt x="16899" y="1508"/>
                </a:lnTo>
                <a:lnTo>
                  <a:pt x="17264" y="2375"/>
                </a:lnTo>
                <a:lnTo>
                  <a:pt x="17627" y="3241"/>
                </a:lnTo>
                <a:lnTo>
                  <a:pt x="17991" y="4108"/>
                </a:lnTo>
                <a:lnTo>
                  <a:pt x="18009" y="4139"/>
                </a:lnTo>
                <a:lnTo>
                  <a:pt x="18030" y="4169"/>
                </a:lnTo>
                <a:lnTo>
                  <a:pt x="18056" y="4198"/>
                </a:lnTo>
                <a:lnTo>
                  <a:pt x="18083" y="4222"/>
                </a:lnTo>
                <a:lnTo>
                  <a:pt x="18114" y="4244"/>
                </a:lnTo>
                <a:lnTo>
                  <a:pt x="18149" y="4261"/>
                </a:lnTo>
                <a:lnTo>
                  <a:pt x="18186" y="4271"/>
                </a:lnTo>
                <a:lnTo>
                  <a:pt x="18204" y="4273"/>
                </a:lnTo>
                <a:lnTo>
                  <a:pt x="18225" y="4274"/>
                </a:lnTo>
                <a:lnTo>
                  <a:pt x="18273" y="4270"/>
                </a:lnTo>
                <a:lnTo>
                  <a:pt x="18296" y="4264"/>
                </a:lnTo>
                <a:lnTo>
                  <a:pt x="18317" y="4256"/>
                </a:lnTo>
                <a:lnTo>
                  <a:pt x="18357" y="4234"/>
                </a:lnTo>
                <a:lnTo>
                  <a:pt x="18390" y="4205"/>
                </a:lnTo>
                <a:lnTo>
                  <a:pt x="18419" y="4172"/>
                </a:lnTo>
                <a:lnTo>
                  <a:pt x="18431" y="4153"/>
                </a:lnTo>
                <a:lnTo>
                  <a:pt x="18440" y="4133"/>
                </a:lnTo>
                <a:lnTo>
                  <a:pt x="18447" y="4114"/>
                </a:lnTo>
                <a:lnTo>
                  <a:pt x="18453" y="4093"/>
                </a:lnTo>
                <a:lnTo>
                  <a:pt x="18458" y="4048"/>
                </a:lnTo>
                <a:lnTo>
                  <a:pt x="18458" y="4022"/>
                </a:lnTo>
                <a:lnTo>
                  <a:pt x="18453" y="3998"/>
                </a:lnTo>
                <a:lnTo>
                  <a:pt x="18440" y="3953"/>
                </a:lnTo>
                <a:lnTo>
                  <a:pt x="18033" y="3022"/>
                </a:lnTo>
                <a:lnTo>
                  <a:pt x="17628" y="2090"/>
                </a:lnTo>
                <a:lnTo>
                  <a:pt x="17223" y="1159"/>
                </a:lnTo>
                <a:lnTo>
                  <a:pt x="16818" y="227"/>
                </a:lnTo>
                <a:lnTo>
                  <a:pt x="16797" y="184"/>
                </a:lnTo>
                <a:lnTo>
                  <a:pt x="16772" y="146"/>
                </a:lnTo>
                <a:lnTo>
                  <a:pt x="16743" y="112"/>
                </a:lnTo>
                <a:lnTo>
                  <a:pt x="16712" y="83"/>
                </a:lnTo>
                <a:lnTo>
                  <a:pt x="16695" y="71"/>
                </a:lnTo>
                <a:lnTo>
                  <a:pt x="16676" y="61"/>
                </a:lnTo>
                <a:lnTo>
                  <a:pt x="16637" y="44"/>
                </a:lnTo>
                <a:lnTo>
                  <a:pt x="16592" y="34"/>
                </a:lnTo>
                <a:lnTo>
                  <a:pt x="16568" y="31"/>
                </a:lnTo>
                <a:lnTo>
                  <a:pt x="16542" y="31"/>
                </a:lnTo>
                <a:lnTo>
                  <a:pt x="16518" y="31"/>
                </a:lnTo>
                <a:close/>
                <a:moveTo>
                  <a:pt x="30368" y="31"/>
                </a:moveTo>
                <a:lnTo>
                  <a:pt x="30318" y="34"/>
                </a:lnTo>
                <a:lnTo>
                  <a:pt x="30273" y="44"/>
                </a:lnTo>
                <a:lnTo>
                  <a:pt x="30233" y="61"/>
                </a:lnTo>
                <a:lnTo>
                  <a:pt x="30213" y="71"/>
                </a:lnTo>
                <a:lnTo>
                  <a:pt x="30197" y="83"/>
                </a:lnTo>
                <a:lnTo>
                  <a:pt x="30180" y="97"/>
                </a:lnTo>
                <a:lnTo>
                  <a:pt x="30164" y="112"/>
                </a:lnTo>
                <a:lnTo>
                  <a:pt x="30137" y="146"/>
                </a:lnTo>
                <a:lnTo>
                  <a:pt x="30113" y="184"/>
                </a:lnTo>
                <a:lnTo>
                  <a:pt x="30092" y="227"/>
                </a:lnTo>
                <a:lnTo>
                  <a:pt x="29687" y="1154"/>
                </a:lnTo>
                <a:lnTo>
                  <a:pt x="29283" y="2081"/>
                </a:lnTo>
                <a:lnTo>
                  <a:pt x="28880" y="3008"/>
                </a:lnTo>
                <a:lnTo>
                  <a:pt x="28476" y="3935"/>
                </a:lnTo>
                <a:lnTo>
                  <a:pt x="28464" y="3961"/>
                </a:lnTo>
                <a:lnTo>
                  <a:pt x="28458" y="3986"/>
                </a:lnTo>
                <a:lnTo>
                  <a:pt x="28454" y="4013"/>
                </a:lnTo>
                <a:lnTo>
                  <a:pt x="28452" y="4042"/>
                </a:lnTo>
                <a:lnTo>
                  <a:pt x="28454" y="4064"/>
                </a:lnTo>
                <a:lnTo>
                  <a:pt x="28457" y="4087"/>
                </a:lnTo>
                <a:lnTo>
                  <a:pt x="28463" y="4108"/>
                </a:lnTo>
                <a:lnTo>
                  <a:pt x="28472" y="4129"/>
                </a:lnTo>
                <a:lnTo>
                  <a:pt x="28481" y="4148"/>
                </a:lnTo>
                <a:lnTo>
                  <a:pt x="28493" y="4168"/>
                </a:lnTo>
                <a:lnTo>
                  <a:pt x="28508" y="4186"/>
                </a:lnTo>
                <a:lnTo>
                  <a:pt x="28523" y="4202"/>
                </a:lnTo>
                <a:lnTo>
                  <a:pt x="28539" y="4219"/>
                </a:lnTo>
                <a:lnTo>
                  <a:pt x="28559" y="4232"/>
                </a:lnTo>
                <a:lnTo>
                  <a:pt x="28578" y="4244"/>
                </a:lnTo>
                <a:lnTo>
                  <a:pt x="28599" y="4255"/>
                </a:lnTo>
                <a:lnTo>
                  <a:pt x="28644" y="4270"/>
                </a:lnTo>
                <a:lnTo>
                  <a:pt x="28692" y="4274"/>
                </a:lnTo>
                <a:lnTo>
                  <a:pt x="28734" y="4271"/>
                </a:lnTo>
                <a:lnTo>
                  <a:pt x="28775" y="4261"/>
                </a:lnTo>
                <a:lnTo>
                  <a:pt x="28811" y="4244"/>
                </a:lnTo>
                <a:lnTo>
                  <a:pt x="28844" y="4223"/>
                </a:lnTo>
                <a:lnTo>
                  <a:pt x="28859" y="4210"/>
                </a:lnTo>
                <a:lnTo>
                  <a:pt x="28872" y="4196"/>
                </a:lnTo>
                <a:lnTo>
                  <a:pt x="28898" y="4166"/>
                </a:lnTo>
                <a:lnTo>
                  <a:pt x="28919" y="4133"/>
                </a:lnTo>
                <a:lnTo>
                  <a:pt x="28937" y="4096"/>
                </a:lnTo>
                <a:lnTo>
                  <a:pt x="29298" y="3232"/>
                </a:lnTo>
                <a:lnTo>
                  <a:pt x="29661" y="2369"/>
                </a:lnTo>
                <a:lnTo>
                  <a:pt x="30023" y="1505"/>
                </a:lnTo>
                <a:lnTo>
                  <a:pt x="30386" y="643"/>
                </a:lnTo>
                <a:lnTo>
                  <a:pt x="30749" y="1508"/>
                </a:lnTo>
                <a:lnTo>
                  <a:pt x="31112" y="2375"/>
                </a:lnTo>
                <a:lnTo>
                  <a:pt x="31475" y="3241"/>
                </a:lnTo>
                <a:lnTo>
                  <a:pt x="31839" y="4108"/>
                </a:lnTo>
                <a:lnTo>
                  <a:pt x="31857" y="4139"/>
                </a:lnTo>
                <a:lnTo>
                  <a:pt x="31878" y="4169"/>
                </a:lnTo>
                <a:lnTo>
                  <a:pt x="31904" y="4198"/>
                </a:lnTo>
                <a:lnTo>
                  <a:pt x="31932" y="4222"/>
                </a:lnTo>
                <a:lnTo>
                  <a:pt x="31964" y="4244"/>
                </a:lnTo>
                <a:lnTo>
                  <a:pt x="31997" y="4261"/>
                </a:lnTo>
                <a:lnTo>
                  <a:pt x="32034" y="4271"/>
                </a:lnTo>
                <a:lnTo>
                  <a:pt x="32054" y="4273"/>
                </a:lnTo>
                <a:lnTo>
                  <a:pt x="32073" y="4274"/>
                </a:lnTo>
                <a:lnTo>
                  <a:pt x="32121" y="4270"/>
                </a:lnTo>
                <a:lnTo>
                  <a:pt x="32144" y="4264"/>
                </a:lnTo>
                <a:lnTo>
                  <a:pt x="32165" y="4256"/>
                </a:lnTo>
                <a:lnTo>
                  <a:pt x="32205" y="4234"/>
                </a:lnTo>
                <a:lnTo>
                  <a:pt x="32240" y="4205"/>
                </a:lnTo>
                <a:lnTo>
                  <a:pt x="32268" y="4172"/>
                </a:lnTo>
                <a:lnTo>
                  <a:pt x="32279" y="4153"/>
                </a:lnTo>
                <a:lnTo>
                  <a:pt x="32289" y="4133"/>
                </a:lnTo>
                <a:lnTo>
                  <a:pt x="32297" y="4114"/>
                </a:lnTo>
                <a:lnTo>
                  <a:pt x="32303" y="4093"/>
                </a:lnTo>
                <a:lnTo>
                  <a:pt x="32307" y="4048"/>
                </a:lnTo>
                <a:lnTo>
                  <a:pt x="32306" y="4022"/>
                </a:lnTo>
                <a:lnTo>
                  <a:pt x="32303" y="3998"/>
                </a:lnTo>
                <a:lnTo>
                  <a:pt x="32289" y="3953"/>
                </a:lnTo>
                <a:lnTo>
                  <a:pt x="31883" y="3022"/>
                </a:lnTo>
                <a:lnTo>
                  <a:pt x="31478" y="2090"/>
                </a:lnTo>
                <a:lnTo>
                  <a:pt x="31071" y="1159"/>
                </a:lnTo>
                <a:lnTo>
                  <a:pt x="30666" y="227"/>
                </a:lnTo>
                <a:lnTo>
                  <a:pt x="30645" y="184"/>
                </a:lnTo>
                <a:lnTo>
                  <a:pt x="30621" y="146"/>
                </a:lnTo>
                <a:lnTo>
                  <a:pt x="30593" y="112"/>
                </a:lnTo>
                <a:lnTo>
                  <a:pt x="30561" y="83"/>
                </a:lnTo>
                <a:lnTo>
                  <a:pt x="30543" y="71"/>
                </a:lnTo>
                <a:lnTo>
                  <a:pt x="30525" y="61"/>
                </a:lnTo>
                <a:lnTo>
                  <a:pt x="30485" y="44"/>
                </a:lnTo>
                <a:lnTo>
                  <a:pt x="30441" y="34"/>
                </a:lnTo>
                <a:lnTo>
                  <a:pt x="30417" y="31"/>
                </a:lnTo>
                <a:lnTo>
                  <a:pt x="30392" y="31"/>
                </a:lnTo>
                <a:lnTo>
                  <a:pt x="30368" y="31"/>
                </a:lnTo>
                <a:close/>
                <a:moveTo>
                  <a:pt x="36018" y="4277"/>
                </a:moveTo>
                <a:lnTo>
                  <a:pt x="36045" y="4276"/>
                </a:lnTo>
                <a:lnTo>
                  <a:pt x="36071" y="4273"/>
                </a:lnTo>
                <a:lnTo>
                  <a:pt x="36096" y="4265"/>
                </a:lnTo>
                <a:lnTo>
                  <a:pt x="36120" y="4256"/>
                </a:lnTo>
                <a:lnTo>
                  <a:pt x="36143" y="4246"/>
                </a:lnTo>
                <a:lnTo>
                  <a:pt x="36165" y="4232"/>
                </a:lnTo>
                <a:lnTo>
                  <a:pt x="36204" y="4201"/>
                </a:lnTo>
                <a:lnTo>
                  <a:pt x="36221" y="4181"/>
                </a:lnTo>
                <a:lnTo>
                  <a:pt x="36236" y="4162"/>
                </a:lnTo>
                <a:lnTo>
                  <a:pt x="36249" y="4139"/>
                </a:lnTo>
                <a:lnTo>
                  <a:pt x="36261" y="4117"/>
                </a:lnTo>
                <a:lnTo>
                  <a:pt x="36269" y="4093"/>
                </a:lnTo>
                <a:lnTo>
                  <a:pt x="36276" y="4067"/>
                </a:lnTo>
                <a:lnTo>
                  <a:pt x="36279" y="4042"/>
                </a:lnTo>
                <a:lnTo>
                  <a:pt x="36281" y="4015"/>
                </a:lnTo>
                <a:lnTo>
                  <a:pt x="36279" y="3988"/>
                </a:lnTo>
                <a:lnTo>
                  <a:pt x="36278" y="3974"/>
                </a:lnTo>
                <a:lnTo>
                  <a:pt x="36276" y="3961"/>
                </a:lnTo>
                <a:lnTo>
                  <a:pt x="36269" y="3935"/>
                </a:lnTo>
                <a:lnTo>
                  <a:pt x="36261" y="3911"/>
                </a:lnTo>
                <a:lnTo>
                  <a:pt x="36249" y="3889"/>
                </a:lnTo>
                <a:lnTo>
                  <a:pt x="36236" y="3866"/>
                </a:lnTo>
                <a:lnTo>
                  <a:pt x="36204" y="3827"/>
                </a:lnTo>
                <a:lnTo>
                  <a:pt x="36185" y="3811"/>
                </a:lnTo>
                <a:lnTo>
                  <a:pt x="36165" y="3796"/>
                </a:lnTo>
                <a:lnTo>
                  <a:pt x="36143" y="3782"/>
                </a:lnTo>
                <a:lnTo>
                  <a:pt x="36120" y="3772"/>
                </a:lnTo>
                <a:lnTo>
                  <a:pt x="36096" y="3763"/>
                </a:lnTo>
                <a:lnTo>
                  <a:pt x="36071" y="3755"/>
                </a:lnTo>
                <a:lnTo>
                  <a:pt x="36045" y="3752"/>
                </a:lnTo>
                <a:lnTo>
                  <a:pt x="36018" y="3751"/>
                </a:lnTo>
                <a:lnTo>
                  <a:pt x="35991" y="3752"/>
                </a:lnTo>
                <a:lnTo>
                  <a:pt x="35964" y="3755"/>
                </a:lnTo>
                <a:lnTo>
                  <a:pt x="35939" y="3763"/>
                </a:lnTo>
                <a:lnTo>
                  <a:pt x="35915" y="3772"/>
                </a:lnTo>
                <a:lnTo>
                  <a:pt x="35892" y="3782"/>
                </a:lnTo>
                <a:lnTo>
                  <a:pt x="35870" y="3796"/>
                </a:lnTo>
                <a:lnTo>
                  <a:pt x="35831" y="3827"/>
                </a:lnTo>
                <a:lnTo>
                  <a:pt x="35814" y="3847"/>
                </a:lnTo>
                <a:lnTo>
                  <a:pt x="35799" y="3866"/>
                </a:lnTo>
                <a:lnTo>
                  <a:pt x="35786" y="3889"/>
                </a:lnTo>
                <a:lnTo>
                  <a:pt x="35775" y="3911"/>
                </a:lnTo>
                <a:lnTo>
                  <a:pt x="35766" y="3935"/>
                </a:lnTo>
                <a:lnTo>
                  <a:pt x="35759" y="3961"/>
                </a:lnTo>
                <a:lnTo>
                  <a:pt x="35756" y="3988"/>
                </a:lnTo>
                <a:lnTo>
                  <a:pt x="35754" y="4015"/>
                </a:lnTo>
                <a:lnTo>
                  <a:pt x="35756" y="4042"/>
                </a:lnTo>
                <a:lnTo>
                  <a:pt x="35757" y="4054"/>
                </a:lnTo>
                <a:lnTo>
                  <a:pt x="35759" y="4067"/>
                </a:lnTo>
                <a:lnTo>
                  <a:pt x="35766" y="4093"/>
                </a:lnTo>
                <a:lnTo>
                  <a:pt x="35775" y="4117"/>
                </a:lnTo>
                <a:lnTo>
                  <a:pt x="35786" y="4139"/>
                </a:lnTo>
                <a:lnTo>
                  <a:pt x="35799" y="4162"/>
                </a:lnTo>
                <a:lnTo>
                  <a:pt x="35831" y="4201"/>
                </a:lnTo>
                <a:lnTo>
                  <a:pt x="35850" y="4217"/>
                </a:lnTo>
                <a:lnTo>
                  <a:pt x="35870" y="4232"/>
                </a:lnTo>
                <a:lnTo>
                  <a:pt x="35892" y="4246"/>
                </a:lnTo>
                <a:lnTo>
                  <a:pt x="35915" y="4256"/>
                </a:lnTo>
                <a:lnTo>
                  <a:pt x="35939" y="4265"/>
                </a:lnTo>
                <a:lnTo>
                  <a:pt x="35964" y="4273"/>
                </a:lnTo>
                <a:lnTo>
                  <a:pt x="35991" y="4276"/>
                </a:lnTo>
                <a:lnTo>
                  <a:pt x="36018" y="4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872833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2n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noFill/>
              </a:defRPr>
            </a:lvl1pPr>
          </a:lstStyle>
          <a:p>
            <a:fld id="{1AB88B6E-3127-42E4-876C-C6954B2CDD96}"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8" name="Subtitle 2"/>
          <p:cNvSpPr>
            <a:spLocks noGrp="1"/>
          </p:cNvSpPr>
          <p:nvPr>
            <p:ph type="subTitle" idx="1" hasCustomPrompt="1"/>
          </p:nvPr>
        </p:nvSpPr>
        <p:spPr>
          <a:xfrm>
            <a:off x="6816144" y="5661310"/>
            <a:ext cx="5040117" cy="288640"/>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9" name="Text Placeholder 4"/>
          <p:cNvSpPr>
            <a:spLocks noGrp="1"/>
          </p:cNvSpPr>
          <p:nvPr>
            <p:ph type="body" sz="quarter" idx="3" hasCustomPrompt="1"/>
          </p:nvPr>
        </p:nvSpPr>
        <p:spPr>
          <a:xfrm>
            <a:off x="6816100" y="5949950"/>
            <a:ext cx="5040938" cy="287440"/>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0" name="Text Placeholder 4"/>
          <p:cNvSpPr>
            <a:spLocks noGrp="1"/>
          </p:cNvSpPr>
          <p:nvPr>
            <p:ph type="body" sz="quarter" idx="13" hasCustomPrompt="1"/>
          </p:nvPr>
        </p:nvSpPr>
        <p:spPr>
          <a:xfrm>
            <a:off x="6816100" y="4941210"/>
            <a:ext cx="5040938" cy="504670"/>
          </a:xfrm>
        </p:spPr>
        <p:txBody>
          <a:bodyPr anchor="ctr" anchorCtr="0"/>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4000">
                <a:solidFill>
                  <a:schemeClr val="bg1"/>
                </a:solidFill>
              </a:rPr>
              <a:t>mm/</a:t>
            </a:r>
            <a:r>
              <a:rPr lang="en-US" sz="4000" err="1">
                <a:solidFill>
                  <a:schemeClr val="bg1"/>
                </a:solidFill>
              </a:rPr>
              <a:t>yyyy</a:t>
            </a:r>
            <a:endParaRPr lang="en-US" sz="4000">
              <a:solidFill>
                <a:schemeClr val="bg1"/>
              </a:solidFill>
            </a:endParaRPr>
          </a:p>
        </p:txBody>
      </p:sp>
      <p:sp>
        <p:nvSpPr>
          <p:cNvPr id="13"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12" name="Freeform 7">
            <a:extLst>
              <a:ext uri="{FF2B5EF4-FFF2-40B4-BE49-F238E27FC236}">
                <a16:creationId xmlns:a16="http://schemas.microsoft.com/office/drawing/2014/main" id="{2B2306BB-79B0-CF4E-8740-C6651E8643AA}"/>
              </a:ext>
            </a:extLst>
          </p:cNvPr>
          <p:cNvSpPr>
            <a:spLocks noChangeAspect="1" noEditPoints="1"/>
          </p:cNvSpPr>
          <p:nvPr userDrawn="1"/>
        </p:nvSpPr>
        <p:spPr bwMode="auto">
          <a:xfrm>
            <a:off x="6816100" y="2492870"/>
            <a:ext cx="5039492" cy="595455"/>
          </a:xfrm>
          <a:custGeom>
            <a:avLst/>
            <a:gdLst>
              <a:gd name="T0" fmla="*/ 22454 w 36281"/>
              <a:gd name="T1" fmla="*/ 4021 h 4286"/>
              <a:gd name="T2" fmla="*/ 21918 w 36281"/>
              <a:gd name="T3" fmla="*/ 3604 h 4286"/>
              <a:gd name="T4" fmla="*/ 22094 w 36281"/>
              <a:gd name="T5" fmla="*/ 3322 h 4286"/>
              <a:gd name="T6" fmla="*/ 22658 w 36281"/>
              <a:gd name="T7" fmla="*/ 3632 h 4286"/>
              <a:gd name="T8" fmla="*/ 23606 w 36281"/>
              <a:gd name="T9" fmla="*/ 3865 h 4286"/>
              <a:gd name="T10" fmla="*/ 24342 w 36281"/>
              <a:gd name="T11" fmla="*/ 3614 h 4286"/>
              <a:gd name="T12" fmla="*/ 24540 w 36281"/>
              <a:gd name="T13" fmla="*/ 3155 h 4286"/>
              <a:gd name="T14" fmla="*/ 24326 w 36281"/>
              <a:gd name="T15" fmla="*/ 2672 h 4286"/>
              <a:gd name="T16" fmla="*/ 22962 w 36281"/>
              <a:gd name="T17" fmla="*/ 2222 h 4286"/>
              <a:gd name="T18" fmla="*/ 22235 w 36281"/>
              <a:gd name="T19" fmla="*/ 1775 h 4286"/>
              <a:gd name="T20" fmla="*/ 22044 w 36281"/>
              <a:gd name="T21" fmla="*/ 1148 h 4286"/>
              <a:gd name="T22" fmla="*/ 22235 w 36281"/>
              <a:gd name="T23" fmla="*/ 535 h 4286"/>
              <a:gd name="T24" fmla="*/ 22808 w 36281"/>
              <a:gd name="T25" fmla="*/ 107 h 4286"/>
              <a:gd name="T26" fmla="*/ 23715 w 36281"/>
              <a:gd name="T27" fmla="*/ 14 h 4286"/>
              <a:gd name="T28" fmla="*/ 24684 w 36281"/>
              <a:gd name="T29" fmla="*/ 361 h 4286"/>
              <a:gd name="T30" fmla="*/ 24848 w 36281"/>
              <a:gd name="T31" fmla="*/ 668 h 4286"/>
              <a:gd name="T32" fmla="*/ 24557 w 36281"/>
              <a:gd name="T33" fmla="*/ 818 h 4286"/>
              <a:gd name="T34" fmla="*/ 23693 w 36281"/>
              <a:gd name="T35" fmla="*/ 443 h 4286"/>
              <a:gd name="T36" fmla="*/ 22820 w 36281"/>
              <a:gd name="T37" fmla="*/ 575 h 4286"/>
              <a:gd name="T38" fmla="*/ 22517 w 36281"/>
              <a:gd name="T39" fmla="*/ 1096 h 4286"/>
              <a:gd name="T40" fmla="*/ 22739 w 36281"/>
              <a:gd name="T41" fmla="*/ 1586 h 4286"/>
              <a:gd name="T42" fmla="*/ 23981 w 36281"/>
              <a:gd name="T43" fmla="*/ 2000 h 4286"/>
              <a:gd name="T44" fmla="*/ 24801 w 36281"/>
              <a:gd name="T45" fmla="*/ 2456 h 4286"/>
              <a:gd name="T46" fmla="*/ 25014 w 36281"/>
              <a:gd name="T47" fmla="*/ 2980 h 4286"/>
              <a:gd name="T48" fmla="*/ 24885 w 36281"/>
              <a:gd name="T49" fmla="*/ 3647 h 4286"/>
              <a:gd name="T50" fmla="*/ 24348 w 36281"/>
              <a:gd name="T51" fmla="*/ 4130 h 4286"/>
              <a:gd name="T52" fmla="*/ 1916 w 36281"/>
              <a:gd name="T53" fmla="*/ 4274 h 4286"/>
              <a:gd name="T54" fmla="*/ 3026 w 36281"/>
              <a:gd name="T55" fmla="*/ 2215 h 4286"/>
              <a:gd name="T56" fmla="*/ 3753 w 36281"/>
              <a:gd name="T57" fmla="*/ 70 h 4286"/>
              <a:gd name="T58" fmla="*/ 3405 w 36281"/>
              <a:gd name="T59" fmla="*/ 166 h 4286"/>
              <a:gd name="T60" fmla="*/ 446 w 36281"/>
              <a:gd name="T61" fmla="*/ 139 h 4286"/>
              <a:gd name="T62" fmla="*/ 107 w 36281"/>
              <a:gd name="T63" fmla="*/ 73 h 4286"/>
              <a:gd name="T64" fmla="*/ 831 w 36281"/>
              <a:gd name="T65" fmla="*/ 2224 h 4286"/>
              <a:gd name="T66" fmla="*/ 9218 w 36281"/>
              <a:gd name="T67" fmla="*/ 31 h 4286"/>
              <a:gd name="T68" fmla="*/ 8133 w 36281"/>
              <a:gd name="T69" fmla="*/ 2081 h 4286"/>
              <a:gd name="T70" fmla="*/ 7343 w 36281"/>
              <a:gd name="T71" fmla="*/ 4168 h 4286"/>
              <a:gd name="T72" fmla="*/ 7694 w 36281"/>
              <a:gd name="T73" fmla="*/ 4223 h 4286"/>
              <a:gd name="T74" fmla="*/ 10325 w 36281"/>
              <a:gd name="T75" fmla="*/ 3241 h 4286"/>
              <a:gd name="T76" fmla="*/ 10994 w 36281"/>
              <a:gd name="T77" fmla="*/ 4264 h 4286"/>
              <a:gd name="T78" fmla="*/ 11139 w 36281"/>
              <a:gd name="T79" fmla="*/ 3953 h 4286"/>
              <a:gd name="T80" fmla="*/ 9290 w 36281"/>
              <a:gd name="T81" fmla="*/ 34 h 4286"/>
              <a:gd name="T82" fmla="*/ 16287 w 36281"/>
              <a:gd name="T83" fmla="*/ 146 h 4286"/>
              <a:gd name="T84" fmla="*/ 14609 w 36281"/>
              <a:gd name="T85" fmla="*/ 4087 h 4286"/>
              <a:gd name="T86" fmla="*/ 14843 w 36281"/>
              <a:gd name="T87" fmla="*/ 4274 h 4286"/>
              <a:gd name="T88" fmla="*/ 16173 w 36281"/>
              <a:gd name="T89" fmla="*/ 1505 h 4286"/>
              <a:gd name="T90" fmla="*/ 18186 w 36281"/>
              <a:gd name="T91" fmla="*/ 4271 h 4286"/>
              <a:gd name="T92" fmla="*/ 18453 w 36281"/>
              <a:gd name="T93" fmla="*/ 4093 h 4286"/>
              <a:gd name="T94" fmla="*/ 16712 w 36281"/>
              <a:gd name="T95" fmla="*/ 83 h 4286"/>
              <a:gd name="T96" fmla="*/ 30213 w 36281"/>
              <a:gd name="T97" fmla="*/ 71 h 4286"/>
              <a:gd name="T98" fmla="*/ 28458 w 36281"/>
              <a:gd name="T99" fmla="*/ 3986 h 4286"/>
              <a:gd name="T100" fmla="*/ 28559 w 36281"/>
              <a:gd name="T101" fmla="*/ 4232 h 4286"/>
              <a:gd name="T102" fmla="*/ 28919 w 36281"/>
              <a:gd name="T103" fmla="*/ 4133 h 4286"/>
              <a:gd name="T104" fmla="*/ 31904 w 36281"/>
              <a:gd name="T105" fmla="*/ 4198 h 4286"/>
              <a:gd name="T106" fmla="*/ 32268 w 36281"/>
              <a:gd name="T107" fmla="*/ 4172 h 4286"/>
              <a:gd name="T108" fmla="*/ 30666 w 36281"/>
              <a:gd name="T109" fmla="*/ 227 h 4286"/>
              <a:gd name="T110" fmla="*/ 36018 w 36281"/>
              <a:gd name="T111" fmla="*/ 4277 h 4286"/>
              <a:gd name="T112" fmla="*/ 36269 w 36281"/>
              <a:gd name="T113" fmla="*/ 4093 h 4286"/>
              <a:gd name="T114" fmla="*/ 36185 w 36281"/>
              <a:gd name="T115" fmla="*/ 3811 h 4286"/>
              <a:gd name="T116" fmla="*/ 35892 w 36281"/>
              <a:gd name="T117" fmla="*/ 3782 h 4286"/>
              <a:gd name="T118" fmla="*/ 35757 w 36281"/>
              <a:gd name="T119" fmla="*/ 4054 h 4286"/>
              <a:gd name="T120" fmla="*/ 35964 w 36281"/>
              <a:gd name="T121" fmla="*/ 4273 h 4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281" h="4286">
                <a:moveTo>
                  <a:pt x="23588" y="4286"/>
                </a:moveTo>
                <a:lnTo>
                  <a:pt x="23475" y="4285"/>
                </a:lnTo>
                <a:lnTo>
                  <a:pt x="23364" y="4277"/>
                </a:lnTo>
                <a:lnTo>
                  <a:pt x="23255" y="4267"/>
                </a:lnTo>
                <a:lnTo>
                  <a:pt x="23148" y="4250"/>
                </a:lnTo>
                <a:lnTo>
                  <a:pt x="23043" y="4231"/>
                </a:lnTo>
                <a:lnTo>
                  <a:pt x="22941" y="4207"/>
                </a:lnTo>
                <a:lnTo>
                  <a:pt x="22841" y="4178"/>
                </a:lnTo>
                <a:lnTo>
                  <a:pt x="22742" y="4145"/>
                </a:lnTo>
                <a:lnTo>
                  <a:pt x="22644" y="4108"/>
                </a:lnTo>
                <a:lnTo>
                  <a:pt x="22548" y="4066"/>
                </a:lnTo>
                <a:lnTo>
                  <a:pt x="22454" y="4021"/>
                </a:lnTo>
                <a:lnTo>
                  <a:pt x="22361" y="3970"/>
                </a:lnTo>
                <a:lnTo>
                  <a:pt x="22269" y="3916"/>
                </a:lnTo>
                <a:lnTo>
                  <a:pt x="22179" y="3857"/>
                </a:lnTo>
                <a:lnTo>
                  <a:pt x="22134" y="3826"/>
                </a:lnTo>
                <a:lnTo>
                  <a:pt x="22091" y="3794"/>
                </a:lnTo>
                <a:lnTo>
                  <a:pt x="22002" y="3727"/>
                </a:lnTo>
                <a:lnTo>
                  <a:pt x="21983" y="3713"/>
                </a:lnTo>
                <a:lnTo>
                  <a:pt x="21966" y="3695"/>
                </a:lnTo>
                <a:lnTo>
                  <a:pt x="21950" y="3676"/>
                </a:lnTo>
                <a:lnTo>
                  <a:pt x="21938" y="3653"/>
                </a:lnTo>
                <a:lnTo>
                  <a:pt x="21927" y="3629"/>
                </a:lnTo>
                <a:lnTo>
                  <a:pt x="21918" y="3604"/>
                </a:lnTo>
                <a:lnTo>
                  <a:pt x="21914" y="3577"/>
                </a:lnTo>
                <a:lnTo>
                  <a:pt x="21912" y="3548"/>
                </a:lnTo>
                <a:lnTo>
                  <a:pt x="21914" y="3524"/>
                </a:lnTo>
                <a:lnTo>
                  <a:pt x="21917" y="3502"/>
                </a:lnTo>
                <a:lnTo>
                  <a:pt x="21923" y="3479"/>
                </a:lnTo>
                <a:lnTo>
                  <a:pt x="21930" y="3457"/>
                </a:lnTo>
                <a:lnTo>
                  <a:pt x="21951" y="3418"/>
                </a:lnTo>
                <a:lnTo>
                  <a:pt x="21965" y="3400"/>
                </a:lnTo>
                <a:lnTo>
                  <a:pt x="21980" y="3383"/>
                </a:lnTo>
                <a:lnTo>
                  <a:pt x="22013" y="3355"/>
                </a:lnTo>
                <a:lnTo>
                  <a:pt x="22052" y="3334"/>
                </a:lnTo>
                <a:lnTo>
                  <a:pt x="22094" y="3322"/>
                </a:lnTo>
                <a:lnTo>
                  <a:pt x="22140" y="3316"/>
                </a:lnTo>
                <a:lnTo>
                  <a:pt x="22184" y="3320"/>
                </a:lnTo>
                <a:lnTo>
                  <a:pt x="22203" y="3326"/>
                </a:lnTo>
                <a:lnTo>
                  <a:pt x="22223" y="3332"/>
                </a:lnTo>
                <a:lnTo>
                  <a:pt x="22257" y="3349"/>
                </a:lnTo>
                <a:lnTo>
                  <a:pt x="22271" y="3359"/>
                </a:lnTo>
                <a:lnTo>
                  <a:pt x="22283" y="3370"/>
                </a:lnTo>
                <a:lnTo>
                  <a:pt x="22358" y="3431"/>
                </a:lnTo>
                <a:lnTo>
                  <a:pt x="22431" y="3487"/>
                </a:lnTo>
                <a:lnTo>
                  <a:pt x="22506" y="3539"/>
                </a:lnTo>
                <a:lnTo>
                  <a:pt x="22581" y="3587"/>
                </a:lnTo>
                <a:lnTo>
                  <a:pt x="22658" y="3632"/>
                </a:lnTo>
                <a:lnTo>
                  <a:pt x="22734" y="3673"/>
                </a:lnTo>
                <a:lnTo>
                  <a:pt x="22814" y="3710"/>
                </a:lnTo>
                <a:lnTo>
                  <a:pt x="22893" y="3742"/>
                </a:lnTo>
                <a:lnTo>
                  <a:pt x="22974" y="3770"/>
                </a:lnTo>
                <a:lnTo>
                  <a:pt x="23057" y="3796"/>
                </a:lnTo>
                <a:lnTo>
                  <a:pt x="23142" y="3817"/>
                </a:lnTo>
                <a:lnTo>
                  <a:pt x="23231" y="3833"/>
                </a:lnTo>
                <a:lnTo>
                  <a:pt x="23321" y="3847"/>
                </a:lnTo>
                <a:lnTo>
                  <a:pt x="23366" y="3853"/>
                </a:lnTo>
                <a:lnTo>
                  <a:pt x="23412" y="3857"/>
                </a:lnTo>
                <a:lnTo>
                  <a:pt x="23508" y="3862"/>
                </a:lnTo>
                <a:lnTo>
                  <a:pt x="23606" y="3865"/>
                </a:lnTo>
                <a:lnTo>
                  <a:pt x="23709" y="3860"/>
                </a:lnTo>
                <a:lnTo>
                  <a:pt x="23808" y="3851"/>
                </a:lnTo>
                <a:lnTo>
                  <a:pt x="23901" y="3835"/>
                </a:lnTo>
                <a:lnTo>
                  <a:pt x="23946" y="3824"/>
                </a:lnTo>
                <a:lnTo>
                  <a:pt x="23990" y="3811"/>
                </a:lnTo>
                <a:lnTo>
                  <a:pt x="24072" y="3782"/>
                </a:lnTo>
                <a:lnTo>
                  <a:pt x="24149" y="3748"/>
                </a:lnTo>
                <a:lnTo>
                  <a:pt x="24221" y="3709"/>
                </a:lnTo>
                <a:lnTo>
                  <a:pt x="24254" y="3688"/>
                </a:lnTo>
                <a:lnTo>
                  <a:pt x="24284" y="3664"/>
                </a:lnTo>
                <a:lnTo>
                  <a:pt x="24314" y="3640"/>
                </a:lnTo>
                <a:lnTo>
                  <a:pt x="24342" y="3614"/>
                </a:lnTo>
                <a:lnTo>
                  <a:pt x="24393" y="3560"/>
                </a:lnTo>
                <a:lnTo>
                  <a:pt x="24416" y="3532"/>
                </a:lnTo>
                <a:lnTo>
                  <a:pt x="24437" y="3502"/>
                </a:lnTo>
                <a:lnTo>
                  <a:pt x="24456" y="3472"/>
                </a:lnTo>
                <a:lnTo>
                  <a:pt x="24474" y="3440"/>
                </a:lnTo>
                <a:lnTo>
                  <a:pt x="24489" y="3407"/>
                </a:lnTo>
                <a:lnTo>
                  <a:pt x="24503" y="3374"/>
                </a:lnTo>
                <a:lnTo>
                  <a:pt x="24513" y="3340"/>
                </a:lnTo>
                <a:lnTo>
                  <a:pt x="24524" y="3304"/>
                </a:lnTo>
                <a:lnTo>
                  <a:pt x="24531" y="3268"/>
                </a:lnTo>
                <a:lnTo>
                  <a:pt x="24536" y="3232"/>
                </a:lnTo>
                <a:lnTo>
                  <a:pt x="24540" y="3155"/>
                </a:lnTo>
                <a:lnTo>
                  <a:pt x="24540" y="3143"/>
                </a:lnTo>
                <a:lnTo>
                  <a:pt x="24537" y="3073"/>
                </a:lnTo>
                <a:lnTo>
                  <a:pt x="24530" y="3007"/>
                </a:lnTo>
                <a:lnTo>
                  <a:pt x="24524" y="2974"/>
                </a:lnTo>
                <a:lnTo>
                  <a:pt x="24515" y="2942"/>
                </a:lnTo>
                <a:lnTo>
                  <a:pt x="24494" y="2882"/>
                </a:lnTo>
                <a:lnTo>
                  <a:pt x="24465" y="2825"/>
                </a:lnTo>
                <a:lnTo>
                  <a:pt x="24428" y="2771"/>
                </a:lnTo>
                <a:lnTo>
                  <a:pt x="24405" y="2746"/>
                </a:lnTo>
                <a:lnTo>
                  <a:pt x="24381" y="2720"/>
                </a:lnTo>
                <a:lnTo>
                  <a:pt x="24354" y="2696"/>
                </a:lnTo>
                <a:lnTo>
                  <a:pt x="24326" y="2672"/>
                </a:lnTo>
                <a:lnTo>
                  <a:pt x="24260" y="2626"/>
                </a:lnTo>
                <a:lnTo>
                  <a:pt x="24182" y="2581"/>
                </a:lnTo>
                <a:lnTo>
                  <a:pt x="24140" y="2560"/>
                </a:lnTo>
                <a:lnTo>
                  <a:pt x="24093" y="2539"/>
                </a:lnTo>
                <a:lnTo>
                  <a:pt x="23993" y="2498"/>
                </a:lnTo>
                <a:lnTo>
                  <a:pt x="23879" y="2461"/>
                </a:lnTo>
                <a:lnTo>
                  <a:pt x="23750" y="2423"/>
                </a:lnTo>
                <a:lnTo>
                  <a:pt x="23607" y="2387"/>
                </a:lnTo>
                <a:lnTo>
                  <a:pt x="23451" y="2351"/>
                </a:lnTo>
                <a:lnTo>
                  <a:pt x="23276" y="2311"/>
                </a:lnTo>
                <a:lnTo>
                  <a:pt x="23114" y="2269"/>
                </a:lnTo>
                <a:lnTo>
                  <a:pt x="22962" y="2222"/>
                </a:lnTo>
                <a:lnTo>
                  <a:pt x="22824" y="2173"/>
                </a:lnTo>
                <a:lnTo>
                  <a:pt x="22760" y="2146"/>
                </a:lnTo>
                <a:lnTo>
                  <a:pt x="22697" y="2119"/>
                </a:lnTo>
                <a:lnTo>
                  <a:pt x="22638" y="2090"/>
                </a:lnTo>
                <a:lnTo>
                  <a:pt x="22581" y="2060"/>
                </a:lnTo>
                <a:lnTo>
                  <a:pt x="22529" y="2029"/>
                </a:lnTo>
                <a:lnTo>
                  <a:pt x="22478" y="1997"/>
                </a:lnTo>
                <a:lnTo>
                  <a:pt x="22386" y="1928"/>
                </a:lnTo>
                <a:lnTo>
                  <a:pt x="22344" y="1892"/>
                </a:lnTo>
                <a:lnTo>
                  <a:pt x="22305" y="1855"/>
                </a:lnTo>
                <a:lnTo>
                  <a:pt x="22268" y="1816"/>
                </a:lnTo>
                <a:lnTo>
                  <a:pt x="22235" y="1775"/>
                </a:lnTo>
                <a:lnTo>
                  <a:pt x="22205" y="1733"/>
                </a:lnTo>
                <a:lnTo>
                  <a:pt x="22176" y="1690"/>
                </a:lnTo>
                <a:lnTo>
                  <a:pt x="22151" y="1643"/>
                </a:lnTo>
                <a:lnTo>
                  <a:pt x="22128" y="1597"/>
                </a:lnTo>
                <a:lnTo>
                  <a:pt x="22109" y="1547"/>
                </a:lnTo>
                <a:lnTo>
                  <a:pt x="22091" y="1496"/>
                </a:lnTo>
                <a:lnTo>
                  <a:pt x="22077" y="1444"/>
                </a:lnTo>
                <a:lnTo>
                  <a:pt x="22065" y="1388"/>
                </a:lnTo>
                <a:lnTo>
                  <a:pt x="22056" y="1331"/>
                </a:lnTo>
                <a:lnTo>
                  <a:pt x="22049" y="1273"/>
                </a:lnTo>
                <a:lnTo>
                  <a:pt x="22046" y="1211"/>
                </a:lnTo>
                <a:lnTo>
                  <a:pt x="22044" y="1148"/>
                </a:lnTo>
                <a:lnTo>
                  <a:pt x="22044" y="1136"/>
                </a:lnTo>
                <a:lnTo>
                  <a:pt x="22046" y="1076"/>
                </a:lnTo>
                <a:lnTo>
                  <a:pt x="22050" y="1016"/>
                </a:lnTo>
                <a:lnTo>
                  <a:pt x="22059" y="958"/>
                </a:lnTo>
                <a:lnTo>
                  <a:pt x="22071" y="901"/>
                </a:lnTo>
                <a:lnTo>
                  <a:pt x="22085" y="844"/>
                </a:lnTo>
                <a:lnTo>
                  <a:pt x="22103" y="788"/>
                </a:lnTo>
                <a:lnTo>
                  <a:pt x="22124" y="736"/>
                </a:lnTo>
                <a:lnTo>
                  <a:pt x="22148" y="683"/>
                </a:lnTo>
                <a:lnTo>
                  <a:pt x="22173" y="632"/>
                </a:lnTo>
                <a:lnTo>
                  <a:pt x="22203" y="583"/>
                </a:lnTo>
                <a:lnTo>
                  <a:pt x="22235" y="535"/>
                </a:lnTo>
                <a:lnTo>
                  <a:pt x="22269" y="490"/>
                </a:lnTo>
                <a:lnTo>
                  <a:pt x="22307" y="445"/>
                </a:lnTo>
                <a:lnTo>
                  <a:pt x="22347" y="403"/>
                </a:lnTo>
                <a:lnTo>
                  <a:pt x="22389" y="362"/>
                </a:lnTo>
                <a:lnTo>
                  <a:pt x="22434" y="323"/>
                </a:lnTo>
                <a:lnTo>
                  <a:pt x="22481" y="286"/>
                </a:lnTo>
                <a:lnTo>
                  <a:pt x="22530" y="251"/>
                </a:lnTo>
                <a:lnTo>
                  <a:pt x="22581" y="218"/>
                </a:lnTo>
                <a:lnTo>
                  <a:pt x="22635" y="187"/>
                </a:lnTo>
                <a:lnTo>
                  <a:pt x="22691" y="158"/>
                </a:lnTo>
                <a:lnTo>
                  <a:pt x="22748" y="131"/>
                </a:lnTo>
                <a:lnTo>
                  <a:pt x="22808" y="107"/>
                </a:lnTo>
                <a:lnTo>
                  <a:pt x="22869" y="86"/>
                </a:lnTo>
                <a:lnTo>
                  <a:pt x="22932" y="67"/>
                </a:lnTo>
                <a:lnTo>
                  <a:pt x="22998" y="49"/>
                </a:lnTo>
                <a:lnTo>
                  <a:pt x="23064" y="34"/>
                </a:lnTo>
                <a:lnTo>
                  <a:pt x="23133" y="22"/>
                </a:lnTo>
                <a:lnTo>
                  <a:pt x="23202" y="13"/>
                </a:lnTo>
                <a:lnTo>
                  <a:pt x="23274" y="5"/>
                </a:lnTo>
                <a:lnTo>
                  <a:pt x="23346" y="2"/>
                </a:lnTo>
                <a:lnTo>
                  <a:pt x="23421" y="0"/>
                </a:lnTo>
                <a:lnTo>
                  <a:pt x="23522" y="2"/>
                </a:lnTo>
                <a:lnTo>
                  <a:pt x="23621" y="7"/>
                </a:lnTo>
                <a:lnTo>
                  <a:pt x="23715" y="14"/>
                </a:lnTo>
                <a:lnTo>
                  <a:pt x="23808" y="26"/>
                </a:lnTo>
                <a:lnTo>
                  <a:pt x="23897" y="40"/>
                </a:lnTo>
                <a:lnTo>
                  <a:pt x="23984" y="58"/>
                </a:lnTo>
                <a:lnTo>
                  <a:pt x="24069" y="79"/>
                </a:lnTo>
                <a:lnTo>
                  <a:pt x="24152" y="103"/>
                </a:lnTo>
                <a:lnTo>
                  <a:pt x="24231" y="130"/>
                </a:lnTo>
                <a:lnTo>
                  <a:pt x="24311" y="161"/>
                </a:lnTo>
                <a:lnTo>
                  <a:pt x="24387" y="194"/>
                </a:lnTo>
                <a:lnTo>
                  <a:pt x="24464" y="230"/>
                </a:lnTo>
                <a:lnTo>
                  <a:pt x="24537" y="271"/>
                </a:lnTo>
                <a:lnTo>
                  <a:pt x="24611" y="314"/>
                </a:lnTo>
                <a:lnTo>
                  <a:pt x="24684" y="361"/>
                </a:lnTo>
                <a:lnTo>
                  <a:pt x="24756" y="410"/>
                </a:lnTo>
                <a:lnTo>
                  <a:pt x="24774" y="425"/>
                </a:lnTo>
                <a:lnTo>
                  <a:pt x="24792" y="443"/>
                </a:lnTo>
                <a:lnTo>
                  <a:pt x="24809" y="463"/>
                </a:lnTo>
                <a:lnTo>
                  <a:pt x="24824" y="485"/>
                </a:lnTo>
                <a:lnTo>
                  <a:pt x="24837" y="511"/>
                </a:lnTo>
                <a:lnTo>
                  <a:pt x="24848" y="539"/>
                </a:lnTo>
                <a:lnTo>
                  <a:pt x="24855" y="569"/>
                </a:lnTo>
                <a:lnTo>
                  <a:pt x="24857" y="601"/>
                </a:lnTo>
                <a:lnTo>
                  <a:pt x="24857" y="625"/>
                </a:lnTo>
                <a:lnTo>
                  <a:pt x="24852" y="647"/>
                </a:lnTo>
                <a:lnTo>
                  <a:pt x="24848" y="668"/>
                </a:lnTo>
                <a:lnTo>
                  <a:pt x="24839" y="689"/>
                </a:lnTo>
                <a:lnTo>
                  <a:pt x="24819" y="727"/>
                </a:lnTo>
                <a:lnTo>
                  <a:pt x="24806" y="745"/>
                </a:lnTo>
                <a:lnTo>
                  <a:pt x="24791" y="761"/>
                </a:lnTo>
                <a:lnTo>
                  <a:pt x="24774" y="776"/>
                </a:lnTo>
                <a:lnTo>
                  <a:pt x="24758" y="788"/>
                </a:lnTo>
                <a:lnTo>
                  <a:pt x="24719" y="809"/>
                </a:lnTo>
                <a:lnTo>
                  <a:pt x="24675" y="823"/>
                </a:lnTo>
                <a:lnTo>
                  <a:pt x="24630" y="827"/>
                </a:lnTo>
                <a:lnTo>
                  <a:pt x="24611" y="827"/>
                </a:lnTo>
                <a:lnTo>
                  <a:pt x="24591" y="824"/>
                </a:lnTo>
                <a:lnTo>
                  <a:pt x="24557" y="818"/>
                </a:lnTo>
                <a:lnTo>
                  <a:pt x="24524" y="805"/>
                </a:lnTo>
                <a:lnTo>
                  <a:pt x="24492" y="785"/>
                </a:lnTo>
                <a:lnTo>
                  <a:pt x="24426" y="739"/>
                </a:lnTo>
                <a:lnTo>
                  <a:pt x="24360" y="697"/>
                </a:lnTo>
                <a:lnTo>
                  <a:pt x="24294" y="656"/>
                </a:lnTo>
                <a:lnTo>
                  <a:pt x="24228" y="620"/>
                </a:lnTo>
                <a:lnTo>
                  <a:pt x="24096" y="559"/>
                </a:lnTo>
                <a:lnTo>
                  <a:pt x="24030" y="532"/>
                </a:lnTo>
                <a:lnTo>
                  <a:pt x="23964" y="508"/>
                </a:lnTo>
                <a:lnTo>
                  <a:pt x="23897" y="487"/>
                </a:lnTo>
                <a:lnTo>
                  <a:pt x="23829" y="470"/>
                </a:lnTo>
                <a:lnTo>
                  <a:pt x="23693" y="443"/>
                </a:lnTo>
                <a:lnTo>
                  <a:pt x="23622" y="434"/>
                </a:lnTo>
                <a:lnTo>
                  <a:pt x="23552" y="427"/>
                </a:lnTo>
                <a:lnTo>
                  <a:pt x="23481" y="424"/>
                </a:lnTo>
                <a:lnTo>
                  <a:pt x="23409" y="422"/>
                </a:lnTo>
                <a:lnTo>
                  <a:pt x="23309" y="425"/>
                </a:lnTo>
                <a:lnTo>
                  <a:pt x="23214" y="436"/>
                </a:lnTo>
                <a:lnTo>
                  <a:pt x="23124" y="452"/>
                </a:lnTo>
                <a:lnTo>
                  <a:pt x="23081" y="463"/>
                </a:lnTo>
                <a:lnTo>
                  <a:pt x="23039" y="475"/>
                </a:lnTo>
                <a:lnTo>
                  <a:pt x="22961" y="503"/>
                </a:lnTo>
                <a:lnTo>
                  <a:pt x="22887" y="536"/>
                </a:lnTo>
                <a:lnTo>
                  <a:pt x="22820" y="575"/>
                </a:lnTo>
                <a:lnTo>
                  <a:pt x="22758" y="619"/>
                </a:lnTo>
                <a:lnTo>
                  <a:pt x="22703" y="665"/>
                </a:lnTo>
                <a:lnTo>
                  <a:pt x="22655" y="718"/>
                </a:lnTo>
                <a:lnTo>
                  <a:pt x="22614" y="773"/>
                </a:lnTo>
                <a:lnTo>
                  <a:pt x="22580" y="832"/>
                </a:lnTo>
                <a:lnTo>
                  <a:pt x="22565" y="862"/>
                </a:lnTo>
                <a:lnTo>
                  <a:pt x="22551" y="893"/>
                </a:lnTo>
                <a:lnTo>
                  <a:pt x="22541" y="926"/>
                </a:lnTo>
                <a:lnTo>
                  <a:pt x="22532" y="959"/>
                </a:lnTo>
                <a:lnTo>
                  <a:pt x="22526" y="992"/>
                </a:lnTo>
                <a:lnTo>
                  <a:pt x="22520" y="1025"/>
                </a:lnTo>
                <a:lnTo>
                  <a:pt x="22517" y="1096"/>
                </a:lnTo>
                <a:lnTo>
                  <a:pt x="22517" y="1108"/>
                </a:lnTo>
                <a:lnTo>
                  <a:pt x="22518" y="1178"/>
                </a:lnTo>
                <a:lnTo>
                  <a:pt x="22523" y="1213"/>
                </a:lnTo>
                <a:lnTo>
                  <a:pt x="22527" y="1247"/>
                </a:lnTo>
                <a:lnTo>
                  <a:pt x="22542" y="1310"/>
                </a:lnTo>
                <a:lnTo>
                  <a:pt x="22565" y="1372"/>
                </a:lnTo>
                <a:lnTo>
                  <a:pt x="22578" y="1402"/>
                </a:lnTo>
                <a:lnTo>
                  <a:pt x="22595" y="1430"/>
                </a:lnTo>
                <a:lnTo>
                  <a:pt x="22613" y="1457"/>
                </a:lnTo>
                <a:lnTo>
                  <a:pt x="22634" y="1484"/>
                </a:lnTo>
                <a:lnTo>
                  <a:pt x="22682" y="1537"/>
                </a:lnTo>
                <a:lnTo>
                  <a:pt x="22739" y="1586"/>
                </a:lnTo>
                <a:lnTo>
                  <a:pt x="22772" y="1610"/>
                </a:lnTo>
                <a:lnTo>
                  <a:pt x="22808" y="1633"/>
                </a:lnTo>
                <a:lnTo>
                  <a:pt x="22889" y="1678"/>
                </a:lnTo>
                <a:lnTo>
                  <a:pt x="22982" y="1721"/>
                </a:lnTo>
                <a:lnTo>
                  <a:pt x="23087" y="1763"/>
                </a:lnTo>
                <a:lnTo>
                  <a:pt x="23207" y="1802"/>
                </a:lnTo>
                <a:lnTo>
                  <a:pt x="23340" y="1841"/>
                </a:lnTo>
                <a:lnTo>
                  <a:pt x="23412" y="1861"/>
                </a:lnTo>
                <a:lnTo>
                  <a:pt x="23489" y="1880"/>
                </a:lnTo>
                <a:lnTo>
                  <a:pt x="23654" y="1918"/>
                </a:lnTo>
                <a:lnTo>
                  <a:pt x="23823" y="1957"/>
                </a:lnTo>
                <a:lnTo>
                  <a:pt x="23981" y="2000"/>
                </a:lnTo>
                <a:lnTo>
                  <a:pt x="24126" y="2047"/>
                </a:lnTo>
                <a:lnTo>
                  <a:pt x="24261" y="2098"/>
                </a:lnTo>
                <a:lnTo>
                  <a:pt x="24324" y="2123"/>
                </a:lnTo>
                <a:lnTo>
                  <a:pt x="24384" y="2152"/>
                </a:lnTo>
                <a:lnTo>
                  <a:pt x="24497" y="2212"/>
                </a:lnTo>
                <a:lnTo>
                  <a:pt x="24548" y="2242"/>
                </a:lnTo>
                <a:lnTo>
                  <a:pt x="24597" y="2275"/>
                </a:lnTo>
                <a:lnTo>
                  <a:pt x="24644" y="2309"/>
                </a:lnTo>
                <a:lnTo>
                  <a:pt x="24687" y="2344"/>
                </a:lnTo>
                <a:lnTo>
                  <a:pt x="24728" y="2380"/>
                </a:lnTo>
                <a:lnTo>
                  <a:pt x="24765" y="2417"/>
                </a:lnTo>
                <a:lnTo>
                  <a:pt x="24801" y="2456"/>
                </a:lnTo>
                <a:lnTo>
                  <a:pt x="24833" y="2497"/>
                </a:lnTo>
                <a:lnTo>
                  <a:pt x="24863" y="2539"/>
                </a:lnTo>
                <a:lnTo>
                  <a:pt x="24890" y="2581"/>
                </a:lnTo>
                <a:lnTo>
                  <a:pt x="24915" y="2626"/>
                </a:lnTo>
                <a:lnTo>
                  <a:pt x="24936" y="2672"/>
                </a:lnTo>
                <a:lnTo>
                  <a:pt x="24956" y="2719"/>
                </a:lnTo>
                <a:lnTo>
                  <a:pt x="24972" y="2768"/>
                </a:lnTo>
                <a:lnTo>
                  <a:pt x="24980" y="2794"/>
                </a:lnTo>
                <a:lnTo>
                  <a:pt x="24987" y="2819"/>
                </a:lnTo>
                <a:lnTo>
                  <a:pt x="24998" y="2870"/>
                </a:lnTo>
                <a:lnTo>
                  <a:pt x="25007" y="2924"/>
                </a:lnTo>
                <a:lnTo>
                  <a:pt x="25014" y="2980"/>
                </a:lnTo>
                <a:lnTo>
                  <a:pt x="25017" y="3037"/>
                </a:lnTo>
                <a:lnTo>
                  <a:pt x="25019" y="3097"/>
                </a:lnTo>
                <a:lnTo>
                  <a:pt x="25019" y="3109"/>
                </a:lnTo>
                <a:lnTo>
                  <a:pt x="25017" y="3175"/>
                </a:lnTo>
                <a:lnTo>
                  <a:pt x="25011" y="3239"/>
                </a:lnTo>
                <a:lnTo>
                  <a:pt x="25004" y="3302"/>
                </a:lnTo>
                <a:lnTo>
                  <a:pt x="24992" y="3364"/>
                </a:lnTo>
                <a:lnTo>
                  <a:pt x="24977" y="3424"/>
                </a:lnTo>
                <a:lnTo>
                  <a:pt x="24957" y="3482"/>
                </a:lnTo>
                <a:lnTo>
                  <a:pt x="24936" y="3539"/>
                </a:lnTo>
                <a:lnTo>
                  <a:pt x="24912" y="3593"/>
                </a:lnTo>
                <a:lnTo>
                  <a:pt x="24885" y="3647"/>
                </a:lnTo>
                <a:lnTo>
                  <a:pt x="24855" y="3698"/>
                </a:lnTo>
                <a:lnTo>
                  <a:pt x="24821" y="3748"/>
                </a:lnTo>
                <a:lnTo>
                  <a:pt x="24786" y="3794"/>
                </a:lnTo>
                <a:lnTo>
                  <a:pt x="24747" y="3841"/>
                </a:lnTo>
                <a:lnTo>
                  <a:pt x="24705" y="3884"/>
                </a:lnTo>
                <a:lnTo>
                  <a:pt x="24662" y="3926"/>
                </a:lnTo>
                <a:lnTo>
                  <a:pt x="24615" y="3965"/>
                </a:lnTo>
                <a:lnTo>
                  <a:pt x="24567" y="4003"/>
                </a:lnTo>
                <a:lnTo>
                  <a:pt x="24516" y="4037"/>
                </a:lnTo>
                <a:lnTo>
                  <a:pt x="24462" y="4070"/>
                </a:lnTo>
                <a:lnTo>
                  <a:pt x="24407" y="4102"/>
                </a:lnTo>
                <a:lnTo>
                  <a:pt x="24348" y="4130"/>
                </a:lnTo>
                <a:lnTo>
                  <a:pt x="24288" y="4157"/>
                </a:lnTo>
                <a:lnTo>
                  <a:pt x="24227" y="4181"/>
                </a:lnTo>
                <a:lnTo>
                  <a:pt x="24162" y="4202"/>
                </a:lnTo>
                <a:lnTo>
                  <a:pt x="24098" y="4222"/>
                </a:lnTo>
                <a:lnTo>
                  <a:pt x="24029" y="4238"/>
                </a:lnTo>
                <a:lnTo>
                  <a:pt x="23960" y="4253"/>
                </a:lnTo>
                <a:lnTo>
                  <a:pt x="23889" y="4265"/>
                </a:lnTo>
                <a:lnTo>
                  <a:pt x="23816" y="4274"/>
                </a:lnTo>
                <a:lnTo>
                  <a:pt x="23742" y="4280"/>
                </a:lnTo>
                <a:lnTo>
                  <a:pt x="23666" y="4285"/>
                </a:lnTo>
                <a:lnTo>
                  <a:pt x="23588" y="4286"/>
                </a:lnTo>
                <a:close/>
                <a:moveTo>
                  <a:pt x="1916" y="4274"/>
                </a:moveTo>
                <a:lnTo>
                  <a:pt x="1940" y="4274"/>
                </a:lnTo>
                <a:lnTo>
                  <a:pt x="1989" y="4271"/>
                </a:lnTo>
                <a:lnTo>
                  <a:pt x="2033" y="4261"/>
                </a:lnTo>
                <a:lnTo>
                  <a:pt x="2073" y="4244"/>
                </a:lnTo>
                <a:lnTo>
                  <a:pt x="2109" y="4220"/>
                </a:lnTo>
                <a:lnTo>
                  <a:pt x="2124" y="4207"/>
                </a:lnTo>
                <a:lnTo>
                  <a:pt x="2141" y="4192"/>
                </a:lnTo>
                <a:lnTo>
                  <a:pt x="2168" y="4159"/>
                </a:lnTo>
                <a:lnTo>
                  <a:pt x="2193" y="4121"/>
                </a:lnTo>
                <a:lnTo>
                  <a:pt x="2214" y="4078"/>
                </a:lnTo>
                <a:lnTo>
                  <a:pt x="2619" y="3146"/>
                </a:lnTo>
                <a:lnTo>
                  <a:pt x="3026" y="2215"/>
                </a:lnTo>
                <a:lnTo>
                  <a:pt x="3431" y="1283"/>
                </a:lnTo>
                <a:lnTo>
                  <a:pt x="3837" y="352"/>
                </a:lnTo>
                <a:lnTo>
                  <a:pt x="3851" y="307"/>
                </a:lnTo>
                <a:lnTo>
                  <a:pt x="3854" y="281"/>
                </a:lnTo>
                <a:lnTo>
                  <a:pt x="3855" y="256"/>
                </a:lnTo>
                <a:lnTo>
                  <a:pt x="3854" y="235"/>
                </a:lnTo>
                <a:lnTo>
                  <a:pt x="3851" y="212"/>
                </a:lnTo>
                <a:lnTo>
                  <a:pt x="3845" y="191"/>
                </a:lnTo>
                <a:lnTo>
                  <a:pt x="3837" y="170"/>
                </a:lnTo>
                <a:lnTo>
                  <a:pt x="3816" y="133"/>
                </a:lnTo>
                <a:lnTo>
                  <a:pt x="3788" y="98"/>
                </a:lnTo>
                <a:lnTo>
                  <a:pt x="3753" y="70"/>
                </a:lnTo>
                <a:lnTo>
                  <a:pt x="3734" y="59"/>
                </a:lnTo>
                <a:lnTo>
                  <a:pt x="3713" y="49"/>
                </a:lnTo>
                <a:lnTo>
                  <a:pt x="3692" y="41"/>
                </a:lnTo>
                <a:lnTo>
                  <a:pt x="3669" y="35"/>
                </a:lnTo>
                <a:lnTo>
                  <a:pt x="3621" y="31"/>
                </a:lnTo>
                <a:lnTo>
                  <a:pt x="3582" y="34"/>
                </a:lnTo>
                <a:lnTo>
                  <a:pt x="3545" y="44"/>
                </a:lnTo>
                <a:lnTo>
                  <a:pt x="3512" y="61"/>
                </a:lnTo>
                <a:lnTo>
                  <a:pt x="3480" y="82"/>
                </a:lnTo>
                <a:lnTo>
                  <a:pt x="3452" y="107"/>
                </a:lnTo>
                <a:lnTo>
                  <a:pt x="3426" y="136"/>
                </a:lnTo>
                <a:lnTo>
                  <a:pt x="3405" y="166"/>
                </a:lnTo>
                <a:lnTo>
                  <a:pt x="3387" y="197"/>
                </a:lnTo>
                <a:lnTo>
                  <a:pt x="3023" y="1063"/>
                </a:lnTo>
                <a:lnTo>
                  <a:pt x="2660" y="1928"/>
                </a:lnTo>
                <a:lnTo>
                  <a:pt x="2297" y="2794"/>
                </a:lnTo>
                <a:lnTo>
                  <a:pt x="1934" y="3661"/>
                </a:lnTo>
                <a:lnTo>
                  <a:pt x="1571" y="2797"/>
                </a:lnTo>
                <a:lnTo>
                  <a:pt x="1209" y="1934"/>
                </a:lnTo>
                <a:lnTo>
                  <a:pt x="846" y="1072"/>
                </a:lnTo>
                <a:lnTo>
                  <a:pt x="485" y="209"/>
                </a:lnTo>
                <a:lnTo>
                  <a:pt x="477" y="190"/>
                </a:lnTo>
                <a:lnTo>
                  <a:pt x="467" y="172"/>
                </a:lnTo>
                <a:lnTo>
                  <a:pt x="446" y="139"/>
                </a:lnTo>
                <a:lnTo>
                  <a:pt x="420" y="107"/>
                </a:lnTo>
                <a:lnTo>
                  <a:pt x="392" y="82"/>
                </a:lnTo>
                <a:lnTo>
                  <a:pt x="359" y="59"/>
                </a:lnTo>
                <a:lnTo>
                  <a:pt x="323" y="44"/>
                </a:lnTo>
                <a:lnTo>
                  <a:pt x="282" y="34"/>
                </a:lnTo>
                <a:lnTo>
                  <a:pt x="261" y="31"/>
                </a:lnTo>
                <a:lnTo>
                  <a:pt x="240" y="31"/>
                </a:lnTo>
                <a:lnTo>
                  <a:pt x="192" y="35"/>
                </a:lnTo>
                <a:lnTo>
                  <a:pt x="168" y="41"/>
                </a:lnTo>
                <a:lnTo>
                  <a:pt x="147" y="50"/>
                </a:lnTo>
                <a:lnTo>
                  <a:pt x="126" y="59"/>
                </a:lnTo>
                <a:lnTo>
                  <a:pt x="107" y="73"/>
                </a:lnTo>
                <a:lnTo>
                  <a:pt x="71" y="101"/>
                </a:lnTo>
                <a:lnTo>
                  <a:pt x="41" y="136"/>
                </a:lnTo>
                <a:lnTo>
                  <a:pt x="29" y="155"/>
                </a:lnTo>
                <a:lnTo>
                  <a:pt x="20" y="176"/>
                </a:lnTo>
                <a:lnTo>
                  <a:pt x="5" y="218"/>
                </a:lnTo>
                <a:lnTo>
                  <a:pt x="0" y="262"/>
                </a:lnTo>
                <a:lnTo>
                  <a:pt x="2" y="292"/>
                </a:lnTo>
                <a:lnTo>
                  <a:pt x="6" y="319"/>
                </a:lnTo>
                <a:lnTo>
                  <a:pt x="12" y="343"/>
                </a:lnTo>
                <a:lnTo>
                  <a:pt x="24" y="370"/>
                </a:lnTo>
                <a:lnTo>
                  <a:pt x="428" y="1297"/>
                </a:lnTo>
                <a:lnTo>
                  <a:pt x="831" y="2224"/>
                </a:lnTo>
                <a:lnTo>
                  <a:pt x="1235" y="3151"/>
                </a:lnTo>
                <a:lnTo>
                  <a:pt x="1640" y="4078"/>
                </a:lnTo>
                <a:lnTo>
                  <a:pt x="1661" y="4121"/>
                </a:lnTo>
                <a:lnTo>
                  <a:pt x="1685" y="4159"/>
                </a:lnTo>
                <a:lnTo>
                  <a:pt x="1712" y="4192"/>
                </a:lnTo>
                <a:lnTo>
                  <a:pt x="1745" y="4220"/>
                </a:lnTo>
                <a:lnTo>
                  <a:pt x="1781" y="4244"/>
                </a:lnTo>
                <a:lnTo>
                  <a:pt x="1821" y="4261"/>
                </a:lnTo>
                <a:lnTo>
                  <a:pt x="1866" y="4271"/>
                </a:lnTo>
                <a:lnTo>
                  <a:pt x="1890" y="4273"/>
                </a:lnTo>
                <a:lnTo>
                  <a:pt x="1916" y="4274"/>
                </a:lnTo>
                <a:close/>
                <a:moveTo>
                  <a:pt x="9218" y="31"/>
                </a:moveTo>
                <a:lnTo>
                  <a:pt x="9168" y="34"/>
                </a:lnTo>
                <a:lnTo>
                  <a:pt x="9123" y="44"/>
                </a:lnTo>
                <a:lnTo>
                  <a:pt x="9083" y="61"/>
                </a:lnTo>
                <a:lnTo>
                  <a:pt x="9063" y="71"/>
                </a:lnTo>
                <a:lnTo>
                  <a:pt x="9045" y="83"/>
                </a:lnTo>
                <a:lnTo>
                  <a:pt x="9029" y="97"/>
                </a:lnTo>
                <a:lnTo>
                  <a:pt x="9014" y="112"/>
                </a:lnTo>
                <a:lnTo>
                  <a:pt x="8985" y="146"/>
                </a:lnTo>
                <a:lnTo>
                  <a:pt x="8961" y="184"/>
                </a:lnTo>
                <a:lnTo>
                  <a:pt x="8942" y="227"/>
                </a:lnTo>
                <a:lnTo>
                  <a:pt x="8537" y="1154"/>
                </a:lnTo>
                <a:lnTo>
                  <a:pt x="8133" y="2081"/>
                </a:lnTo>
                <a:lnTo>
                  <a:pt x="7730" y="3008"/>
                </a:lnTo>
                <a:lnTo>
                  <a:pt x="7326" y="3935"/>
                </a:lnTo>
                <a:lnTo>
                  <a:pt x="7314" y="3961"/>
                </a:lnTo>
                <a:lnTo>
                  <a:pt x="7307" y="3986"/>
                </a:lnTo>
                <a:lnTo>
                  <a:pt x="7304" y="4013"/>
                </a:lnTo>
                <a:lnTo>
                  <a:pt x="7302" y="4042"/>
                </a:lnTo>
                <a:lnTo>
                  <a:pt x="7304" y="4064"/>
                </a:lnTo>
                <a:lnTo>
                  <a:pt x="7307" y="4087"/>
                </a:lnTo>
                <a:lnTo>
                  <a:pt x="7313" y="4108"/>
                </a:lnTo>
                <a:lnTo>
                  <a:pt x="7320" y="4129"/>
                </a:lnTo>
                <a:lnTo>
                  <a:pt x="7331" y="4148"/>
                </a:lnTo>
                <a:lnTo>
                  <a:pt x="7343" y="4168"/>
                </a:lnTo>
                <a:lnTo>
                  <a:pt x="7356" y="4186"/>
                </a:lnTo>
                <a:lnTo>
                  <a:pt x="7373" y="4202"/>
                </a:lnTo>
                <a:lnTo>
                  <a:pt x="7389" y="4219"/>
                </a:lnTo>
                <a:lnTo>
                  <a:pt x="7407" y="4232"/>
                </a:lnTo>
                <a:lnTo>
                  <a:pt x="7428" y="4244"/>
                </a:lnTo>
                <a:lnTo>
                  <a:pt x="7448" y="4255"/>
                </a:lnTo>
                <a:lnTo>
                  <a:pt x="7493" y="4270"/>
                </a:lnTo>
                <a:lnTo>
                  <a:pt x="7541" y="4274"/>
                </a:lnTo>
                <a:lnTo>
                  <a:pt x="7584" y="4271"/>
                </a:lnTo>
                <a:lnTo>
                  <a:pt x="7625" y="4261"/>
                </a:lnTo>
                <a:lnTo>
                  <a:pt x="7661" y="4244"/>
                </a:lnTo>
                <a:lnTo>
                  <a:pt x="7694" y="4223"/>
                </a:lnTo>
                <a:lnTo>
                  <a:pt x="7709" y="4210"/>
                </a:lnTo>
                <a:lnTo>
                  <a:pt x="7722" y="4196"/>
                </a:lnTo>
                <a:lnTo>
                  <a:pt x="7748" y="4166"/>
                </a:lnTo>
                <a:lnTo>
                  <a:pt x="7769" y="4133"/>
                </a:lnTo>
                <a:lnTo>
                  <a:pt x="7787" y="4096"/>
                </a:lnTo>
                <a:lnTo>
                  <a:pt x="8148" y="3232"/>
                </a:lnTo>
                <a:lnTo>
                  <a:pt x="8511" y="2369"/>
                </a:lnTo>
                <a:lnTo>
                  <a:pt x="8873" y="1505"/>
                </a:lnTo>
                <a:lnTo>
                  <a:pt x="9236" y="643"/>
                </a:lnTo>
                <a:lnTo>
                  <a:pt x="9599" y="1508"/>
                </a:lnTo>
                <a:lnTo>
                  <a:pt x="9962" y="2375"/>
                </a:lnTo>
                <a:lnTo>
                  <a:pt x="10325" y="3241"/>
                </a:lnTo>
                <a:lnTo>
                  <a:pt x="10689" y="4108"/>
                </a:lnTo>
                <a:lnTo>
                  <a:pt x="10707" y="4139"/>
                </a:lnTo>
                <a:lnTo>
                  <a:pt x="10728" y="4169"/>
                </a:lnTo>
                <a:lnTo>
                  <a:pt x="10754" y="4198"/>
                </a:lnTo>
                <a:lnTo>
                  <a:pt x="10782" y="4222"/>
                </a:lnTo>
                <a:lnTo>
                  <a:pt x="10812" y="4244"/>
                </a:lnTo>
                <a:lnTo>
                  <a:pt x="10847" y="4261"/>
                </a:lnTo>
                <a:lnTo>
                  <a:pt x="10884" y="4271"/>
                </a:lnTo>
                <a:lnTo>
                  <a:pt x="10904" y="4273"/>
                </a:lnTo>
                <a:lnTo>
                  <a:pt x="10923" y="4274"/>
                </a:lnTo>
                <a:lnTo>
                  <a:pt x="10971" y="4270"/>
                </a:lnTo>
                <a:lnTo>
                  <a:pt x="10994" y="4264"/>
                </a:lnTo>
                <a:lnTo>
                  <a:pt x="11015" y="4256"/>
                </a:lnTo>
                <a:lnTo>
                  <a:pt x="11055" y="4234"/>
                </a:lnTo>
                <a:lnTo>
                  <a:pt x="11090" y="4205"/>
                </a:lnTo>
                <a:lnTo>
                  <a:pt x="11117" y="4172"/>
                </a:lnTo>
                <a:lnTo>
                  <a:pt x="11129" y="4153"/>
                </a:lnTo>
                <a:lnTo>
                  <a:pt x="11139" y="4133"/>
                </a:lnTo>
                <a:lnTo>
                  <a:pt x="11147" y="4114"/>
                </a:lnTo>
                <a:lnTo>
                  <a:pt x="11151" y="4093"/>
                </a:lnTo>
                <a:lnTo>
                  <a:pt x="11157" y="4048"/>
                </a:lnTo>
                <a:lnTo>
                  <a:pt x="11156" y="4022"/>
                </a:lnTo>
                <a:lnTo>
                  <a:pt x="11153" y="3998"/>
                </a:lnTo>
                <a:lnTo>
                  <a:pt x="11139" y="3953"/>
                </a:lnTo>
                <a:lnTo>
                  <a:pt x="10733" y="3022"/>
                </a:lnTo>
                <a:lnTo>
                  <a:pt x="10328" y="2090"/>
                </a:lnTo>
                <a:lnTo>
                  <a:pt x="9921" y="1159"/>
                </a:lnTo>
                <a:lnTo>
                  <a:pt x="9516" y="227"/>
                </a:lnTo>
                <a:lnTo>
                  <a:pt x="9495" y="184"/>
                </a:lnTo>
                <a:lnTo>
                  <a:pt x="9470" y="146"/>
                </a:lnTo>
                <a:lnTo>
                  <a:pt x="9443" y="112"/>
                </a:lnTo>
                <a:lnTo>
                  <a:pt x="9410" y="83"/>
                </a:lnTo>
                <a:lnTo>
                  <a:pt x="9393" y="71"/>
                </a:lnTo>
                <a:lnTo>
                  <a:pt x="9375" y="61"/>
                </a:lnTo>
                <a:lnTo>
                  <a:pt x="9335" y="44"/>
                </a:lnTo>
                <a:lnTo>
                  <a:pt x="9290" y="34"/>
                </a:lnTo>
                <a:lnTo>
                  <a:pt x="9266" y="31"/>
                </a:lnTo>
                <a:lnTo>
                  <a:pt x="9242" y="31"/>
                </a:lnTo>
                <a:lnTo>
                  <a:pt x="9218" y="31"/>
                </a:lnTo>
                <a:close/>
                <a:moveTo>
                  <a:pt x="16518" y="31"/>
                </a:moveTo>
                <a:lnTo>
                  <a:pt x="16470" y="34"/>
                </a:lnTo>
                <a:lnTo>
                  <a:pt x="16425" y="44"/>
                </a:lnTo>
                <a:lnTo>
                  <a:pt x="16385" y="61"/>
                </a:lnTo>
                <a:lnTo>
                  <a:pt x="16365" y="71"/>
                </a:lnTo>
                <a:lnTo>
                  <a:pt x="16347" y="83"/>
                </a:lnTo>
                <a:lnTo>
                  <a:pt x="16331" y="97"/>
                </a:lnTo>
                <a:lnTo>
                  <a:pt x="16316" y="112"/>
                </a:lnTo>
                <a:lnTo>
                  <a:pt x="16287" y="146"/>
                </a:lnTo>
                <a:lnTo>
                  <a:pt x="16263" y="184"/>
                </a:lnTo>
                <a:lnTo>
                  <a:pt x="16244" y="227"/>
                </a:lnTo>
                <a:lnTo>
                  <a:pt x="15839" y="1154"/>
                </a:lnTo>
                <a:lnTo>
                  <a:pt x="15435" y="2081"/>
                </a:lnTo>
                <a:lnTo>
                  <a:pt x="15032" y="3008"/>
                </a:lnTo>
                <a:lnTo>
                  <a:pt x="14628" y="3935"/>
                </a:lnTo>
                <a:lnTo>
                  <a:pt x="14616" y="3961"/>
                </a:lnTo>
                <a:lnTo>
                  <a:pt x="14609" y="3986"/>
                </a:lnTo>
                <a:lnTo>
                  <a:pt x="14604" y="4013"/>
                </a:lnTo>
                <a:lnTo>
                  <a:pt x="14604" y="4042"/>
                </a:lnTo>
                <a:lnTo>
                  <a:pt x="14604" y="4064"/>
                </a:lnTo>
                <a:lnTo>
                  <a:pt x="14609" y="4087"/>
                </a:lnTo>
                <a:lnTo>
                  <a:pt x="14615" y="4108"/>
                </a:lnTo>
                <a:lnTo>
                  <a:pt x="14622" y="4129"/>
                </a:lnTo>
                <a:lnTo>
                  <a:pt x="14633" y="4148"/>
                </a:lnTo>
                <a:lnTo>
                  <a:pt x="14645" y="4168"/>
                </a:lnTo>
                <a:lnTo>
                  <a:pt x="14658" y="4186"/>
                </a:lnTo>
                <a:lnTo>
                  <a:pt x="14675" y="4202"/>
                </a:lnTo>
                <a:lnTo>
                  <a:pt x="14691" y="4219"/>
                </a:lnTo>
                <a:lnTo>
                  <a:pt x="14709" y="4232"/>
                </a:lnTo>
                <a:lnTo>
                  <a:pt x="14729" y="4244"/>
                </a:lnTo>
                <a:lnTo>
                  <a:pt x="14750" y="4255"/>
                </a:lnTo>
                <a:lnTo>
                  <a:pt x="14795" y="4270"/>
                </a:lnTo>
                <a:lnTo>
                  <a:pt x="14843" y="4274"/>
                </a:lnTo>
                <a:lnTo>
                  <a:pt x="14886" y="4271"/>
                </a:lnTo>
                <a:lnTo>
                  <a:pt x="14927" y="4261"/>
                </a:lnTo>
                <a:lnTo>
                  <a:pt x="14963" y="4244"/>
                </a:lnTo>
                <a:lnTo>
                  <a:pt x="14996" y="4223"/>
                </a:lnTo>
                <a:lnTo>
                  <a:pt x="15009" y="4210"/>
                </a:lnTo>
                <a:lnTo>
                  <a:pt x="15024" y="4196"/>
                </a:lnTo>
                <a:lnTo>
                  <a:pt x="15050" y="4166"/>
                </a:lnTo>
                <a:lnTo>
                  <a:pt x="15071" y="4133"/>
                </a:lnTo>
                <a:lnTo>
                  <a:pt x="15089" y="4096"/>
                </a:lnTo>
                <a:lnTo>
                  <a:pt x="15450" y="3232"/>
                </a:lnTo>
                <a:lnTo>
                  <a:pt x="15812" y="2369"/>
                </a:lnTo>
                <a:lnTo>
                  <a:pt x="16173" y="1505"/>
                </a:lnTo>
                <a:lnTo>
                  <a:pt x="16536" y="643"/>
                </a:lnTo>
                <a:lnTo>
                  <a:pt x="16899" y="1508"/>
                </a:lnTo>
                <a:lnTo>
                  <a:pt x="17264" y="2375"/>
                </a:lnTo>
                <a:lnTo>
                  <a:pt x="17627" y="3241"/>
                </a:lnTo>
                <a:lnTo>
                  <a:pt x="17991" y="4108"/>
                </a:lnTo>
                <a:lnTo>
                  <a:pt x="18009" y="4139"/>
                </a:lnTo>
                <a:lnTo>
                  <a:pt x="18030" y="4169"/>
                </a:lnTo>
                <a:lnTo>
                  <a:pt x="18056" y="4198"/>
                </a:lnTo>
                <a:lnTo>
                  <a:pt x="18083" y="4222"/>
                </a:lnTo>
                <a:lnTo>
                  <a:pt x="18114" y="4244"/>
                </a:lnTo>
                <a:lnTo>
                  <a:pt x="18149" y="4261"/>
                </a:lnTo>
                <a:lnTo>
                  <a:pt x="18186" y="4271"/>
                </a:lnTo>
                <a:lnTo>
                  <a:pt x="18204" y="4273"/>
                </a:lnTo>
                <a:lnTo>
                  <a:pt x="18225" y="4274"/>
                </a:lnTo>
                <a:lnTo>
                  <a:pt x="18273" y="4270"/>
                </a:lnTo>
                <a:lnTo>
                  <a:pt x="18296" y="4264"/>
                </a:lnTo>
                <a:lnTo>
                  <a:pt x="18317" y="4256"/>
                </a:lnTo>
                <a:lnTo>
                  <a:pt x="18357" y="4234"/>
                </a:lnTo>
                <a:lnTo>
                  <a:pt x="18390" y="4205"/>
                </a:lnTo>
                <a:lnTo>
                  <a:pt x="18419" y="4172"/>
                </a:lnTo>
                <a:lnTo>
                  <a:pt x="18431" y="4153"/>
                </a:lnTo>
                <a:lnTo>
                  <a:pt x="18440" y="4133"/>
                </a:lnTo>
                <a:lnTo>
                  <a:pt x="18447" y="4114"/>
                </a:lnTo>
                <a:lnTo>
                  <a:pt x="18453" y="4093"/>
                </a:lnTo>
                <a:lnTo>
                  <a:pt x="18458" y="4048"/>
                </a:lnTo>
                <a:lnTo>
                  <a:pt x="18458" y="4022"/>
                </a:lnTo>
                <a:lnTo>
                  <a:pt x="18453" y="3998"/>
                </a:lnTo>
                <a:lnTo>
                  <a:pt x="18440" y="3953"/>
                </a:lnTo>
                <a:lnTo>
                  <a:pt x="18033" y="3022"/>
                </a:lnTo>
                <a:lnTo>
                  <a:pt x="17628" y="2090"/>
                </a:lnTo>
                <a:lnTo>
                  <a:pt x="17223" y="1159"/>
                </a:lnTo>
                <a:lnTo>
                  <a:pt x="16818" y="227"/>
                </a:lnTo>
                <a:lnTo>
                  <a:pt x="16797" y="184"/>
                </a:lnTo>
                <a:lnTo>
                  <a:pt x="16772" y="146"/>
                </a:lnTo>
                <a:lnTo>
                  <a:pt x="16743" y="112"/>
                </a:lnTo>
                <a:lnTo>
                  <a:pt x="16712" y="83"/>
                </a:lnTo>
                <a:lnTo>
                  <a:pt x="16695" y="71"/>
                </a:lnTo>
                <a:lnTo>
                  <a:pt x="16676" y="61"/>
                </a:lnTo>
                <a:lnTo>
                  <a:pt x="16637" y="44"/>
                </a:lnTo>
                <a:lnTo>
                  <a:pt x="16592" y="34"/>
                </a:lnTo>
                <a:lnTo>
                  <a:pt x="16568" y="31"/>
                </a:lnTo>
                <a:lnTo>
                  <a:pt x="16542" y="31"/>
                </a:lnTo>
                <a:lnTo>
                  <a:pt x="16518" y="31"/>
                </a:lnTo>
                <a:close/>
                <a:moveTo>
                  <a:pt x="30368" y="31"/>
                </a:moveTo>
                <a:lnTo>
                  <a:pt x="30318" y="34"/>
                </a:lnTo>
                <a:lnTo>
                  <a:pt x="30273" y="44"/>
                </a:lnTo>
                <a:lnTo>
                  <a:pt x="30233" y="61"/>
                </a:lnTo>
                <a:lnTo>
                  <a:pt x="30213" y="71"/>
                </a:lnTo>
                <a:lnTo>
                  <a:pt x="30197" y="83"/>
                </a:lnTo>
                <a:lnTo>
                  <a:pt x="30180" y="97"/>
                </a:lnTo>
                <a:lnTo>
                  <a:pt x="30164" y="112"/>
                </a:lnTo>
                <a:lnTo>
                  <a:pt x="30137" y="146"/>
                </a:lnTo>
                <a:lnTo>
                  <a:pt x="30113" y="184"/>
                </a:lnTo>
                <a:lnTo>
                  <a:pt x="30092" y="227"/>
                </a:lnTo>
                <a:lnTo>
                  <a:pt x="29687" y="1154"/>
                </a:lnTo>
                <a:lnTo>
                  <a:pt x="29283" y="2081"/>
                </a:lnTo>
                <a:lnTo>
                  <a:pt x="28880" y="3008"/>
                </a:lnTo>
                <a:lnTo>
                  <a:pt x="28476" y="3935"/>
                </a:lnTo>
                <a:lnTo>
                  <a:pt x="28464" y="3961"/>
                </a:lnTo>
                <a:lnTo>
                  <a:pt x="28458" y="3986"/>
                </a:lnTo>
                <a:lnTo>
                  <a:pt x="28454" y="4013"/>
                </a:lnTo>
                <a:lnTo>
                  <a:pt x="28452" y="4042"/>
                </a:lnTo>
                <a:lnTo>
                  <a:pt x="28454" y="4064"/>
                </a:lnTo>
                <a:lnTo>
                  <a:pt x="28457" y="4087"/>
                </a:lnTo>
                <a:lnTo>
                  <a:pt x="28463" y="4108"/>
                </a:lnTo>
                <a:lnTo>
                  <a:pt x="28472" y="4129"/>
                </a:lnTo>
                <a:lnTo>
                  <a:pt x="28481" y="4148"/>
                </a:lnTo>
                <a:lnTo>
                  <a:pt x="28493" y="4168"/>
                </a:lnTo>
                <a:lnTo>
                  <a:pt x="28508" y="4186"/>
                </a:lnTo>
                <a:lnTo>
                  <a:pt x="28523" y="4202"/>
                </a:lnTo>
                <a:lnTo>
                  <a:pt x="28539" y="4219"/>
                </a:lnTo>
                <a:lnTo>
                  <a:pt x="28559" y="4232"/>
                </a:lnTo>
                <a:lnTo>
                  <a:pt x="28578" y="4244"/>
                </a:lnTo>
                <a:lnTo>
                  <a:pt x="28599" y="4255"/>
                </a:lnTo>
                <a:lnTo>
                  <a:pt x="28644" y="4270"/>
                </a:lnTo>
                <a:lnTo>
                  <a:pt x="28692" y="4274"/>
                </a:lnTo>
                <a:lnTo>
                  <a:pt x="28734" y="4271"/>
                </a:lnTo>
                <a:lnTo>
                  <a:pt x="28775" y="4261"/>
                </a:lnTo>
                <a:lnTo>
                  <a:pt x="28811" y="4244"/>
                </a:lnTo>
                <a:lnTo>
                  <a:pt x="28844" y="4223"/>
                </a:lnTo>
                <a:lnTo>
                  <a:pt x="28859" y="4210"/>
                </a:lnTo>
                <a:lnTo>
                  <a:pt x="28872" y="4196"/>
                </a:lnTo>
                <a:lnTo>
                  <a:pt x="28898" y="4166"/>
                </a:lnTo>
                <a:lnTo>
                  <a:pt x="28919" y="4133"/>
                </a:lnTo>
                <a:lnTo>
                  <a:pt x="28937" y="4096"/>
                </a:lnTo>
                <a:lnTo>
                  <a:pt x="29298" y="3232"/>
                </a:lnTo>
                <a:lnTo>
                  <a:pt x="29661" y="2369"/>
                </a:lnTo>
                <a:lnTo>
                  <a:pt x="30023" y="1505"/>
                </a:lnTo>
                <a:lnTo>
                  <a:pt x="30386" y="643"/>
                </a:lnTo>
                <a:lnTo>
                  <a:pt x="30749" y="1508"/>
                </a:lnTo>
                <a:lnTo>
                  <a:pt x="31112" y="2375"/>
                </a:lnTo>
                <a:lnTo>
                  <a:pt x="31475" y="3241"/>
                </a:lnTo>
                <a:lnTo>
                  <a:pt x="31839" y="4108"/>
                </a:lnTo>
                <a:lnTo>
                  <a:pt x="31857" y="4139"/>
                </a:lnTo>
                <a:lnTo>
                  <a:pt x="31878" y="4169"/>
                </a:lnTo>
                <a:lnTo>
                  <a:pt x="31904" y="4198"/>
                </a:lnTo>
                <a:lnTo>
                  <a:pt x="31932" y="4222"/>
                </a:lnTo>
                <a:lnTo>
                  <a:pt x="31964" y="4244"/>
                </a:lnTo>
                <a:lnTo>
                  <a:pt x="31997" y="4261"/>
                </a:lnTo>
                <a:lnTo>
                  <a:pt x="32034" y="4271"/>
                </a:lnTo>
                <a:lnTo>
                  <a:pt x="32054" y="4273"/>
                </a:lnTo>
                <a:lnTo>
                  <a:pt x="32073" y="4274"/>
                </a:lnTo>
                <a:lnTo>
                  <a:pt x="32121" y="4270"/>
                </a:lnTo>
                <a:lnTo>
                  <a:pt x="32144" y="4264"/>
                </a:lnTo>
                <a:lnTo>
                  <a:pt x="32165" y="4256"/>
                </a:lnTo>
                <a:lnTo>
                  <a:pt x="32205" y="4234"/>
                </a:lnTo>
                <a:lnTo>
                  <a:pt x="32240" y="4205"/>
                </a:lnTo>
                <a:lnTo>
                  <a:pt x="32268" y="4172"/>
                </a:lnTo>
                <a:lnTo>
                  <a:pt x="32279" y="4153"/>
                </a:lnTo>
                <a:lnTo>
                  <a:pt x="32289" y="4133"/>
                </a:lnTo>
                <a:lnTo>
                  <a:pt x="32297" y="4114"/>
                </a:lnTo>
                <a:lnTo>
                  <a:pt x="32303" y="4093"/>
                </a:lnTo>
                <a:lnTo>
                  <a:pt x="32307" y="4048"/>
                </a:lnTo>
                <a:lnTo>
                  <a:pt x="32306" y="4022"/>
                </a:lnTo>
                <a:lnTo>
                  <a:pt x="32303" y="3998"/>
                </a:lnTo>
                <a:lnTo>
                  <a:pt x="32289" y="3953"/>
                </a:lnTo>
                <a:lnTo>
                  <a:pt x="31883" y="3022"/>
                </a:lnTo>
                <a:lnTo>
                  <a:pt x="31478" y="2090"/>
                </a:lnTo>
                <a:lnTo>
                  <a:pt x="31071" y="1159"/>
                </a:lnTo>
                <a:lnTo>
                  <a:pt x="30666" y="227"/>
                </a:lnTo>
                <a:lnTo>
                  <a:pt x="30645" y="184"/>
                </a:lnTo>
                <a:lnTo>
                  <a:pt x="30621" y="146"/>
                </a:lnTo>
                <a:lnTo>
                  <a:pt x="30593" y="112"/>
                </a:lnTo>
                <a:lnTo>
                  <a:pt x="30561" y="83"/>
                </a:lnTo>
                <a:lnTo>
                  <a:pt x="30543" y="71"/>
                </a:lnTo>
                <a:lnTo>
                  <a:pt x="30525" y="61"/>
                </a:lnTo>
                <a:lnTo>
                  <a:pt x="30485" y="44"/>
                </a:lnTo>
                <a:lnTo>
                  <a:pt x="30441" y="34"/>
                </a:lnTo>
                <a:lnTo>
                  <a:pt x="30417" y="31"/>
                </a:lnTo>
                <a:lnTo>
                  <a:pt x="30392" y="31"/>
                </a:lnTo>
                <a:lnTo>
                  <a:pt x="30368" y="31"/>
                </a:lnTo>
                <a:close/>
                <a:moveTo>
                  <a:pt x="36018" y="4277"/>
                </a:moveTo>
                <a:lnTo>
                  <a:pt x="36045" y="4276"/>
                </a:lnTo>
                <a:lnTo>
                  <a:pt x="36071" y="4273"/>
                </a:lnTo>
                <a:lnTo>
                  <a:pt x="36096" y="4265"/>
                </a:lnTo>
                <a:lnTo>
                  <a:pt x="36120" y="4256"/>
                </a:lnTo>
                <a:lnTo>
                  <a:pt x="36143" y="4246"/>
                </a:lnTo>
                <a:lnTo>
                  <a:pt x="36165" y="4232"/>
                </a:lnTo>
                <a:lnTo>
                  <a:pt x="36204" y="4201"/>
                </a:lnTo>
                <a:lnTo>
                  <a:pt x="36221" y="4181"/>
                </a:lnTo>
                <a:lnTo>
                  <a:pt x="36236" y="4162"/>
                </a:lnTo>
                <a:lnTo>
                  <a:pt x="36249" y="4139"/>
                </a:lnTo>
                <a:lnTo>
                  <a:pt x="36261" y="4117"/>
                </a:lnTo>
                <a:lnTo>
                  <a:pt x="36269" y="4093"/>
                </a:lnTo>
                <a:lnTo>
                  <a:pt x="36276" y="4067"/>
                </a:lnTo>
                <a:lnTo>
                  <a:pt x="36279" y="4042"/>
                </a:lnTo>
                <a:lnTo>
                  <a:pt x="36281" y="4015"/>
                </a:lnTo>
                <a:lnTo>
                  <a:pt x="36279" y="3988"/>
                </a:lnTo>
                <a:lnTo>
                  <a:pt x="36278" y="3974"/>
                </a:lnTo>
                <a:lnTo>
                  <a:pt x="36276" y="3961"/>
                </a:lnTo>
                <a:lnTo>
                  <a:pt x="36269" y="3935"/>
                </a:lnTo>
                <a:lnTo>
                  <a:pt x="36261" y="3911"/>
                </a:lnTo>
                <a:lnTo>
                  <a:pt x="36249" y="3889"/>
                </a:lnTo>
                <a:lnTo>
                  <a:pt x="36236" y="3866"/>
                </a:lnTo>
                <a:lnTo>
                  <a:pt x="36204" y="3827"/>
                </a:lnTo>
                <a:lnTo>
                  <a:pt x="36185" y="3811"/>
                </a:lnTo>
                <a:lnTo>
                  <a:pt x="36165" y="3796"/>
                </a:lnTo>
                <a:lnTo>
                  <a:pt x="36143" y="3782"/>
                </a:lnTo>
                <a:lnTo>
                  <a:pt x="36120" y="3772"/>
                </a:lnTo>
                <a:lnTo>
                  <a:pt x="36096" y="3763"/>
                </a:lnTo>
                <a:lnTo>
                  <a:pt x="36071" y="3755"/>
                </a:lnTo>
                <a:lnTo>
                  <a:pt x="36045" y="3752"/>
                </a:lnTo>
                <a:lnTo>
                  <a:pt x="36018" y="3751"/>
                </a:lnTo>
                <a:lnTo>
                  <a:pt x="35991" y="3752"/>
                </a:lnTo>
                <a:lnTo>
                  <a:pt x="35964" y="3755"/>
                </a:lnTo>
                <a:lnTo>
                  <a:pt x="35939" y="3763"/>
                </a:lnTo>
                <a:lnTo>
                  <a:pt x="35915" y="3772"/>
                </a:lnTo>
                <a:lnTo>
                  <a:pt x="35892" y="3782"/>
                </a:lnTo>
                <a:lnTo>
                  <a:pt x="35870" y="3796"/>
                </a:lnTo>
                <a:lnTo>
                  <a:pt x="35831" y="3827"/>
                </a:lnTo>
                <a:lnTo>
                  <a:pt x="35814" y="3847"/>
                </a:lnTo>
                <a:lnTo>
                  <a:pt x="35799" y="3866"/>
                </a:lnTo>
                <a:lnTo>
                  <a:pt x="35786" y="3889"/>
                </a:lnTo>
                <a:lnTo>
                  <a:pt x="35775" y="3911"/>
                </a:lnTo>
                <a:lnTo>
                  <a:pt x="35766" y="3935"/>
                </a:lnTo>
                <a:lnTo>
                  <a:pt x="35759" y="3961"/>
                </a:lnTo>
                <a:lnTo>
                  <a:pt x="35756" y="3988"/>
                </a:lnTo>
                <a:lnTo>
                  <a:pt x="35754" y="4015"/>
                </a:lnTo>
                <a:lnTo>
                  <a:pt x="35756" y="4042"/>
                </a:lnTo>
                <a:lnTo>
                  <a:pt x="35757" y="4054"/>
                </a:lnTo>
                <a:lnTo>
                  <a:pt x="35759" y="4067"/>
                </a:lnTo>
                <a:lnTo>
                  <a:pt x="35766" y="4093"/>
                </a:lnTo>
                <a:lnTo>
                  <a:pt x="35775" y="4117"/>
                </a:lnTo>
                <a:lnTo>
                  <a:pt x="35786" y="4139"/>
                </a:lnTo>
                <a:lnTo>
                  <a:pt x="35799" y="4162"/>
                </a:lnTo>
                <a:lnTo>
                  <a:pt x="35831" y="4201"/>
                </a:lnTo>
                <a:lnTo>
                  <a:pt x="35850" y="4217"/>
                </a:lnTo>
                <a:lnTo>
                  <a:pt x="35870" y="4232"/>
                </a:lnTo>
                <a:lnTo>
                  <a:pt x="35892" y="4246"/>
                </a:lnTo>
                <a:lnTo>
                  <a:pt x="35915" y="4256"/>
                </a:lnTo>
                <a:lnTo>
                  <a:pt x="35939" y="4265"/>
                </a:lnTo>
                <a:lnTo>
                  <a:pt x="35964" y="4273"/>
                </a:lnTo>
                <a:lnTo>
                  <a:pt x="35991" y="4276"/>
                </a:lnTo>
                <a:lnTo>
                  <a:pt x="36018" y="4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76012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a:t>
            </a:r>
            <a:r>
              <a:rPr lang="fi-FI" err="1"/>
              <a:t>perustyyl</a:t>
            </a:r>
            <a:r>
              <a:rPr lang="fi-FI"/>
              <a:t>. </a:t>
            </a:r>
            <a:r>
              <a:rPr lang="fi-FI" err="1"/>
              <a:t>napsautt</a:t>
            </a:r>
            <a:r>
              <a:rPr lang="fi-FI"/>
              <a: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03C2641-B4EF-40B9-82EA-F6665F70EF2A}" type="datetime1">
              <a:rPr lang="fi-FI" smtClean="0"/>
              <a:t>1.9.2022</a:t>
            </a:fld>
            <a:endParaRPr lang="en-US"/>
          </a:p>
        </p:txBody>
      </p:sp>
      <p:sp>
        <p:nvSpPr>
          <p:cNvPr id="5" name="Footer Placeholder 4"/>
          <p:cNvSpPr>
            <a:spLocks noGrp="1"/>
          </p:cNvSpPr>
          <p:nvPr>
            <p:ph type="ftr" sz="quarter" idx="11"/>
          </p:nvPr>
        </p:nvSpPr>
        <p:spPr/>
        <p:txBody>
          <a:bodyPr/>
          <a:lstStyle/>
          <a:p>
            <a:r>
              <a:rPr lang="en-US"/>
              <a:t>Tapio Lehto</a:t>
            </a:r>
          </a:p>
        </p:txBody>
      </p:sp>
      <p:sp>
        <p:nvSpPr>
          <p:cNvPr id="6" name="Slide Number Placeholder 5"/>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42695627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
    <p:bg>
      <p:bgPr>
        <a:solidFill>
          <a:schemeClr val="accent2"/>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blipFill>
            <a:blip r:embed="rId2"/>
            <a:stretch>
              <a:fillRect/>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ABEDECBF-AF73-4454-908C-B5F9D1A11C68}"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41149893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2nd">
    <p:bg>
      <p:bgPr>
        <a:solidFill>
          <a:schemeClr val="accent6"/>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blipFill>
            <a:blip r:embed="rId2"/>
            <a:stretch>
              <a:fillRect/>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1DA2596E-8656-4C2A-A240-81BAB5580470}"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29298249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3rd">
    <p:bg>
      <p:bgPr>
        <a:solidFill>
          <a:schemeClr val="accent4"/>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blipFill>
            <a:blip r:embed="rId2"/>
            <a:stretch>
              <a:fillRect/>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4568BFB8-8E3A-4E47-900F-9740CF26AD74}"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22546530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ikajana">
    <p:bg>
      <p:bgPr>
        <a:solidFill>
          <a:schemeClr val="accent1"/>
        </a:solidFill>
        <a:effectLst/>
      </p:bgPr>
    </p:bg>
    <p:spTree>
      <p:nvGrpSpPr>
        <p:cNvPr id="1" name=""/>
        <p:cNvGrpSpPr/>
        <p:nvPr/>
      </p:nvGrpSpPr>
      <p:grpSpPr>
        <a:xfrm>
          <a:off x="0" y="0"/>
          <a:ext cx="0" cy="0"/>
          <a:chOff x="0" y="0"/>
          <a:chExt cx="0" cy="0"/>
        </a:xfrm>
      </p:grpSpPr>
      <p:cxnSp>
        <p:nvCxnSpPr>
          <p:cNvPr id="12" name="Shape 190"/>
          <p:cNvCxnSpPr/>
          <p:nvPr userDrawn="1"/>
        </p:nvCxnSpPr>
        <p:spPr>
          <a:xfrm>
            <a:off x="16234" y="3409000"/>
            <a:ext cx="12173999" cy="0"/>
          </a:xfrm>
          <a:prstGeom prst="straightConnector1">
            <a:avLst/>
          </a:prstGeom>
          <a:noFill/>
          <a:ln w="38100" cap="flat" cmpd="sng">
            <a:solidFill>
              <a:srgbClr val="FFFFFF"/>
            </a:solidFill>
            <a:prstDash val="solid"/>
            <a:round/>
            <a:headEnd type="none" w="lg" len="lg"/>
            <a:tailEnd type="none" w="lg" len="lg"/>
          </a:ln>
        </p:spPr>
      </p:cxnSp>
      <p:sp>
        <p:nvSpPr>
          <p:cNvPr id="13" name="Shape 191"/>
          <p:cNvSpPr/>
          <p:nvPr userDrawn="1"/>
        </p:nvSpPr>
        <p:spPr>
          <a:xfrm>
            <a:off x="353479" y="3261573"/>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14" name="Shape 192"/>
          <p:cNvSpPr/>
          <p:nvPr userDrawn="1"/>
        </p:nvSpPr>
        <p:spPr>
          <a:xfrm>
            <a:off x="5382254" y="3272449"/>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15" name="Shape 193"/>
          <p:cNvSpPr/>
          <p:nvPr userDrawn="1"/>
        </p:nvSpPr>
        <p:spPr>
          <a:xfrm>
            <a:off x="7060462" y="3272449"/>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20" name="Shape 191"/>
          <p:cNvSpPr/>
          <p:nvPr userDrawn="1"/>
        </p:nvSpPr>
        <p:spPr>
          <a:xfrm>
            <a:off x="2025838" y="3261573"/>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21" name="Shape 191"/>
          <p:cNvSpPr/>
          <p:nvPr userDrawn="1"/>
        </p:nvSpPr>
        <p:spPr>
          <a:xfrm>
            <a:off x="3704046" y="3261573"/>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25" name="Shape 193"/>
          <p:cNvSpPr/>
          <p:nvPr userDrawn="1"/>
        </p:nvSpPr>
        <p:spPr>
          <a:xfrm>
            <a:off x="8738670" y="3272449"/>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27" name="Shape 193"/>
          <p:cNvSpPr/>
          <p:nvPr userDrawn="1"/>
        </p:nvSpPr>
        <p:spPr>
          <a:xfrm>
            <a:off x="10416878" y="3264803"/>
            <a:ext cx="292400" cy="292400"/>
          </a:xfrm>
          <a:prstGeom prst="ellipse">
            <a:avLst/>
          </a:prstGeom>
          <a:solidFill>
            <a:srgbClr val="000000"/>
          </a:solidFill>
          <a:ln w="38100"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2400"/>
          </a:p>
        </p:txBody>
      </p:sp>
      <p:sp>
        <p:nvSpPr>
          <p:cNvPr id="33" name="Date Placeholder 3"/>
          <p:cNvSpPr>
            <a:spLocks noGrp="1"/>
          </p:cNvSpPr>
          <p:nvPr>
            <p:ph type="dt" sz="half" idx="10"/>
          </p:nvPr>
        </p:nvSpPr>
        <p:spPr>
          <a:xfrm>
            <a:off x="623888" y="6381328"/>
            <a:ext cx="1368425" cy="143297"/>
          </a:xfrm>
        </p:spPr>
        <p:txBody>
          <a:bodyPr/>
          <a:lstStyle/>
          <a:p>
            <a:fld id="{7574BDED-9AE9-45A6-8FE8-6626D68B157E}" type="datetime1">
              <a:rPr lang="fi-FI" smtClean="0"/>
              <a:t>1.9.2022</a:t>
            </a:fld>
            <a:endParaRPr lang="en-US"/>
          </a:p>
        </p:txBody>
      </p:sp>
      <p:sp>
        <p:nvSpPr>
          <p:cNvPr id="34" name="Footer Placeholder 4"/>
          <p:cNvSpPr>
            <a:spLocks noGrp="1"/>
          </p:cNvSpPr>
          <p:nvPr>
            <p:ph type="ftr" sz="quarter" idx="11"/>
          </p:nvPr>
        </p:nvSpPr>
        <p:spPr>
          <a:xfrm>
            <a:off x="1992313" y="6381328"/>
            <a:ext cx="7127875" cy="143297"/>
          </a:xfrm>
        </p:spPr>
        <p:txBody>
          <a:bodyPr/>
          <a:lstStyle/>
          <a:p>
            <a:r>
              <a:rPr lang="en-US"/>
              <a:t>Esityksen ja esittäjän nimi</a:t>
            </a:r>
          </a:p>
        </p:txBody>
      </p:sp>
      <p:sp>
        <p:nvSpPr>
          <p:cNvPr id="35" name="Slide Number Placeholder 5"/>
          <p:cNvSpPr>
            <a:spLocks noGrp="1"/>
          </p:cNvSpPr>
          <p:nvPr>
            <p:ph type="sldNum" sz="quarter" idx="12"/>
          </p:nvPr>
        </p:nvSpPr>
        <p:spPr>
          <a:xfrm>
            <a:off x="11424592" y="333375"/>
            <a:ext cx="432446" cy="365125"/>
          </a:xfrm>
        </p:spPr>
        <p:txBody>
          <a:bodyPr/>
          <a:lstStyle/>
          <a:p>
            <a:fld id="{3830005B-7B2D-47A2-ABC5-72B477741C24}" type="slidenum">
              <a:rPr lang="en-US" smtClean="0"/>
              <a:t>‹#›</a:t>
            </a:fld>
            <a:endParaRPr lang="en-US"/>
          </a:p>
        </p:txBody>
      </p:sp>
      <p:sp>
        <p:nvSpPr>
          <p:cNvPr id="37" name="Title 1"/>
          <p:cNvSpPr>
            <a:spLocks noGrp="1"/>
          </p:cNvSpPr>
          <p:nvPr>
            <p:ph type="title" hasCustomPrompt="1"/>
          </p:nvPr>
        </p:nvSpPr>
        <p:spPr>
          <a:xfrm>
            <a:off x="623889" y="333375"/>
            <a:ext cx="10800851" cy="863315"/>
          </a:xfrm>
        </p:spPr>
        <p:txBody>
          <a:bodyPr/>
          <a:lstStyle>
            <a:lvl1pPr>
              <a:defRPr>
                <a:solidFill>
                  <a:schemeClr val="accent2"/>
                </a:solidFill>
              </a:defRPr>
            </a:lvl1pPr>
          </a:lstStyle>
          <a:p>
            <a:r>
              <a:rPr lang="fi-FI"/>
              <a:t>Muokkaa </a:t>
            </a:r>
            <a:r>
              <a:rPr lang="fi-FI" err="1"/>
              <a:t>perustyyl</a:t>
            </a:r>
            <a:r>
              <a:rPr lang="fi-FI"/>
              <a:t>. </a:t>
            </a:r>
            <a:r>
              <a:rPr lang="fi-FI" err="1"/>
              <a:t>napsautt</a:t>
            </a:r>
            <a:r>
              <a:rPr lang="fi-FI"/>
              <a:t>.</a:t>
            </a:r>
            <a:endParaRPr lang="en-US"/>
          </a:p>
        </p:txBody>
      </p:sp>
      <p:sp>
        <p:nvSpPr>
          <p:cNvPr id="31" name="Text Placeholder 7"/>
          <p:cNvSpPr>
            <a:spLocks noGrp="1"/>
          </p:cNvSpPr>
          <p:nvPr>
            <p:ph type="body" sz="quarter" idx="13"/>
          </p:nvPr>
        </p:nvSpPr>
        <p:spPr>
          <a:xfrm>
            <a:off x="353479" y="4132785"/>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32" name="Text Placeholder 7"/>
          <p:cNvSpPr>
            <a:spLocks noGrp="1"/>
          </p:cNvSpPr>
          <p:nvPr>
            <p:ph type="body" sz="quarter" idx="14"/>
          </p:nvPr>
        </p:nvSpPr>
        <p:spPr>
          <a:xfrm>
            <a:off x="2030712" y="4132786"/>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36" name="Text Placeholder 7"/>
          <p:cNvSpPr>
            <a:spLocks noGrp="1"/>
          </p:cNvSpPr>
          <p:nvPr>
            <p:ph type="body" sz="quarter" idx="15"/>
          </p:nvPr>
        </p:nvSpPr>
        <p:spPr>
          <a:xfrm>
            <a:off x="3707945" y="4132786"/>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38" name="Text Placeholder 7"/>
          <p:cNvSpPr>
            <a:spLocks noGrp="1"/>
          </p:cNvSpPr>
          <p:nvPr>
            <p:ph type="body" sz="quarter" idx="16"/>
          </p:nvPr>
        </p:nvSpPr>
        <p:spPr>
          <a:xfrm>
            <a:off x="5385178" y="4132786"/>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39" name="Text Placeholder 7"/>
          <p:cNvSpPr>
            <a:spLocks noGrp="1"/>
          </p:cNvSpPr>
          <p:nvPr>
            <p:ph type="body" sz="quarter" idx="17"/>
          </p:nvPr>
        </p:nvSpPr>
        <p:spPr>
          <a:xfrm>
            <a:off x="7062411" y="4132785"/>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40" name="Text Placeholder 7"/>
          <p:cNvSpPr>
            <a:spLocks noGrp="1"/>
          </p:cNvSpPr>
          <p:nvPr>
            <p:ph type="body" sz="quarter" idx="18"/>
          </p:nvPr>
        </p:nvSpPr>
        <p:spPr>
          <a:xfrm>
            <a:off x="8739644" y="4149081"/>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41" name="Text Placeholder 7"/>
          <p:cNvSpPr>
            <a:spLocks noGrp="1"/>
          </p:cNvSpPr>
          <p:nvPr>
            <p:ph type="body" sz="quarter" idx="19"/>
          </p:nvPr>
        </p:nvSpPr>
        <p:spPr>
          <a:xfrm>
            <a:off x="10416878" y="4149080"/>
            <a:ext cx="1440160" cy="1440159"/>
          </a:xfrm>
        </p:spPr>
        <p:txBody>
          <a:bodyPr/>
          <a:lstStyle>
            <a:lvl1pPr marL="0" indent="0">
              <a:spcBef>
                <a:spcPts val="400"/>
              </a:spcBef>
              <a:buFontTx/>
              <a:buNone/>
              <a:defRPr>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Tree>
    <p:extLst>
      <p:ext uri="{BB962C8B-B14F-4D97-AF65-F5344CB8AC3E}">
        <p14:creationId xmlns:p14="http://schemas.microsoft.com/office/powerpoint/2010/main" val="29054591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FD42721-6A3C-A342-807A-653E76FD1B4C}"/>
              </a:ext>
            </a:extLst>
          </p:cNvPr>
          <p:cNvSpPr>
            <a:spLocks noGrp="1"/>
          </p:cNvSpPr>
          <p:nvPr>
            <p:ph type="pic" sz="quarter" idx="14"/>
          </p:nvPr>
        </p:nvSpPr>
        <p:spPr>
          <a:xfrm>
            <a:off x="12835" y="0"/>
            <a:ext cx="12192000" cy="6858000"/>
          </a:xfrm>
          <a:custGeom>
            <a:avLst/>
            <a:gdLst/>
            <a:ahLst/>
            <a:cxnLst/>
            <a:rect l="l" t="t" r="r" b="b"/>
            <a:pathLst>
              <a:path w="12192000" h="6858000">
                <a:moveTo>
                  <a:pt x="11839623" y="6489699"/>
                </a:moveTo>
                <a:lnTo>
                  <a:pt x="11837825" y="6489794"/>
                </a:lnTo>
                <a:lnTo>
                  <a:pt x="11836026" y="6489982"/>
                </a:lnTo>
                <a:lnTo>
                  <a:pt x="11834323" y="6490454"/>
                </a:lnTo>
                <a:lnTo>
                  <a:pt x="11832714" y="6491115"/>
                </a:lnTo>
                <a:lnTo>
                  <a:pt x="11831199" y="6491776"/>
                </a:lnTo>
                <a:lnTo>
                  <a:pt x="11829779" y="6492625"/>
                </a:lnTo>
                <a:lnTo>
                  <a:pt x="11827129" y="6494796"/>
                </a:lnTo>
                <a:lnTo>
                  <a:pt x="11826088" y="6496024"/>
                </a:lnTo>
                <a:lnTo>
                  <a:pt x="11825047" y="6497345"/>
                </a:lnTo>
                <a:lnTo>
                  <a:pt x="11824195" y="6498855"/>
                </a:lnTo>
                <a:lnTo>
                  <a:pt x="11823438" y="6500366"/>
                </a:lnTo>
                <a:lnTo>
                  <a:pt x="11822870" y="6501876"/>
                </a:lnTo>
                <a:lnTo>
                  <a:pt x="11822397" y="6503575"/>
                </a:lnTo>
                <a:lnTo>
                  <a:pt x="11822208" y="6505368"/>
                </a:lnTo>
                <a:lnTo>
                  <a:pt x="11822113" y="6507162"/>
                </a:lnTo>
                <a:lnTo>
                  <a:pt x="11822208" y="6508955"/>
                </a:lnTo>
                <a:lnTo>
                  <a:pt x="11822302" y="6509805"/>
                </a:lnTo>
                <a:lnTo>
                  <a:pt x="11822397" y="6510654"/>
                </a:lnTo>
                <a:lnTo>
                  <a:pt x="11822870" y="6512353"/>
                </a:lnTo>
                <a:lnTo>
                  <a:pt x="11823438" y="6513958"/>
                </a:lnTo>
                <a:lnTo>
                  <a:pt x="11824195" y="6515468"/>
                </a:lnTo>
                <a:lnTo>
                  <a:pt x="11825047" y="6516979"/>
                </a:lnTo>
                <a:lnTo>
                  <a:pt x="11827129" y="6519527"/>
                </a:lnTo>
                <a:lnTo>
                  <a:pt x="11828454" y="6520660"/>
                </a:lnTo>
                <a:lnTo>
                  <a:pt x="11829779" y="6521604"/>
                </a:lnTo>
                <a:lnTo>
                  <a:pt x="11831199" y="6522548"/>
                </a:lnTo>
                <a:lnTo>
                  <a:pt x="11832714" y="6523208"/>
                </a:lnTo>
                <a:lnTo>
                  <a:pt x="11834323" y="6523775"/>
                </a:lnTo>
                <a:lnTo>
                  <a:pt x="11836026" y="6524341"/>
                </a:lnTo>
                <a:lnTo>
                  <a:pt x="11837825" y="6524530"/>
                </a:lnTo>
                <a:lnTo>
                  <a:pt x="11839623" y="6524624"/>
                </a:lnTo>
                <a:lnTo>
                  <a:pt x="11841421" y="6524530"/>
                </a:lnTo>
                <a:lnTo>
                  <a:pt x="11843030" y="6524341"/>
                </a:lnTo>
                <a:lnTo>
                  <a:pt x="11844734" y="6523775"/>
                </a:lnTo>
                <a:lnTo>
                  <a:pt x="11846343" y="6523208"/>
                </a:lnTo>
                <a:lnTo>
                  <a:pt x="11847857" y="6522548"/>
                </a:lnTo>
                <a:lnTo>
                  <a:pt x="11849372" y="6521604"/>
                </a:lnTo>
                <a:lnTo>
                  <a:pt x="11851927" y="6519527"/>
                </a:lnTo>
                <a:lnTo>
                  <a:pt x="11853063" y="6518206"/>
                </a:lnTo>
                <a:lnTo>
                  <a:pt x="11854009" y="6516979"/>
                </a:lnTo>
                <a:lnTo>
                  <a:pt x="11854956" y="6515468"/>
                </a:lnTo>
                <a:lnTo>
                  <a:pt x="11855713" y="6513958"/>
                </a:lnTo>
                <a:lnTo>
                  <a:pt x="11856186" y="6512353"/>
                </a:lnTo>
                <a:lnTo>
                  <a:pt x="11856754" y="6510654"/>
                </a:lnTo>
                <a:lnTo>
                  <a:pt x="11856943" y="6508955"/>
                </a:lnTo>
                <a:lnTo>
                  <a:pt x="11857038" y="6507162"/>
                </a:lnTo>
                <a:lnTo>
                  <a:pt x="11856943" y="6505368"/>
                </a:lnTo>
                <a:lnTo>
                  <a:pt x="11856849" y="6504519"/>
                </a:lnTo>
                <a:lnTo>
                  <a:pt x="11856754" y="6503575"/>
                </a:lnTo>
                <a:lnTo>
                  <a:pt x="11856186" y="6501876"/>
                </a:lnTo>
                <a:lnTo>
                  <a:pt x="11855713" y="6500366"/>
                </a:lnTo>
                <a:lnTo>
                  <a:pt x="11854956" y="6498855"/>
                </a:lnTo>
                <a:lnTo>
                  <a:pt x="11854009" y="6497345"/>
                </a:lnTo>
                <a:lnTo>
                  <a:pt x="11851927" y="6494796"/>
                </a:lnTo>
                <a:lnTo>
                  <a:pt x="11850602" y="6493664"/>
                </a:lnTo>
                <a:lnTo>
                  <a:pt x="11849372" y="6492625"/>
                </a:lnTo>
                <a:lnTo>
                  <a:pt x="11847857" y="6491776"/>
                </a:lnTo>
                <a:lnTo>
                  <a:pt x="11846343" y="6491115"/>
                </a:lnTo>
                <a:lnTo>
                  <a:pt x="11844734" y="6490454"/>
                </a:lnTo>
                <a:lnTo>
                  <a:pt x="11843030" y="6489982"/>
                </a:lnTo>
                <a:lnTo>
                  <a:pt x="11841421" y="6489794"/>
                </a:lnTo>
                <a:close/>
                <a:moveTo>
                  <a:pt x="11469688" y="6245224"/>
                </a:moveTo>
                <a:lnTo>
                  <a:pt x="11466419" y="6245412"/>
                </a:lnTo>
                <a:lnTo>
                  <a:pt x="11463524" y="6246162"/>
                </a:lnTo>
                <a:lnTo>
                  <a:pt x="11460816" y="6247193"/>
                </a:lnTo>
                <a:lnTo>
                  <a:pt x="11459602" y="6247849"/>
                </a:lnTo>
                <a:lnTo>
                  <a:pt x="11458482" y="6248692"/>
                </a:lnTo>
                <a:lnTo>
                  <a:pt x="11457361" y="6249536"/>
                </a:lnTo>
                <a:lnTo>
                  <a:pt x="11456334" y="6250567"/>
                </a:lnTo>
                <a:lnTo>
                  <a:pt x="11454560" y="6252816"/>
                </a:lnTo>
                <a:lnTo>
                  <a:pt x="11452972" y="6255253"/>
                </a:lnTo>
                <a:lnTo>
                  <a:pt x="11451572" y="6258159"/>
                </a:lnTo>
                <a:lnTo>
                  <a:pt x="11425051" y="6319175"/>
                </a:lnTo>
                <a:lnTo>
                  <a:pt x="11398624" y="6380191"/>
                </a:lnTo>
                <a:lnTo>
                  <a:pt x="11372196" y="6441207"/>
                </a:lnTo>
                <a:lnTo>
                  <a:pt x="11345769" y="6502224"/>
                </a:lnTo>
                <a:lnTo>
                  <a:pt x="11345022" y="6503911"/>
                </a:lnTo>
                <a:lnTo>
                  <a:pt x="11344649" y="6505598"/>
                </a:lnTo>
                <a:lnTo>
                  <a:pt x="11344368" y="6507378"/>
                </a:lnTo>
                <a:lnTo>
                  <a:pt x="11344275" y="6509253"/>
                </a:lnTo>
                <a:lnTo>
                  <a:pt x="11344368" y="6510753"/>
                </a:lnTo>
                <a:lnTo>
                  <a:pt x="11344555" y="6512252"/>
                </a:lnTo>
                <a:lnTo>
                  <a:pt x="11344929" y="6513658"/>
                </a:lnTo>
                <a:lnTo>
                  <a:pt x="11345489" y="6514970"/>
                </a:lnTo>
                <a:lnTo>
                  <a:pt x="11346143" y="6516283"/>
                </a:lnTo>
                <a:lnTo>
                  <a:pt x="11346890" y="6517595"/>
                </a:lnTo>
                <a:lnTo>
                  <a:pt x="11347824" y="6518719"/>
                </a:lnTo>
                <a:lnTo>
                  <a:pt x="11348851" y="6519844"/>
                </a:lnTo>
                <a:lnTo>
                  <a:pt x="11349971" y="6520969"/>
                </a:lnTo>
                <a:lnTo>
                  <a:pt x="11351185" y="6521812"/>
                </a:lnTo>
                <a:lnTo>
                  <a:pt x="11352493" y="6522656"/>
                </a:lnTo>
                <a:lnTo>
                  <a:pt x="11353893" y="6523312"/>
                </a:lnTo>
                <a:lnTo>
                  <a:pt x="11356788" y="6524249"/>
                </a:lnTo>
                <a:lnTo>
                  <a:pt x="11359963" y="6524624"/>
                </a:lnTo>
                <a:lnTo>
                  <a:pt x="11362671" y="6524343"/>
                </a:lnTo>
                <a:lnTo>
                  <a:pt x="11365379" y="6523687"/>
                </a:lnTo>
                <a:lnTo>
                  <a:pt x="11367714" y="6522656"/>
                </a:lnTo>
                <a:lnTo>
                  <a:pt x="11369862" y="6521250"/>
                </a:lnTo>
                <a:lnTo>
                  <a:pt x="11370889" y="6520313"/>
                </a:lnTo>
                <a:lnTo>
                  <a:pt x="11371729" y="6519469"/>
                </a:lnTo>
                <a:lnTo>
                  <a:pt x="11373410" y="6517501"/>
                </a:lnTo>
                <a:lnTo>
                  <a:pt x="11374811" y="6515345"/>
                </a:lnTo>
                <a:lnTo>
                  <a:pt x="11375932" y="6512815"/>
                </a:lnTo>
                <a:lnTo>
                  <a:pt x="11399651" y="6455922"/>
                </a:lnTo>
                <a:lnTo>
                  <a:pt x="11423370" y="6399218"/>
                </a:lnTo>
                <a:lnTo>
                  <a:pt x="11447089" y="6342325"/>
                </a:lnTo>
                <a:lnTo>
                  <a:pt x="11470902" y="6285527"/>
                </a:lnTo>
                <a:lnTo>
                  <a:pt x="11494621" y="6342513"/>
                </a:lnTo>
                <a:lnTo>
                  <a:pt x="11518433" y="6399593"/>
                </a:lnTo>
                <a:lnTo>
                  <a:pt x="11542153" y="6456578"/>
                </a:lnTo>
                <a:lnTo>
                  <a:pt x="11566059" y="6513658"/>
                </a:lnTo>
                <a:lnTo>
                  <a:pt x="11567272" y="6515720"/>
                </a:lnTo>
                <a:lnTo>
                  <a:pt x="11568580" y="6517688"/>
                </a:lnTo>
                <a:lnTo>
                  <a:pt x="11570261" y="6519563"/>
                </a:lnTo>
                <a:lnTo>
                  <a:pt x="11572128" y="6521156"/>
                </a:lnTo>
                <a:lnTo>
                  <a:pt x="11574183" y="6522656"/>
                </a:lnTo>
                <a:lnTo>
                  <a:pt x="11576331" y="6523687"/>
                </a:lnTo>
                <a:lnTo>
                  <a:pt x="11578852" y="6524343"/>
                </a:lnTo>
                <a:lnTo>
                  <a:pt x="11580066" y="6524531"/>
                </a:lnTo>
                <a:lnTo>
                  <a:pt x="11581373" y="6524624"/>
                </a:lnTo>
                <a:lnTo>
                  <a:pt x="11584548" y="6524249"/>
                </a:lnTo>
                <a:lnTo>
                  <a:pt x="11585949" y="6523874"/>
                </a:lnTo>
                <a:lnTo>
                  <a:pt x="11587350" y="6523406"/>
                </a:lnTo>
                <a:lnTo>
                  <a:pt x="11590058" y="6521906"/>
                </a:lnTo>
                <a:lnTo>
                  <a:pt x="11592299" y="6520032"/>
                </a:lnTo>
                <a:lnTo>
                  <a:pt x="11594167" y="6517876"/>
                </a:lnTo>
                <a:lnTo>
                  <a:pt x="11594820" y="6516564"/>
                </a:lnTo>
                <a:lnTo>
                  <a:pt x="11595474" y="6515345"/>
                </a:lnTo>
                <a:lnTo>
                  <a:pt x="11596034" y="6514033"/>
                </a:lnTo>
                <a:lnTo>
                  <a:pt x="11596408" y="6512627"/>
                </a:lnTo>
                <a:lnTo>
                  <a:pt x="11596688" y="6509628"/>
                </a:lnTo>
                <a:lnTo>
                  <a:pt x="11596595" y="6508035"/>
                </a:lnTo>
                <a:lnTo>
                  <a:pt x="11596408" y="6506441"/>
                </a:lnTo>
                <a:lnTo>
                  <a:pt x="11595474" y="6503442"/>
                </a:lnTo>
                <a:lnTo>
                  <a:pt x="11568860" y="6442145"/>
                </a:lnTo>
                <a:lnTo>
                  <a:pt x="11542339" y="6380847"/>
                </a:lnTo>
                <a:lnTo>
                  <a:pt x="11515725" y="6319456"/>
                </a:lnTo>
                <a:lnTo>
                  <a:pt x="11489205" y="6258159"/>
                </a:lnTo>
                <a:lnTo>
                  <a:pt x="11487897" y="6255253"/>
                </a:lnTo>
                <a:lnTo>
                  <a:pt x="11486310" y="6252816"/>
                </a:lnTo>
                <a:lnTo>
                  <a:pt x="11484442" y="6250567"/>
                </a:lnTo>
                <a:lnTo>
                  <a:pt x="11482388" y="6248692"/>
                </a:lnTo>
                <a:lnTo>
                  <a:pt x="11481174" y="6247849"/>
                </a:lnTo>
                <a:lnTo>
                  <a:pt x="11479960" y="6247193"/>
                </a:lnTo>
                <a:lnTo>
                  <a:pt x="11477345" y="6246162"/>
                </a:lnTo>
                <a:lnTo>
                  <a:pt x="11474450" y="6245412"/>
                </a:lnTo>
                <a:lnTo>
                  <a:pt x="11472956" y="6245224"/>
                </a:lnTo>
                <a:lnTo>
                  <a:pt x="11471275" y="6245224"/>
                </a:lnTo>
                <a:close/>
                <a:moveTo>
                  <a:pt x="10561591" y="6245224"/>
                </a:moveTo>
                <a:lnTo>
                  <a:pt x="10558508" y="6245412"/>
                </a:lnTo>
                <a:lnTo>
                  <a:pt x="10555519" y="6246162"/>
                </a:lnTo>
                <a:lnTo>
                  <a:pt x="10552903" y="6247193"/>
                </a:lnTo>
                <a:lnTo>
                  <a:pt x="10551595" y="6247849"/>
                </a:lnTo>
                <a:lnTo>
                  <a:pt x="10550381" y="6248692"/>
                </a:lnTo>
                <a:lnTo>
                  <a:pt x="10549353" y="6249536"/>
                </a:lnTo>
                <a:lnTo>
                  <a:pt x="10548326" y="6250567"/>
                </a:lnTo>
                <a:lnTo>
                  <a:pt x="10546457" y="6252816"/>
                </a:lnTo>
                <a:lnTo>
                  <a:pt x="10544869" y="6255253"/>
                </a:lnTo>
                <a:lnTo>
                  <a:pt x="10543655" y="6258159"/>
                </a:lnTo>
                <a:lnTo>
                  <a:pt x="10517124" y="6319175"/>
                </a:lnTo>
                <a:lnTo>
                  <a:pt x="10490687" y="6380191"/>
                </a:lnTo>
                <a:lnTo>
                  <a:pt x="10464250" y="6441207"/>
                </a:lnTo>
                <a:lnTo>
                  <a:pt x="10437813" y="6502224"/>
                </a:lnTo>
                <a:lnTo>
                  <a:pt x="10436972" y="6503911"/>
                </a:lnTo>
                <a:lnTo>
                  <a:pt x="10436505" y="6505598"/>
                </a:lnTo>
                <a:lnTo>
                  <a:pt x="10436225" y="6507378"/>
                </a:lnTo>
                <a:lnTo>
                  <a:pt x="10436225" y="6509253"/>
                </a:lnTo>
                <a:lnTo>
                  <a:pt x="10436225" y="6510753"/>
                </a:lnTo>
                <a:lnTo>
                  <a:pt x="10436505" y="6512252"/>
                </a:lnTo>
                <a:lnTo>
                  <a:pt x="10436879" y="6513658"/>
                </a:lnTo>
                <a:lnTo>
                  <a:pt x="10437346" y="6514970"/>
                </a:lnTo>
                <a:lnTo>
                  <a:pt x="10438093" y="6516283"/>
                </a:lnTo>
                <a:lnTo>
                  <a:pt x="10438841" y="6517595"/>
                </a:lnTo>
                <a:lnTo>
                  <a:pt x="10439775" y="6518719"/>
                </a:lnTo>
                <a:lnTo>
                  <a:pt x="10440802" y="6519844"/>
                </a:lnTo>
                <a:lnTo>
                  <a:pt x="10441923" y="6520969"/>
                </a:lnTo>
                <a:lnTo>
                  <a:pt x="10443138" y="6521812"/>
                </a:lnTo>
                <a:lnTo>
                  <a:pt x="10444352" y="6522656"/>
                </a:lnTo>
                <a:lnTo>
                  <a:pt x="10445754" y="6523312"/>
                </a:lnTo>
                <a:lnTo>
                  <a:pt x="10448649" y="6524249"/>
                </a:lnTo>
                <a:lnTo>
                  <a:pt x="10451826" y="6524624"/>
                </a:lnTo>
                <a:lnTo>
                  <a:pt x="10454722" y="6524343"/>
                </a:lnTo>
                <a:lnTo>
                  <a:pt x="10457337" y="6523687"/>
                </a:lnTo>
                <a:lnTo>
                  <a:pt x="10459673" y="6522656"/>
                </a:lnTo>
                <a:lnTo>
                  <a:pt x="10461821" y="6521250"/>
                </a:lnTo>
                <a:lnTo>
                  <a:pt x="10462755" y="6520313"/>
                </a:lnTo>
                <a:lnTo>
                  <a:pt x="10463690" y="6519469"/>
                </a:lnTo>
                <a:lnTo>
                  <a:pt x="10465371" y="6517501"/>
                </a:lnTo>
                <a:lnTo>
                  <a:pt x="10466772" y="6515345"/>
                </a:lnTo>
                <a:lnTo>
                  <a:pt x="10467987" y="6512815"/>
                </a:lnTo>
                <a:lnTo>
                  <a:pt x="10491621" y="6455922"/>
                </a:lnTo>
                <a:lnTo>
                  <a:pt x="10515349" y="6399218"/>
                </a:lnTo>
                <a:lnTo>
                  <a:pt x="10538984" y="6342325"/>
                </a:lnTo>
                <a:lnTo>
                  <a:pt x="10562805" y="6285527"/>
                </a:lnTo>
                <a:lnTo>
                  <a:pt x="10586533" y="6342513"/>
                </a:lnTo>
                <a:lnTo>
                  <a:pt x="10610448" y="6399593"/>
                </a:lnTo>
                <a:lnTo>
                  <a:pt x="10634269" y="6456578"/>
                </a:lnTo>
                <a:lnTo>
                  <a:pt x="10658091" y="6513658"/>
                </a:lnTo>
                <a:lnTo>
                  <a:pt x="10659305" y="6515720"/>
                </a:lnTo>
                <a:lnTo>
                  <a:pt x="10660706" y="6517688"/>
                </a:lnTo>
                <a:lnTo>
                  <a:pt x="10662294" y="6519563"/>
                </a:lnTo>
                <a:lnTo>
                  <a:pt x="10664069" y="6521156"/>
                </a:lnTo>
                <a:lnTo>
                  <a:pt x="10666124" y="6522656"/>
                </a:lnTo>
                <a:lnTo>
                  <a:pt x="10668460" y="6523687"/>
                </a:lnTo>
                <a:lnTo>
                  <a:pt x="10670889" y="6524343"/>
                </a:lnTo>
                <a:lnTo>
                  <a:pt x="10672103" y="6524531"/>
                </a:lnTo>
                <a:lnTo>
                  <a:pt x="10673411" y="6524624"/>
                </a:lnTo>
                <a:lnTo>
                  <a:pt x="10676587" y="6524249"/>
                </a:lnTo>
                <a:lnTo>
                  <a:pt x="10678082" y="6523874"/>
                </a:lnTo>
                <a:lnTo>
                  <a:pt x="10679390" y="6523406"/>
                </a:lnTo>
                <a:lnTo>
                  <a:pt x="10682099" y="6521906"/>
                </a:lnTo>
                <a:lnTo>
                  <a:pt x="10684247" y="6520032"/>
                </a:lnTo>
                <a:lnTo>
                  <a:pt x="10686116" y="6517876"/>
                </a:lnTo>
                <a:lnTo>
                  <a:pt x="10686863" y="6516564"/>
                </a:lnTo>
                <a:lnTo>
                  <a:pt x="10687517" y="6515345"/>
                </a:lnTo>
                <a:lnTo>
                  <a:pt x="10687984" y="6514033"/>
                </a:lnTo>
                <a:lnTo>
                  <a:pt x="10688358" y="6512627"/>
                </a:lnTo>
                <a:lnTo>
                  <a:pt x="10688638" y="6509628"/>
                </a:lnTo>
                <a:lnTo>
                  <a:pt x="10688638" y="6508035"/>
                </a:lnTo>
                <a:lnTo>
                  <a:pt x="10688358" y="6506441"/>
                </a:lnTo>
                <a:lnTo>
                  <a:pt x="10687517" y="6503442"/>
                </a:lnTo>
                <a:lnTo>
                  <a:pt x="10660893" y="6442145"/>
                </a:lnTo>
                <a:lnTo>
                  <a:pt x="10634363" y="6380847"/>
                </a:lnTo>
                <a:lnTo>
                  <a:pt x="10607832" y="6319456"/>
                </a:lnTo>
                <a:lnTo>
                  <a:pt x="10581302" y="6258159"/>
                </a:lnTo>
                <a:lnTo>
                  <a:pt x="10579900" y="6255253"/>
                </a:lnTo>
                <a:lnTo>
                  <a:pt x="10578219" y="6252816"/>
                </a:lnTo>
                <a:lnTo>
                  <a:pt x="10576351" y="6250567"/>
                </a:lnTo>
                <a:lnTo>
                  <a:pt x="10574295" y="6248692"/>
                </a:lnTo>
                <a:lnTo>
                  <a:pt x="10573174" y="6247849"/>
                </a:lnTo>
                <a:lnTo>
                  <a:pt x="10571960" y="6247193"/>
                </a:lnTo>
                <a:lnTo>
                  <a:pt x="10569344" y="6246162"/>
                </a:lnTo>
                <a:lnTo>
                  <a:pt x="10566448" y="6245412"/>
                </a:lnTo>
                <a:lnTo>
                  <a:pt x="10564860" y="6245224"/>
                </a:lnTo>
                <a:lnTo>
                  <a:pt x="10563179" y="6245224"/>
                </a:lnTo>
                <a:close/>
                <a:moveTo>
                  <a:pt x="10082120" y="6245224"/>
                </a:moveTo>
                <a:lnTo>
                  <a:pt x="10080626" y="6245412"/>
                </a:lnTo>
                <a:lnTo>
                  <a:pt x="10079785" y="6245505"/>
                </a:lnTo>
                <a:lnTo>
                  <a:pt x="10079132" y="6245693"/>
                </a:lnTo>
                <a:lnTo>
                  <a:pt x="10077638" y="6246162"/>
                </a:lnTo>
                <a:lnTo>
                  <a:pt x="10076237" y="6246630"/>
                </a:lnTo>
                <a:lnTo>
                  <a:pt x="10075023" y="6247193"/>
                </a:lnTo>
                <a:lnTo>
                  <a:pt x="10073715" y="6247849"/>
                </a:lnTo>
                <a:lnTo>
                  <a:pt x="10072595" y="6248692"/>
                </a:lnTo>
                <a:lnTo>
                  <a:pt x="10072035" y="6249161"/>
                </a:lnTo>
                <a:lnTo>
                  <a:pt x="10071568" y="6249536"/>
                </a:lnTo>
                <a:lnTo>
                  <a:pt x="10070447" y="6250567"/>
                </a:lnTo>
                <a:lnTo>
                  <a:pt x="10069513" y="6251691"/>
                </a:lnTo>
                <a:lnTo>
                  <a:pt x="10068673" y="6252816"/>
                </a:lnTo>
                <a:lnTo>
                  <a:pt x="10068206" y="6253378"/>
                </a:lnTo>
                <a:lnTo>
                  <a:pt x="10067832" y="6254035"/>
                </a:lnTo>
                <a:lnTo>
                  <a:pt x="10067085" y="6255253"/>
                </a:lnTo>
                <a:lnTo>
                  <a:pt x="10066432" y="6256659"/>
                </a:lnTo>
                <a:lnTo>
                  <a:pt x="10065778" y="6258159"/>
                </a:lnTo>
                <a:lnTo>
                  <a:pt x="10039257" y="6319175"/>
                </a:lnTo>
                <a:lnTo>
                  <a:pt x="10012830" y="6380191"/>
                </a:lnTo>
                <a:lnTo>
                  <a:pt x="9986403" y="6441207"/>
                </a:lnTo>
                <a:lnTo>
                  <a:pt x="9959976" y="6502224"/>
                </a:lnTo>
                <a:lnTo>
                  <a:pt x="9959602" y="6503161"/>
                </a:lnTo>
                <a:lnTo>
                  <a:pt x="9959135" y="6503911"/>
                </a:lnTo>
                <a:lnTo>
                  <a:pt x="9958948" y="6504848"/>
                </a:lnTo>
                <a:lnTo>
                  <a:pt x="9958668" y="6505598"/>
                </a:lnTo>
                <a:lnTo>
                  <a:pt x="9958575" y="6506535"/>
                </a:lnTo>
                <a:lnTo>
                  <a:pt x="9958481" y="6507378"/>
                </a:lnTo>
                <a:lnTo>
                  <a:pt x="9958388" y="6508316"/>
                </a:lnTo>
                <a:lnTo>
                  <a:pt x="9958388" y="6509253"/>
                </a:lnTo>
                <a:lnTo>
                  <a:pt x="9958388" y="6510097"/>
                </a:lnTo>
                <a:lnTo>
                  <a:pt x="9958481" y="6510753"/>
                </a:lnTo>
                <a:lnTo>
                  <a:pt x="9958575" y="6511596"/>
                </a:lnTo>
                <a:lnTo>
                  <a:pt x="9958668" y="6512252"/>
                </a:lnTo>
                <a:lnTo>
                  <a:pt x="9958855" y="6512908"/>
                </a:lnTo>
                <a:lnTo>
                  <a:pt x="9959042" y="6513658"/>
                </a:lnTo>
                <a:lnTo>
                  <a:pt x="9959322" y="6514314"/>
                </a:lnTo>
                <a:lnTo>
                  <a:pt x="9959695" y="6514970"/>
                </a:lnTo>
                <a:lnTo>
                  <a:pt x="9960256" y="6516376"/>
                </a:lnTo>
                <a:lnTo>
                  <a:pt x="9961003" y="6517595"/>
                </a:lnTo>
                <a:lnTo>
                  <a:pt x="9961563" y="6518157"/>
                </a:lnTo>
                <a:lnTo>
                  <a:pt x="9962030" y="6518719"/>
                </a:lnTo>
                <a:lnTo>
                  <a:pt x="9962497" y="6519376"/>
                </a:lnTo>
                <a:lnTo>
                  <a:pt x="9962964" y="6519938"/>
                </a:lnTo>
                <a:lnTo>
                  <a:pt x="9964084" y="6520969"/>
                </a:lnTo>
                <a:lnTo>
                  <a:pt x="9965298" y="6521812"/>
                </a:lnTo>
                <a:lnTo>
                  <a:pt x="9965952" y="6522187"/>
                </a:lnTo>
                <a:lnTo>
                  <a:pt x="9966606" y="6522656"/>
                </a:lnTo>
                <a:lnTo>
                  <a:pt x="9968006" y="6523312"/>
                </a:lnTo>
                <a:lnTo>
                  <a:pt x="9968660" y="6523593"/>
                </a:lnTo>
                <a:lnTo>
                  <a:pt x="9969407" y="6523874"/>
                </a:lnTo>
                <a:lnTo>
                  <a:pt x="9970154" y="6524062"/>
                </a:lnTo>
                <a:lnTo>
                  <a:pt x="9970995" y="6524249"/>
                </a:lnTo>
                <a:lnTo>
                  <a:pt x="9971648" y="6524343"/>
                </a:lnTo>
                <a:lnTo>
                  <a:pt x="9972395" y="6524531"/>
                </a:lnTo>
                <a:lnTo>
                  <a:pt x="9974076" y="6524624"/>
                </a:lnTo>
                <a:lnTo>
                  <a:pt x="9975477" y="6524624"/>
                </a:lnTo>
                <a:lnTo>
                  <a:pt x="9976878" y="6524343"/>
                </a:lnTo>
                <a:lnTo>
                  <a:pt x="9978185" y="6524062"/>
                </a:lnTo>
                <a:lnTo>
                  <a:pt x="9979492" y="6523687"/>
                </a:lnTo>
                <a:lnTo>
                  <a:pt x="9980706" y="6523218"/>
                </a:lnTo>
                <a:lnTo>
                  <a:pt x="9981827" y="6522656"/>
                </a:lnTo>
                <a:lnTo>
                  <a:pt x="9982948" y="6522000"/>
                </a:lnTo>
                <a:lnTo>
                  <a:pt x="9983975" y="6521250"/>
                </a:lnTo>
                <a:lnTo>
                  <a:pt x="9985002" y="6520407"/>
                </a:lnTo>
                <a:lnTo>
                  <a:pt x="9985842" y="6519469"/>
                </a:lnTo>
                <a:lnTo>
                  <a:pt x="9986776" y="6518532"/>
                </a:lnTo>
                <a:lnTo>
                  <a:pt x="9987150" y="6518063"/>
                </a:lnTo>
                <a:lnTo>
                  <a:pt x="9987523" y="6517501"/>
                </a:lnTo>
                <a:lnTo>
                  <a:pt x="9988364" y="6516376"/>
                </a:lnTo>
                <a:lnTo>
                  <a:pt x="9988644" y="6515814"/>
                </a:lnTo>
                <a:lnTo>
                  <a:pt x="9988924" y="6515345"/>
                </a:lnTo>
                <a:lnTo>
                  <a:pt x="9989578" y="6514127"/>
                </a:lnTo>
                <a:lnTo>
                  <a:pt x="9990138" y="6512815"/>
                </a:lnTo>
                <a:lnTo>
                  <a:pt x="10013764" y="6455922"/>
                </a:lnTo>
                <a:lnTo>
                  <a:pt x="10037576" y="6399218"/>
                </a:lnTo>
                <a:lnTo>
                  <a:pt x="10061202" y="6342325"/>
                </a:lnTo>
                <a:lnTo>
                  <a:pt x="10085015" y="6285527"/>
                </a:lnTo>
                <a:lnTo>
                  <a:pt x="10108734" y="6342513"/>
                </a:lnTo>
                <a:lnTo>
                  <a:pt x="10132546" y="6399593"/>
                </a:lnTo>
                <a:lnTo>
                  <a:pt x="10156359" y="6456578"/>
                </a:lnTo>
                <a:lnTo>
                  <a:pt x="10180172" y="6513658"/>
                </a:lnTo>
                <a:lnTo>
                  <a:pt x="10180825" y="6514689"/>
                </a:lnTo>
                <a:lnTo>
                  <a:pt x="10181386" y="6515720"/>
                </a:lnTo>
                <a:lnTo>
                  <a:pt x="10182039" y="6516657"/>
                </a:lnTo>
                <a:lnTo>
                  <a:pt x="10182786" y="6517688"/>
                </a:lnTo>
                <a:lnTo>
                  <a:pt x="10183533" y="6518626"/>
                </a:lnTo>
                <a:lnTo>
                  <a:pt x="10184374" y="6519563"/>
                </a:lnTo>
                <a:lnTo>
                  <a:pt x="10185308" y="6520313"/>
                </a:lnTo>
                <a:lnTo>
                  <a:pt x="10185774" y="6520875"/>
                </a:lnTo>
                <a:lnTo>
                  <a:pt x="10186241" y="6521156"/>
                </a:lnTo>
                <a:lnTo>
                  <a:pt x="10187269" y="6521906"/>
                </a:lnTo>
                <a:lnTo>
                  <a:pt x="10188389" y="6522656"/>
                </a:lnTo>
                <a:lnTo>
                  <a:pt x="10189416" y="6523218"/>
                </a:lnTo>
                <a:lnTo>
                  <a:pt x="10190537" y="6523687"/>
                </a:lnTo>
                <a:lnTo>
                  <a:pt x="10191658" y="6524062"/>
                </a:lnTo>
                <a:lnTo>
                  <a:pt x="10192405" y="6524156"/>
                </a:lnTo>
                <a:lnTo>
                  <a:pt x="10192965" y="6524343"/>
                </a:lnTo>
                <a:lnTo>
                  <a:pt x="10193525" y="6524531"/>
                </a:lnTo>
                <a:lnTo>
                  <a:pt x="10194272" y="6524624"/>
                </a:lnTo>
                <a:lnTo>
                  <a:pt x="10195486" y="6524624"/>
                </a:lnTo>
                <a:lnTo>
                  <a:pt x="10197074" y="6524531"/>
                </a:lnTo>
                <a:lnTo>
                  <a:pt x="10197914" y="6524343"/>
                </a:lnTo>
                <a:lnTo>
                  <a:pt x="10198661" y="6524249"/>
                </a:lnTo>
                <a:lnTo>
                  <a:pt x="10199315" y="6524062"/>
                </a:lnTo>
                <a:lnTo>
                  <a:pt x="10200155" y="6523874"/>
                </a:lnTo>
                <a:lnTo>
                  <a:pt x="10200809" y="6523687"/>
                </a:lnTo>
                <a:lnTo>
                  <a:pt x="10201556" y="6523406"/>
                </a:lnTo>
                <a:lnTo>
                  <a:pt x="10202863" y="6522750"/>
                </a:lnTo>
                <a:lnTo>
                  <a:pt x="10204171" y="6521906"/>
                </a:lnTo>
                <a:lnTo>
                  <a:pt x="10204731" y="6521531"/>
                </a:lnTo>
                <a:lnTo>
                  <a:pt x="10205385" y="6521156"/>
                </a:lnTo>
                <a:lnTo>
                  <a:pt x="10206412" y="6520125"/>
                </a:lnTo>
                <a:lnTo>
                  <a:pt x="10207439" y="6519094"/>
                </a:lnTo>
                <a:lnTo>
                  <a:pt x="10207813" y="6518438"/>
                </a:lnTo>
                <a:lnTo>
                  <a:pt x="10208280" y="6517876"/>
                </a:lnTo>
                <a:lnTo>
                  <a:pt x="10208933" y="6516657"/>
                </a:lnTo>
                <a:lnTo>
                  <a:pt x="10209680" y="6515345"/>
                </a:lnTo>
                <a:lnTo>
                  <a:pt x="10209867" y="6514689"/>
                </a:lnTo>
                <a:lnTo>
                  <a:pt x="10210147" y="6514033"/>
                </a:lnTo>
                <a:lnTo>
                  <a:pt x="10210521" y="6512627"/>
                </a:lnTo>
                <a:lnTo>
                  <a:pt x="10210614" y="6511877"/>
                </a:lnTo>
                <a:lnTo>
                  <a:pt x="10210708" y="6511128"/>
                </a:lnTo>
                <a:lnTo>
                  <a:pt x="10210801" y="6509628"/>
                </a:lnTo>
                <a:lnTo>
                  <a:pt x="10210708" y="6508878"/>
                </a:lnTo>
                <a:lnTo>
                  <a:pt x="10210708" y="6508035"/>
                </a:lnTo>
                <a:lnTo>
                  <a:pt x="10210614" y="6507191"/>
                </a:lnTo>
                <a:lnTo>
                  <a:pt x="10210521" y="6506441"/>
                </a:lnTo>
                <a:lnTo>
                  <a:pt x="10210334" y="6505598"/>
                </a:lnTo>
                <a:lnTo>
                  <a:pt x="10210147" y="6504942"/>
                </a:lnTo>
                <a:lnTo>
                  <a:pt x="10209680" y="6503442"/>
                </a:lnTo>
                <a:lnTo>
                  <a:pt x="10183066" y="6442145"/>
                </a:lnTo>
                <a:lnTo>
                  <a:pt x="10156546" y="6380847"/>
                </a:lnTo>
                <a:lnTo>
                  <a:pt x="10129932" y="6319456"/>
                </a:lnTo>
                <a:lnTo>
                  <a:pt x="10103411" y="6258159"/>
                </a:lnTo>
                <a:lnTo>
                  <a:pt x="10102664" y="6256659"/>
                </a:lnTo>
                <a:lnTo>
                  <a:pt x="10102010" y="6255253"/>
                </a:lnTo>
                <a:lnTo>
                  <a:pt x="10101170" y="6254035"/>
                </a:lnTo>
                <a:lnTo>
                  <a:pt x="10100329" y="6252816"/>
                </a:lnTo>
                <a:lnTo>
                  <a:pt x="10099489" y="6251691"/>
                </a:lnTo>
                <a:lnTo>
                  <a:pt x="10099022" y="6251129"/>
                </a:lnTo>
                <a:lnTo>
                  <a:pt x="10098555" y="6250567"/>
                </a:lnTo>
                <a:lnTo>
                  <a:pt x="10097528" y="6249536"/>
                </a:lnTo>
                <a:lnTo>
                  <a:pt x="10096968" y="6249161"/>
                </a:lnTo>
                <a:lnTo>
                  <a:pt x="10096501" y="6248692"/>
                </a:lnTo>
                <a:lnTo>
                  <a:pt x="10095287" y="6247849"/>
                </a:lnTo>
                <a:lnTo>
                  <a:pt x="10094726" y="6247567"/>
                </a:lnTo>
                <a:lnTo>
                  <a:pt x="10094166" y="6247193"/>
                </a:lnTo>
                <a:lnTo>
                  <a:pt x="10093419" y="6246911"/>
                </a:lnTo>
                <a:lnTo>
                  <a:pt x="10092859" y="6246630"/>
                </a:lnTo>
                <a:lnTo>
                  <a:pt x="10091458" y="6246162"/>
                </a:lnTo>
                <a:lnTo>
                  <a:pt x="10090151" y="6245693"/>
                </a:lnTo>
                <a:lnTo>
                  <a:pt x="10089310" y="6245505"/>
                </a:lnTo>
                <a:lnTo>
                  <a:pt x="10088657" y="6245412"/>
                </a:lnTo>
                <a:lnTo>
                  <a:pt x="10087816" y="6245318"/>
                </a:lnTo>
                <a:lnTo>
                  <a:pt x="10087069" y="6245224"/>
                </a:lnTo>
                <a:lnTo>
                  <a:pt x="10086229" y="6245224"/>
                </a:lnTo>
                <a:lnTo>
                  <a:pt x="10085388" y="6245224"/>
                </a:lnTo>
                <a:lnTo>
                  <a:pt x="10083801" y="6245224"/>
                </a:lnTo>
                <a:close/>
                <a:moveTo>
                  <a:pt x="9496232" y="6245224"/>
                </a:moveTo>
                <a:lnTo>
                  <a:pt x="9494646" y="6245318"/>
                </a:lnTo>
                <a:lnTo>
                  <a:pt x="9493899" y="6245412"/>
                </a:lnTo>
                <a:lnTo>
                  <a:pt x="9493152" y="6245505"/>
                </a:lnTo>
                <a:lnTo>
                  <a:pt x="9492312" y="6245693"/>
                </a:lnTo>
                <a:lnTo>
                  <a:pt x="9491565" y="6245880"/>
                </a:lnTo>
                <a:lnTo>
                  <a:pt x="9490818" y="6246255"/>
                </a:lnTo>
                <a:lnTo>
                  <a:pt x="9490165" y="6246536"/>
                </a:lnTo>
                <a:lnTo>
                  <a:pt x="9489511" y="6246818"/>
                </a:lnTo>
                <a:lnTo>
                  <a:pt x="9488765" y="6247193"/>
                </a:lnTo>
                <a:lnTo>
                  <a:pt x="9488111" y="6247474"/>
                </a:lnTo>
                <a:lnTo>
                  <a:pt x="9487551" y="6248036"/>
                </a:lnTo>
                <a:lnTo>
                  <a:pt x="9486244" y="6248880"/>
                </a:lnTo>
                <a:lnTo>
                  <a:pt x="9485777" y="6249348"/>
                </a:lnTo>
                <a:lnTo>
                  <a:pt x="9485124" y="6249911"/>
                </a:lnTo>
                <a:lnTo>
                  <a:pt x="9484657" y="6250473"/>
                </a:lnTo>
                <a:lnTo>
                  <a:pt x="9484191" y="6251035"/>
                </a:lnTo>
                <a:lnTo>
                  <a:pt x="9483164" y="6252254"/>
                </a:lnTo>
                <a:lnTo>
                  <a:pt x="9482790" y="6252816"/>
                </a:lnTo>
                <a:lnTo>
                  <a:pt x="9482417" y="6253378"/>
                </a:lnTo>
                <a:lnTo>
                  <a:pt x="9482137" y="6254128"/>
                </a:lnTo>
                <a:lnTo>
                  <a:pt x="9481857" y="6254784"/>
                </a:lnTo>
                <a:lnTo>
                  <a:pt x="9481203" y="6256190"/>
                </a:lnTo>
                <a:lnTo>
                  <a:pt x="9481017" y="6256846"/>
                </a:lnTo>
                <a:lnTo>
                  <a:pt x="9480830" y="6257596"/>
                </a:lnTo>
                <a:lnTo>
                  <a:pt x="9480737" y="6258252"/>
                </a:lnTo>
                <a:lnTo>
                  <a:pt x="9480643" y="6259096"/>
                </a:lnTo>
                <a:lnTo>
                  <a:pt x="9480550" y="6260408"/>
                </a:lnTo>
                <a:lnTo>
                  <a:pt x="9480550" y="6261439"/>
                </a:lnTo>
                <a:lnTo>
                  <a:pt x="9480643" y="6262376"/>
                </a:lnTo>
                <a:lnTo>
                  <a:pt x="9480737" y="6263314"/>
                </a:lnTo>
                <a:lnTo>
                  <a:pt x="9480923" y="6264157"/>
                </a:lnTo>
                <a:lnTo>
                  <a:pt x="9481110" y="6265001"/>
                </a:lnTo>
                <a:lnTo>
                  <a:pt x="9481390" y="6265844"/>
                </a:lnTo>
                <a:lnTo>
                  <a:pt x="9481764" y="6266688"/>
                </a:lnTo>
                <a:lnTo>
                  <a:pt x="9482137" y="6267531"/>
                </a:lnTo>
                <a:lnTo>
                  <a:pt x="9508554" y="6328547"/>
                </a:lnTo>
                <a:lnTo>
                  <a:pt x="9534972" y="6389564"/>
                </a:lnTo>
                <a:lnTo>
                  <a:pt x="9561389" y="6450580"/>
                </a:lnTo>
                <a:lnTo>
                  <a:pt x="9587900" y="6511690"/>
                </a:lnTo>
                <a:lnTo>
                  <a:pt x="9588554" y="6513096"/>
                </a:lnTo>
                <a:lnTo>
                  <a:pt x="9589300" y="6514502"/>
                </a:lnTo>
                <a:lnTo>
                  <a:pt x="9589954" y="6515814"/>
                </a:lnTo>
                <a:lnTo>
                  <a:pt x="9590794" y="6516939"/>
                </a:lnTo>
                <a:lnTo>
                  <a:pt x="9591727" y="6518157"/>
                </a:lnTo>
                <a:lnTo>
                  <a:pt x="9592101" y="6518626"/>
                </a:lnTo>
                <a:lnTo>
                  <a:pt x="9592568" y="6519282"/>
                </a:lnTo>
                <a:lnTo>
                  <a:pt x="9593688" y="6520125"/>
                </a:lnTo>
                <a:lnTo>
                  <a:pt x="9594155" y="6520594"/>
                </a:lnTo>
                <a:lnTo>
                  <a:pt x="9594715" y="6521063"/>
                </a:lnTo>
                <a:lnTo>
                  <a:pt x="9595928" y="6521906"/>
                </a:lnTo>
                <a:lnTo>
                  <a:pt x="9596488" y="6522187"/>
                </a:lnTo>
                <a:lnTo>
                  <a:pt x="9597142" y="6522656"/>
                </a:lnTo>
                <a:lnTo>
                  <a:pt x="9598355" y="6523218"/>
                </a:lnTo>
                <a:lnTo>
                  <a:pt x="9599755" y="6523687"/>
                </a:lnTo>
                <a:lnTo>
                  <a:pt x="9601249" y="6524062"/>
                </a:lnTo>
                <a:lnTo>
                  <a:pt x="9601902" y="6524249"/>
                </a:lnTo>
                <a:lnTo>
                  <a:pt x="9602743" y="6524343"/>
                </a:lnTo>
                <a:lnTo>
                  <a:pt x="9603489" y="6524531"/>
                </a:lnTo>
                <a:lnTo>
                  <a:pt x="9604236" y="6524624"/>
                </a:lnTo>
                <a:lnTo>
                  <a:pt x="9605076" y="6524624"/>
                </a:lnTo>
                <a:lnTo>
                  <a:pt x="9605916" y="6524624"/>
                </a:lnTo>
                <a:lnTo>
                  <a:pt x="9607503" y="6524624"/>
                </a:lnTo>
                <a:lnTo>
                  <a:pt x="9609184" y="6524624"/>
                </a:lnTo>
                <a:lnTo>
                  <a:pt x="9610770" y="6524343"/>
                </a:lnTo>
                <a:lnTo>
                  <a:pt x="9611424" y="6524249"/>
                </a:lnTo>
                <a:lnTo>
                  <a:pt x="9612264" y="6524062"/>
                </a:lnTo>
                <a:lnTo>
                  <a:pt x="9613571" y="6523687"/>
                </a:lnTo>
                <a:lnTo>
                  <a:pt x="9614971" y="6523218"/>
                </a:lnTo>
                <a:lnTo>
                  <a:pt x="9615625" y="6522937"/>
                </a:lnTo>
                <a:lnTo>
                  <a:pt x="9616278" y="6522656"/>
                </a:lnTo>
                <a:lnTo>
                  <a:pt x="9617398" y="6521906"/>
                </a:lnTo>
                <a:lnTo>
                  <a:pt x="9618612" y="6521063"/>
                </a:lnTo>
                <a:lnTo>
                  <a:pt x="9619078" y="6520594"/>
                </a:lnTo>
                <a:lnTo>
                  <a:pt x="9619732" y="6520125"/>
                </a:lnTo>
                <a:lnTo>
                  <a:pt x="9620665" y="6519282"/>
                </a:lnTo>
                <a:lnTo>
                  <a:pt x="9621692" y="6518157"/>
                </a:lnTo>
                <a:lnTo>
                  <a:pt x="9622066" y="6517595"/>
                </a:lnTo>
                <a:lnTo>
                  <a:pt x="9622532" y="6516939"/>
                </a:lnTo>
                <a:lnTo>
                  <a:pt x="9623372" y="6515814"/>
                </a:lnTo>
                <a:lnTo>
                  <a:pt x="9624119" y="6514502"/>
                </a:lnTo>
                <a:lnTo>
                  <a:pt x="9624866" y="6513096"/>
                </a:lnTo>
                <a:lnTo>
                  <a:pt x="9625613" y="6511690"/>
                </a:lnTo>
                <a:lnTo>
                  <a:pt x="9652124" y="6450299"/>
                </a:lnTo>
                <a:lnTo>
                  <a:pt x="9678634" y="6389001"/>
                </a:lnTo>
                <a:lnTo>
                  <a:pt x="9705145" y="6327704"/>
                </a:lnTo>
                <a:lnTo>
                  <a:pt x="9731749" y="6266313"/>
                </a:lnTo>
                <a:lnTo>
                  <a:pt x="9732216" y="6264907"/>
                </a:lnTo>
                <a:lnTo>
                  <a:pt x="9732403" y="6264063"/>
                </a:lnTo>
                <a:lnTo>
                  <a:pt x="9732590" y="6263407"/>
                </a:lnTo>
                <a:lnTo>
                  <a:pt x="9732683" y="6262564"/>
                </a:lnTo>
                <a:lnTo>
                  <a:pt x="9732776" y="6261814"/>
                </a:lnTo>
                <a:lnTo>
                  <a:pt x="9732963" y="6260970"/>
                </a:lnTo>
                <a:lnTo>
                  <a:pt x="9732963" y="6260033"/>
                </a:lnTo>
                <a:lnTo>
                  <a:pt x="9732963" y="6259377"/>
                </a:lnTo>
                <a:lnTo>
                  <a:pt x="9732776" y="6258627"/>
                </a:lnTo>
                <a:lnTo>
                  <a:pt x="9732683" y="6257877"/>
                </a:lnTo>
                <a:lnTo>
                  <a:pt x="9732590" y="6257221"/>
                </a:lnTo>
                <a:lnTo>
                  <a:pt x="9732403" y="6256471"/>
                </a:lnTo>
                <a:lnTo>
                  <a:pt x="9732216" y="6255815"/>
                </a:lnTo>
                <a:lnTo>
                  <a:pt x="9732030" y="6255066"/>
                </a:lnTo>
                <a:lnTo>
                  <a:pt x="9731749" y="6254409"/>
                </a:lnTo>
                <a:lnTo>
                  <a:pt x="9731469" y="6253847"/>
                </a:lnTo>
                <a:lnTo>
                  <a:pt x="9731096" y="6253097"/>
                </a:lnTo>
                <a:lnTo>
                  <a:pt x="9730723" y="6252535"/>
                </a:lnTo>
                <a:lnTo>
                  <a:pt x="9730349" y="6251973"/>
                </a:lnTo>
                <a:lnTo>
                  <a:pt x="9729509" y="6250754"/>
                </a:lnTo>
                <a:lnTo>
                  <a:pt x="9728949" y="6250286"/>
                </a:lnTo>
                <a:lnTo>
                  <a:pt x="9728482" y="6249629"/>
                </a:lnTo>
                <a:lnTo>
                  <a:pt x="9727455" y="6248692"/>
                </a:lnTo>
                <a:lnTo>
                  <a:pt x="9726802" y="6248317"/>
                </a:lnTo>
                <a:lnTo>
                  <a:pt x="9726242" y="6247755"/>
                </a:lnTo>
                <a:lnTo>
                  <a:pt x="9725682" y="6247380"/>
                </a:lnTo>
                <a:lnTo>
                  <a:pt x="9724935" y="6247099"/>
                </a:lnTo>
                <a:lnTo>
                  <a:pt x="9724282" y="6246724"/>
                </a:lnTo>
                <a:lnTo>
                  <a:pt x="9723722" y="6246443"/>
                </a:lnTo>
                <a:lnTo>
                  <a:pt x="9722881" y="6246162"/>
                </a:lnTo>
                <a:lnTo>
                  <a:pt x="9722228" y="6245880"/>
                </a:lnTo>
                <a:lnTo>
                  <a:pt x="9720734" y="6245505"/>
                </a:lnTo>
                <a:lnTo>
                  <a:pt x="9719147" y="6245224"/>
                </a:lnTo>
                <a:lnTo>
                  <a:pt x="9717561" y="6245224"/>
                </a:lnTo>
                <a:lnTo>
                  <a:pt x="9716347" y="6245224"/>
                </a:lnTo>
                <a:lnTo>
                  <a:pt x="9715040" y="6245412"/>
                </a:lnTo>
                <a:lnTo>
                  <a:pt x="9714480" y="6245599"/>
                </a:lnTo>
                <a:lnTo>
                  <a:pt x="9713827" y="6245693"/>
                </a:lnTo>
                <a:lnTo>
                  <a:pt x="9712613" y="6246162"/>
                </a:lnTo>
                <a:lnTo>
                  <a:pt x="9711493" y="6246630"/>
                </a:lnTo>
                <a:lnTo>
                  <a:pt x="9710466" y="6247193"/>
                </a:lnTo>
                <a:lnTo>
                  <a:pt x="9709813" y="6247474"/>
                </a:lnTo>
                <a:lnTo>
                  <a:pt x="9709346" y="6247849"/>
                </a:lnTo>
                <a:lnTo>
                  <a:pt x="9708412" y="6248598"/>
                </a:lnTo>
                <a:lnTo>
                  <a:pt x="9707386" y="6249442"/>
                </a:lnTo>
                <a:lnTo>
                  <a:pt x="9707012" y="6249911"/>
                </a:lnTo>
                <a:lnTo>
                  <a:pt x="9706546" y="6250286"/>
                </a:lnTo>
                <a:lnTo>
                  <a:pt x="9705705" y="6251129"/>
                </a:lnTo>
                <a:lnTo>
                  <a:pt x="9704959" y="6252160"/>
                </a:lnTo>
                <a:lnTo>
                  <a:pt x="9704118" y="6253097"/>
                </a:lnTo>
                <a:lnTo>
                  <a:pt x="9703465" y="6254128"/>
                </a:lnTo>
                <a:lnTo>
                  <a:pt x="9702905" y="6255066"/>
                </a:lnTo>
                <a:lnTo>
                  <a:pt x="9702345" y="6256190"/>
                </a:lnTo>
                <a:lnTo>
                  <a:pt x="9678541" y="6313176"/>
                </a:lnTo>
                <a:lnTo>
                  <a:pt x="9654737" y="6370162"/>
                </a:lnTo>
                <a:lnTo>
                  <a:pt x="9630934" y="6427148"/>
                </a:lnTo>
                <a:lnTo>
                  <a:pt x="9607130" y="6484228"/>
                </a:lnTo>
                <a:lnTo>
                  <a:pt x="9583326" y="6427336"/>
                </a:lnTo>
                <a:lnTo>
                  <a:pt x="9559709" y="6370537"/>
                </a:lnTo>
                <a:lnTo>
                  <a:pt x="9535905" y="6313739"/>
                </a:lnTo>
                <a:lnTo>
                  <a:pt x="9512288" y="6256940"/>
                </a:lnTo>
                <a:lnTo>
                  <a:pt x="9511822" y="6255722"/>
                </a:lnTo>
                <a:lnTo>
                  <a:pt x="9511168" y="6254503"/>
                </a:lnTo>
                <a:lnTo>
                  <a:pt x="9510515" y="6253378"/>
                </a:lnTo>
                <a:lnTo>
                  <a:pt x="9509675" y="6252347"/>
                </a:lnTo>
                <a:lnTo>
                  <a:pt x="9508928" y="6251223"/>
                </a:lnTo>
                <a:lnTo>
                  <a:pt x="9508554" y="6250754"/>
                </a:lnTo>
                <a:lnTo>
                  <a:pt x="9508088" y="6250286"/>
                </a:lnTo>
                <a:lnTo>
                  <a:pt x="9507154" y="6249348"/>
                </a:lnTo>
                <a:lnTo>
                  <a:pt x="9506221" y="6248598"/>
                </a:lnTo>
                <a:lnTo>
                  <a:pt x="9505101" y="6247755"/>
                </a:lnTo>
                <a:lnTo>
                  <a:pt x="9504634" y="6247474"/>
                </a:lnTo>
                <a:lnTo>
                  <a:pt x="9503980" y="6247193"/>
                </a:lnTo>
                <a:lnTo>
                  <a:pt x="9502860" y="6246630"/>
                </a:lnTo>
                <a:lnTo>
                  <a:pt x="9501647" y="6246162"/>
                </a:lnTo>
                <a:lnTo>
                  <a:pt x="9500340" y="6245693"/>
                </a:lnTo>
                <a:lnTo>
                  <a:pt x="9499686" y="6245505"/>
                </a:lnTo>
                <a:lnTo>
                  <a:pt x="9499126" y="6245412"/>
                </a:lnTo>
                <a:lnTo>
                  <a:pt x="9497633" y="6245224"/>
                </a:lnTo>
                <a:lnTo>
                  <a:pt x="9496979" y="6245224"/>
                </a:lnTo>
                <a:close/>
                <a:moveTo>
                  <a:pt x="11014312" y="6243637"/>
                </a:moveTo>
                <a:lnTo>
                  <a:pt x="11009463" y="6243731"/>
                </a:lnTo>
                <a:lnTo>
                  <a:pt x="11004707" y="6243917"/>
                </a:lnTo>
                <a:lnTo>
                  <a:pt x="11000045" y="6244384"/>
                </a:lnTo>
                <a:lnTo>
                  <a:pt x="10995475" y="6245038"/>
                </a:lnTo>
                <a:lnTo>
                  <a:pt x="10990999" y="6245784"/>
                </a:lnTo>
                <a:lnTo>
                  <a:pt x="10986709" y="6246811"/>
                </a:lnTo>
                <a:lnTo>
                  <a:pt x="10982326" y="6247931"/>
                </a:lnTo>
                <a:lnTo>
                  <a:pt x="10978223" y="6249238"/>
                </a:lnTo>
                <a:lnTo>
                  <a:pt x="10974213" y="6250639"/>
                </a:lnTo>
                <a:lnTo>
                  <a:pt x="10970297" y="6252226"/>
                </a:lnTo>
                <a:lnTo>
                  <a:pt x="10966567" y="6253999"/>
                </a:lnTo>
                <a:lnTo>
                  <a:pt x="10962930" y="6255866"/>
                </a:lnTo>
                <a:lnTo>
                  <a:pt x="10959386" y="6257920"/>
                </a:lnTo>
                <a:lnTo>
                  <a:pt x="10956029" y="6260067"/>
                </a:lnTo>
                <a:lnTo>
                  <a:pt x="10952858" y="6262307"/>
                </a:lnTo>
                <a:lnTo>
                  <a:pt x="10949781" y="6264735"/>
                </a:lnTo>
                <a:lnTo>
                  <a:pt x="10946890" y="6267348"/>
                </a:lnTo>
                <a:lnTo>
                  <a:pt x="10944092" y="6269962"/>
                </a:lnTo>
                <a:lnTo>
                  <a:pt x="10941481" y="6272763"/>
                </a:lnTo>
                <a:lnTo>
                  <a:pt x="10938963" y="6275657"/>
                </a:lnTo>
                <a:lnTo>
                  <a:pt x="10936725" y="6278644"/>
                </a:lnTo>
                <a:lnTo>
                  <a:pt x="10934674" y="6281818"/>
                </a:lnTo>
                <a:lnTo>
                  <a:pt x="10932715" y="6285085"/>
                </a:lnTo>
                <a:lnTo>
                  <a:pt x="10931037" y="6288352"/>
                </a:lnTo>
                <a:lnTo>
                  <a:pt x="10929452" y="6291806"/>
                </a:lnTo>
                <a:lnTo>
                  <a:pt x="10928146" y="6295260"/>
                </a:lnTo>
                <a:lnTo>
                  <a:pt x="10926934" y="6298901"/>
                </a:lnTo>
                <a:lnTo>
                  <a:pt x="10926094" y="6302635"/>
                </a:lnTo>
                <a:lnTo>
                  <a:pt x="10925255" y="6306369"/>
                </a:lnTo>
                <a:lnTo>
                  <a:pt x="10924696" y="6310197"/>
                </a:lnTo>
                <a:lnTo>
                  <a:pt x="10924416" y="6314117"/>
                </a:lnTo>
                <a:lnTo>
                  <a:pt x="10924323" y="6318131"/>
                </a:lnTo>
                <a:lnTo>
                  <a:pt x="10924323" y="6318878"/>
                </a:lnTo>
                <a:lnTo>
                  <a:pt x="10924416" y="6322986"/>
                </a:lnTo>
                <a:lnTo>
                  <a:pt x="10924602" y="6327000"/>
                </a:lnTo>
                <a:lnTo>
                  <a:pt x="10925069" y="6330827"/>
                </a:lnTo>
                <a:lnTo>
                  <a:pt x="10925628" y="6334655"/>
                </a:lnTo>
                <a:lnTo>
                  <a:pt x="10926467" y="6338202"/>
                </a:lnTo>
                <a:lnTo>
                  <a:pt x="10927307" y="6341656"/>
                </a:lnTo>
                <a:lnTo>
                  <a:pt x="10928519" y="6345017"/>
                </a:lnTo>
                <a:lnTo>
                  <a:pt x="10929825" y="6348284"/>
                </a:lnTo>
                <a:lnTo>
                  <a:pt x="10931223" y="6351364"/>
                </a:lnTo>
                <a:lnTo>
                  <a:pt x="10932902" y="6354352"/>
                </a:lnTo>
                <a:lnTo>
                  <a:pt x="10934767" y="6357246"/>
                </a:lnTo>
                <a:lnTo>
                  <a:pt x="10936725" y="6359953"/>
                </a:lnTo>
                <a:lnTo>
                  <a:pt x="10938870" y="6362660"/>
                </a:lnTo>
                <a:lnTo>
                  <a:pt x="10941388" y="6365180"/>
                </a:lnTo>
                <a:lnTo>
                  <a:pt x="10943906" y="6367701"/>
                </a:lnTo>
                <a:lnTo>
                  <a:pt x="10946610" y="6370035"/>
                </a:lnTo>
                <a:lnTo>
                  <a:pt x="10952672" y="6374516"/>
                </a:lnTo>
                <a:lnTo>
                  <a:pt x="10955936" y="6376569"/>
                </a:lnTo>
                <a:lnTo>
                  <a:pt x="10959386" y="6378716"/>
                </a:lnTo>
                <a:lnTo>
                  <a:pt x="10963116" y="6380677"/>
                </a:lnTo>
                <a:lnTo>
                  <a:pt x="10966940" y="6382544"/>
                </a:lnTo>
                <a:lnTo>
                  <a:pt x="10971043" y="6384317"/>
                </a:lnTo>
                <a:lnTo>
                  <a:pt x="10975332" y="6386091"/>
                </a:lnTo>
                <a:lnTo>
                  <a:pt x="10984285" y="6389265"/>
                </a:lnTo>
                <a:lnTo>
                  <a:pt x="10994263" y="6392346"/>
                </a:lnTo>
                <a:lnTo>
                  <a:pt x="11004801" y="6395053"/>
                </a:lnTo>
                <a:lnTo>
                  <a:pt x="11016271" y="6397760"/>
                </a:lnTo>
                <a:lnTo>
                  <a:pt x="11026529" y="6400094"/>
                </a:lnTo>
                <a:lnTo>
                  <a:pt x="11035854" y="6402428"/>
                </a:lnTo>
                <a:lnTo>
                  <a:pt x="11044247" y="6404948"/>
                </a:lnTo>
                <a:lnTo>
                  <a:pt x="11051707" y="6407375"/>
                </a:lnTo>
                <a:lnTo>
                  <a:pt x="11058328" y="6410082"/>
                </a:lnTo>
                <a:lnTo>
                  <a:pt x="11061312" y="6411389"/>
                </a:lnTo>
                <a:lnTo>
                  <a:pt x="11064110" y="6412790"/>
                </a:lnTo>
                <a:lnTo>
                  <a:pt x="11069146" y="6415777"/>
                </a:lnTo>
                <a:lnTo>
                  <a:pt x="11073529" y="6418764"/>
                </a:lnTo>
                <a:lnTo>
                  <a:pt x="11075394" y="6420351"/>
                </a:lnTo>
                <a:lnTo>
                  <a:pt x="11077166" y="6421938"/>
                </a:lnTo>
                <a:lnTo>
                  <a:pt x="11078658" y="6423618"/>
                </a:lnTo>
                <a:lnTo>
                  <a:pt x="11080150" y="6425299"/>
                </a:lnTo>
                <a:lnTo>
                  <a:pt x="11082574" y="6428846"/>
                </a:lnTo>
                <a:lnTo>
                  <a:pt x="11084439" y="6432580"/>
                </a:lnTo>
                <a:lnTo>
                  <a:pt x="11085838" y="6436501"/>
                </a:lnTo>
                <a:lnTo>
                  <a:pt x="11086398" y="6438554"/>
                </a:lnTo>
                <a:lnTo>
                  <a:pt x="11086864" y="6440702"/>
                </a:lnTo>
                <a:lnTo>
                  <a:pt x="11087330" y="6445089"/>
                </a:lnTo>
                <a:lnTo>
                  <a:pt x="11087517" y="6449663"/>
                </a:lnTo>
                <a:lnTo>
                  <a:pt x="11087517" y="6450503"/>
                </a:lnTo>
                <a:lnTo>
                  <a:pt x="11087237" y="6455451"/>
                </a:lnTo>
                <a:lnTo>
                  <a:pt x="11086957" y="6457878"/>
                </a:lnTo>
                <a:lnTo>
                  <a:pt x="11086398" y="6460212"/>
                </a:lnTo>
                <a:lnTo>
                  <a:pt x="11085745" y="6462546"/>
                </a:lnTo>
                <a:lnTo>
                  <a:pt x="11085092" y="6464786"/>
                </a:lnTo>
                <a:lnTo>
                  <a:pt x="11084160" y="6467027"/>
                </a:lnTo>
                <a:lnTo>
                  <a:pt x="11083227" y="6469174"/>
                </a:lnTo>
                <a:lnTo>
                  <a:pt x="11082015" y="6471227"/>
                </a:lnTo>
                <a:lnTo>
                  <a:pt x="11080709" y="6473188"/>
                </a:lnTo>
                <a:lnTo>
                  <a:pt x="11079404" y="6475148"/>
                </a:lnTo>
                <a:lnTo>
                  <a:pt x="11077912" y="6477015"/>
                </a:lnTo>
                <a:lnTo>
                  <a:pt x="11074554" y="6480563"/>
                </a:lnTo>
                <a:lnTo>
                  <a:pt x="11072689" y="6482243"/>
                </a:lnTo>
                <a:lnTo>
                  <a:pt x="11070731" y="6483830"/>
                </a:lnTo>
                <a:lnTo>
                  <a:pt x="11068773" y="6485417"/>
                </a:lnTo>
                <a:lnTo>
                  <a:pt x="11066628" y="6486724"/>
                </a:lnTo>
                <a:lnTo>
                  <a:pt x="11061872" y="6489338"/>
                </a:lnTo>
                <a:lnTo>
                  <a:pt x="11056929" y="6491578"/>
                </a:lnTo>
                <a:lnTo>
                  <a:pt x="11051521" y="6493445"/>
                </a:lnTo>
                <a:lnTo>
                  <a:pt x="11048630" y="6494378"/>
                </a:lnTo>
                <a:lnTo>
                  <a:pt x="11045739" y="6495032"/>
                </a:lnTo>
                <a:lnTo>
                  <a:pt x="11039678" y="6496059"/>
                </a:lnTo>
                <a:lnTo>
                  <a:pt x="11033150" y="6496712"/>
                </a:lnTo>
                <a:lnTo>
                  <a:pt x="11026435" y="6496992"/>
                </a:lnTo>
                <a:lnTo>
                  <a:pt x="11020001" y="6496806"/>
                </a:lnTo>
                <a:lnTo>
                  <a:pt x="11013753" y="6496526"/>
                </a:lnTo>
                <a:lnTo>
                  <a:pt x="11010676" y="6496245"/>
                </a:lnTo>
                <a:lnTo>
                  <a:pt x="11007785" y="6495779"/>
                </a:lnTo>
                <a:lnTo>
                  <a:pt x="11001910" y="6494939"/>
                </a:lnTo>
                <a:lnTo>
                  <a:pt x="10996128" y="6493818"/>
                </a:lnTo>
                <a:lnTo>
                  <a:pt x="10990533" y="6492418"/>
                </a:lnTo>
                <a:lnTo>
                  <a:pt x="10985124" y="6490831"/>
                </a:lnTo>
                <a:lnTo>
                  <a:pt x="10979809" y="6488964"/>
                </a:lnTo>
                <a:lnTo>
                  <a:pt x="10974586" y="6486817"/>
                </a:lnTo>
                <a:lnTo>
                  <a:pt x="10969364" y="6484390"/>
                </a:lnTo>
                <a:lnTo>
                  <a:pt x="10964422" y="6481776"/>
                </a:lnTo>
                <a:lnTo>
                  <a:pt x="10959386" y="6478789"/>
                </a:lnTo>
                <a:lnTo>
                  <a:pt x="10954537" y="6475615"/>
                </a:lnTo>
                <a:lnTo>
                  <a:pt x="10949594" y="6472161"/>
                </a:lnTo>
                <a:lnTo>
                  <a:pt x="10944745" y="6468520"/>
                </a:lnTo>
                <a:lnTo>
                  <a:pt x="10939896" y="6464506"/>
                </a:lnTo>
                <a:lnTo>
                  <a:pt x="10939057" y="6463853"/>
                </a:lnTo>
                <a:lnTo>
                  <a:pt x="10938217" y="6463199"/>
                </a:lnTo>
                <a:lnTo>
                  <a:pt x="10935979" y="6462079"/>
                </a:lnTo>
                <a:lnTo>
                  <a:pt x="10934674" y="6461706"/>
                </a:lnTo>
                <a:lnTo>
                  <a:pt x="10933368" y="6461332"/>
                </a:lnTo>
                <a:lnTo>
                  <a:pt x="10930571" y="6460959"/>
                </a:lnTo>
                <a:lnTo>
                  <a:pt x="10927493" y="6461426"/>
                </a:lnTo>
                <a:lnTo>
                  <a:pt x="10924789" y="6462172"/>
                </a:lnTo>
                <a:lnTo>
                  <a:pt x="10922271" y="6463573"/>
                </a:lnTo>
                <a:lnTo>
                  <a:pt x="10920033" y="6465440"/>
                </a:lnTo>
                <a:lnTo>
                  <a:pt x="10919100" y="6466466"/>
                </a:lnTo>
                <a:lnTo>
                  <a:pt x="10918168" y="6467680"/>
                </a:lnTo>
                <a:lnTo>
                  <a:pt x="10916862" y="6470201"/>
                </a:lnTo>
                <a:lnTo>
                  <a:pt x="10916303" y="6471694"/>
                </a:lnTo>
                <a:lnTo>
                  <a:pt x="10915930" y="6473188"/>
                </a:lnTo>
                <a:lnTo>
                  <a:pt x="10915743" y="6474681"/>
                </a:lnTo>
                <a:lnTo>
                  <a:pt x="10915650" y="6476268"/>
                </a:lnTo>
                <a:lnTo>
                  <a:pt x="10915743" y="6478135"/>
                </a:lnTo>
                <a:lnTo>
                  <a:pt x="10916023" y="6479909"/>
                </a:lnTo>
                <a:lnTo>
                  <a:pt x="10916676" y="6481589"/>
                </a:lnTo>
                <a:lnTo>
                  <a:pt x="10917329" y="6483083"/>
                </a:lnTo>
                <a:lnTo>
                  <a:pt x="10918075" y="6484577"/>
                </a:lnTo>
                <a:lnTo>
                  <a:pt x="10919194" y="6485884"/>
                </a:lnTo>
                <a:lnTo>
                  <a:pt x="10920219" y="6487097"/>
                </a:lnTo>
                <a:lnTo>
                  <a:pt x="10921525" y="6487937"/>
                </a:lnTo>
                <a:lnTo>
                  <a:pt x="10927307" y="6492325"/>
                </a:lnTo>
                <a:lnTo>
                  <a:pt x="10930198" y="6494472"/>
                </a:lnTo>
                <a:lnTo>
                  <a:pt x="10933088" y="6496526"/>
                </a:lnTo>
                <a:lnTo>
                  <a:pt x="10938963" y="6500353"/>
                </a:lnTo>
                <a:lnTo>
                  <a:pt x="10945025" y="6503900"/>
                </a:lnTo>
                <a:lnTo>
                  <a:pt x="10951086" y="6507261"/>
                </a:lnTo>
                <a:lnTo>
                  <a:pt x="10957241" y="6510155"/>
                </a:lnTo>
                <a:lnTo>
                  <a:pt x="10963489" y="6512955"/>
                </a:lnTo>
                <a:lnTo>
                  <a:pt x="10969924" y="6515382"/>
                </a:lnTo>
                <a:lnTo>
                  <a:pt x="10976358" y="6517530"/>
                </a:lnTo>
                <a:lnTo>
                  <a:pt x="10982979" y="6519397"/>
                </a:lnTo>
                <a:lnTo>
                  <a:pt x="10989600" y="6520984"/>
                </a:lnTo>
                <a:lnTo>
                  <a:pt x="10996501" y="6522290"/>
                </a:lnTo>
                <a:lnTo>
                  <a:pt x="11003495" y="6523317"/>
                </a:lnTo>
                <a:lnTo>
                  <a:pt x="11010582" y="6524064"/>
                </a:lnTo>
                <a:lnTo>
                  <a:pt x="11017856" y="6524531"/>
                </a:lnTo>
                <a:lnTo>
                  <a:pt x="11025223" y="6524624"/>
                </a:lnTo>
                <a:lnTo>
                  <a:pt x="11030352" y="6524531"/>
                </a:lnTo>
                <a:lnTo>
                  <a:pt x="11035295" y="6524251"/>
                </a:lnTo>
                <a:lnTo>
                  <a:pt x="11040144" y="6523877"/>
                </a:lnTo>
                <a:lnTo>
                  <a:pt x="11044993" y="6523224"/>
                </a:lnTo>
                <a:lnTo>
                  <a:pt x="11049562" y="6522477"/>
                </a:lnTo>
                <a:lnTo>
                  <a:pt x="11054039" y="6521450"/>
                </a:lnTo>
                <a:lnTo>
                  <a:pt x="11058608" y="6520423"/>
                </a:lnTo>
                <a:lnTo>
                  <a:pt x="11062804" y="6519117"/>
                </a:lnTo>
                <a:lnTo>
                  <a:pt x="11067001" y="6517716"/>
                </a:lnTo>
                <a:lnTo>
                  <a:pt x="11071011" y="6516129"/>
                </a:lnTo>
                <a:lnTo>
                  <a:pt x="11074927" y="6514356"/>
                </a:lnTo>
                <a:lnTo>
                  <a:pt x="11078751" y="6512489"/>
                </a:lnTo>
                <a:lnTo>
                  <a:pt x="11082388" y="6510435"/>
                </a:lnTo>
                <a:lnTo>
                  <a:pt x="11085931" y="6508288"/>
                </a:lnTo>
                <a:lnTo>
                  <a:pt x="11089289" y="6506047"/>
                </a:lnTo>
                <a:lnTo>
                  <a:pt x="11092459" y="6503620"/>
                </a:lnTo>
                <a:lnTo>
                  <a:pt x="11095443" y="6501006"/>
                </a:lnTo>
                <a:lnTo>
                  <a:pt x="11098334" y="6498299"/>
                </a:lnTo>
                <a:lnTo>
                  <a:pt x="11101039" y="6495405"/>
                </a:lnTo>
                <a:lnTo>
                  <a:pt x="11103650" y="6492325"/>
                </a:lnTo>
                <a:lnTo>
                  <a:pt x="11105888" y="6489338"/>
                </a:lnTo>
                <a:lnTo>
                  <a:pt x="11108126" y="6486070"/>
                </a:lnTo>
                <a:lnTo>
                  <a:pt x="11110084" y="6482710"/>
                </a:lnTo>
                <a:lnTo>
                  <a:pt x="11111856" y="6479162"/>
                </a:lnTo>
                <a:lnTo>
                  <a:pt x="11113441" y="6475615"/>
                </a:lnTo>
                <a:lnTo>
                  <a:pt x="11114747" y="6471881"/>
                </a:lnTo>
                <a:lnTo>
                  <a:pt x="11116052" y="6468053"/>
                </a:lnTo>
                <a:lnTo>
                  <a:pt x="11117078" y="6464133"/>
                </a:lnTo>
                <a:lnTo>
                  <a:pt x="11117824" y="6460119"/>
                </a:lnTo>
                <a:lnTo>
                  <a:pt x="11118290" y="6456011"/>
                </a:lnTo>
                <a:lnTo>
                  <a:pt x="11118757" y="6451717"/>
                </a:lnTo>
                <a:lnTo>
                  <a:pt x="11118850" y="6447423"/>
                </a:lnTo>
                <a:lnTo>
                  <a:pt x="11118850" y="6446676"/>
                </a:lnTo>
                <a:lnTo>
                  <a:pt x="11118757" y="6442662"/>
                </a:lnTo>
                <a:lnTo>
                  <a:pt x="11118477" y="6438928"/>
                </a:lnTo>
                <a:lnTo>
                  <a:pt x="11118011" y="6435287"/>
                </a:lnTo>
                <a:lnTo>
                  <a:pt x="11117451" y="6431740"/>
                </a:lnTo>
                <a:lnTo>
                  <a:pt x="11116798" y="6428473"/>
                </a:lnTo>
                <a:lnTo>
                  <a:pt x="11116239" y="6426792"/>
                </a:lnTo>
                <a:lnTo>
                  <a:pt x="11115773" y="6425112"/>
                </a:lnTo>
                <a:lnTo>
                  <a:pt x="11114654" y="6421845"/>
                </a:lnTo>
                <a:lnTo>
                  <a:pt x="11113441" y="6418764"/>
                </a:lnTo>
                <a:lnTo>
                  <a:pt x="11112042" y="6415777"/>
                </a:lnTo>
                <a:lnTo>
                  <a:pt x="11110364" y="6412790"/>
                </a:lnTo>
                <a:lnTo>
                  <a:pt x="11108592" y="6410082"/>
                </a:lnTo>
                <a:lnTo>
                  <a:pt x="11106634" y="6407282"/>
                </a:lnTo>
                <a:lnTo>
                  <a:pt x="11104582" y="6404668"/>
                </a:lnTo>
                <a:lnTo>
                  <a:pt x="11102251" y="6402054"/>
                </a:lnTo>
                <a:lnTo>
                  <a:pt x="11099826" y="6399627"/>
                </a:lnTo>
                <a:lnTo>
                  <a:pt x="11097122" y="6397293"/>
                </a:lnTo>
                <a:lnTo>
                  <a:pt x="11094324" y="6394959"/>
                </a:lnTo>
                <a:lnTo>
                  <a:pt x="11091247" y="6392719"/>
                </a:lnTo>
                <a:lnTo>
                  <a:pt x="11087983" y="6390572"/>
                </a:lnTo>
                <a:lnTo>
                  <a:pt x="11084719" y="6388612"/>
                </a:lnTo>
                <a:lnTo>
                  <a:pt x="11077352" y="6384691"/>
                </a:lnTo>
                <a:lnTo>
                  <a:pt x="11073435" y="6382824"/>
                </a:lnTo>
                <a:lnTo>
                  <a:pt x="11069239" y="6381144"/>
                </a:lnTo>
                <a:lnTo>
                  <a:pt x="11060473" y="6377783"/>
                </a:lnTo>
                <a:lnTo>
                  <a:pt x="11050961" y="6374702"/>
                </a:lnTo>
                <a:lnTo>
                  <a:pt x="11040610" y="6371902"/>
                </a:lnTo>
                <a:lnTo>
                  <a:pt x="11029513" y="6369288"/>
                </a:lnTo>
                <a:lnTo>
                  <a:pt x="11018789" y="6366861"/>
                </a:lnTo>
                <a:lnTo>
                  <a:pt x="11013753" y="6365554"/>
                </a:lnTo>
                <a:lnTo>
                  <a:pt x="11008997" y="6364340"/>
                </a:lnTo>
                <a:lnTo>
                  <a:pt x="11000324" y="6361726"/>
                </a:lnTo>
                <a:lnTo>
                  <a:pt x="10992491" y="6359206"/>
                </a:lnTo>
                <a:lnTo>
                  <a:pt x="10985590" y="6356405"/>
                </a:lnTo>
                <a:lnTo>
                  <a:pt x="10979529" y="6353605"/>
                </a:lnTo>
                <a:lnTo>
                  <a:pt x="10974213" y="6350618"/>
                </a:lnTo>
                <a:lnTo>
                  <a:pt x="10971882" y="6349124"/>
                </a:lnTo>
                <a:lnTo>
                  <a:pt x="10969737" y="6347630"/>
                </a:lnTo>
                <a:lnTo>
                  <a:pt x="10966007" y="6344363"/>
                </a:lnTo>
                <a:lnTo>
                  <a:pt x="10962836" y="6340909"/>
                </a:lnTo>
                <a:lnTo>
                  <a:pt x="10961438" y="6339135"/>
                </a:lnTo>
                <a:lnTo>
                  <a:pt x="10960319" y="6337362"/>
                </a:lnTo>
                <a:lnTo>
                  <a:pt x="10959200" y="6335495"/>
                </a:lnTo>
                <a:lnTo>
                  <a:pt x="10958360" y="6333534"/>
                </a:lnTo>
                <a:lnTo>
                  <a:pt x="10956868" y="6329520"/>
                </a:lnTo>
                <a:lnTo>
                  <a:pt x="10955842" y="6325320"/>
                </a:lnTo>
                <a:lnTo>
                  <a:pt x="10955563" y="6323079"/>
                </a:lnTo>
                <a:lnTo>
                  <a:pt x="10955283" y="6320839"/>
                </a:lnTo>
                <a:lnTo>
                  <a:pt x="10955190" y="6316171"/>
                </a:lnTo>
                <a:lnTo>
                  <a:pt x="10955190" y="6315424"/>
                </a:lnTo>
                <a:lnTo>
                  <a:pt x="10955376" y="6310850"/>
                </a:lnTo>
                <a:lnTo>
                  <a:pt x="10955749" y="6308610"/>
                </a:lnTo>
                <a:lnTo>
                  <a:pt x="10956122" y="6306463"/>
                </a:lnTo>
                <a:lnTo>
                  <a:pt x="10956775" y="6304316"/>
                </a:lnTo>
                <a:lnTo>
                  <a:pt x="10957428" y="6302168"/>
                </a:lnTo>
                <a:lnTo>
                  <a:pt x="10958360" y="6300115"/>
                </a:lnTo>
                <a:lnTo>
                  <a:pt x="10959293" y="6298154"/>
                </a:lnTo>
                <a:lnTo>
                  <a:pt x="10961531" y="6294327"/>
                </a:lnTo>
                <a:lnTo>
                  <a:pt x="10964235" y="6290686"/>
                </a:lnTo>
                <a:lnTo>
                  <a:pt x="10967313" y="6287232"/>
                </a:lnTo>
                <a:lnTo>
                  <a:pt x="10970949" y="6284152"/>
                </a:lnTo>
                <a:lnTo>
                  <a:pt x="10974959" y="6281258"/>
                </a:lnTo>
                <a:lnTo>
                  <a:pt x="10979436" y="6278737"/>
                </a:lnTo>
                <a:lnTo>
                  <a:pt x="10984192" y="6276590"/>
                </a:lnTo>
                <a:lnTo>
                  <a:pt x="10989320" y="6274723"/>
                </a:lnTo>
                <a:lnTo>
                  <a:pt x="10992025" y="6273883"/>
                </a:lnTo>
                <a:lnTo>
                  <a:pt x="10994916" y="6273230"/>
                </a:lnTo>
                <a:lnTo>
                  <a:pt x="11000791" y="6272109"/>
                </a:lnTo>
                <a:lnTo>
                  <a:pt x="11006945" y="6271456"/>
                </a:lnTo>
                <a:lnTo>
                  <a:pt x="11013566" y="6271269"/>
                </a:lnTo>
                <a:lnTo>
                  <a:pt x="11018229" y="6271363"/>
                </a:lnTo>
                <a:lnTo>
                  <a:pt x="11022892" y="6271549"/>
                </a:lnTo>
                <a:lnTo>
                  <a:pt x="11027461" y="6272016"/>
                </a:lnTo>
                <a:lnTo>
                  <a:pt x="11032124" y="6272669"/>
                </a:lnTo>
                <a:lnTo>
                  <a:pt x="11040983" y="6274443"/>
                </a:lnTo>
                <a:lnTo>
                  <a:pt x="11045459" y="6275470"/>
                </a:lnTo>
                <a:lnTo>
                  <a:pt x="11049842" y="6276870"/>
                </a:lnTo>
                <a:lnTo>
                  <a:pt x="11054132" y="6278457"/>
                </a:lnTo>
                <a:lnTo>
                  <a:pt x="11058515" y="6280231"/>
                </a:lnTo>
                <a:lnTo>
                  <a:pt x="11067094" y="6284245"/>
                </a:lnTo>
                <a:lnTo>
                  <a:pt x="11071477" y="6286579"/>
                </a:lnTo>
                <a:lnTo>
                  <a:pt x="11075767" y="6289286"/>
                </a:lnTo>
                <a:lnTo>
                  <a:pt x="11080056" y="6291993"/>
                </a:lnTo>
                <a:lnTo>
                  <a:pt x="11084346" y="6295074"/>
                </a:lnTo>
                <a:lnTo>
                  <a:pt x="11086398" y="6296381"/>
                </a:lnTo>
                <a:lnTo>
                  <a:pt x="11088636" y="6297221"/>
                </a:lnTo>
                <a:lnTo>
                  <a:pt x="11090874" y="6297594"/>
                </a:lnTo>
                <a:lnTo>
                  <a:pt x="11092086" y="6297781"/>
                </a:lnTo>
                <a:lnTo>
                  <a:pt x="11093392" y="6297781"/>
                </a:lnTo>
                <a:lnTo>
                  <a:pt x="11096376" y="6297501"/>
                </a:lnTo>
                <a:lnTo>
                  <a:pt x="11099173" y="6296661"/>
                </a:lnTo>
                <a:lnTo>
                  <a:pt x="11101785" y="6295260"/>
                </a:lnTo>
                <a:lnTo>
                  <a:pt x="11102810" y="6294514"/>
                </a:lnTo>
                <a:lnTo>
                  <a:pt x="11103929" y="6293487"/>
                </a:lnTo>
                <a:lnTo>
                  <a:pt x="11104862" y="6292460"/>
                </a:lnTo>
                <a:lnTo>
                  <a:pt x="11105794" y="6291246"/>
                </a:lnTo>
                <a:lnTo>
                  <a:pt x="11107007" y="6288819"/>
                </a:lnTo>
                <a:lnTo>
                  <a:pt x="11107660" y="6287419"/>
                </a:lnTo>
                <a:lnTo>
                  <a:pt x="11107939" y="6286019"/>
                </a:lnTo>
                <a:lnTo>
                  <a:pt x="11108219" y="6284525"/>
                </a:lnTo>
                <a:lnTo>
                  <a:pt x="11108219" y="6282938"/>
                </a:lnTo>
                <a:lnTo>
                  <a:pt x="11108126" y="6280884"/>
                </a:lnTo>
                <a:lnTo>
                  <a:pt x="11107660" y="6278924"/>
                </a:lnTo>
                <a:lnTo>
                  <a:pt x="11106914" y="6277057"/>
                </a:lnTo>
                <a:lnTo>
                  <a:pt x="11106074" y="6275377"/>
                </a:lnTo>
                <a:lnTo>
                  <a:pt x="11105048" y="6273883"/>
                </a:lnTo>
                <a:lnTo>
                  <a:pt x="11104023" y="6272669"/>
                </a:lnTo>
                <a:lnTo>
                  <a:pt x="11102810" y="6271456"/>
                </a:lnTo>
                <a:lnTo>
                  <a:pt x="11101691" y="6270522"/>
                </a:lnTo>
                <a:lnTo>
                  <a:pt x="11096935" y="6267255"/>
                </a:lnTo>
                <a:lnTo>
                  <a:pt x="11092086" y="6264175"/>
                </a:lnTo>
                <a:lnTo>
                  <a:pt x="11087330" y="6261374"/>
                </a:lnTo>
                <a:lnTo>
                  <a:pt x="11082481" y="6258667"/>
                </a:lnTo>
                <a:lnTo>
                  <a:pt x="11077539" y="6256333"/>
                </a:lnTo>
                <a:lnTo>
                  <a:pt x="11072503" y="6254186"/>
                </a:lnTo>
                <a:lnTo>
                  <a:pt x="11067281" y="6252132"/>
                </a:lnTo>
                <a:lnTo>
                  <a:pt x="11062152" y="6250359"/>
                </a:lnTo>
                <a:lnTo>
                  <a:pt x="11056743" y="6248772"/>
                </a:lnTo>
                <a:lnTo>
                  <a:pt x="11051148" y="6247371"/>
                </a:lnTo>
                <a:lnTo>
                  <a:pt x="11045459" y="6246158"/>
                </a:lnTo>
                <a:lnTo>
                  <a:pt x="11039678" y="6245318"/>
                </a:lnTo>
                <a:lnTo>
                  <a:pt x="11033523" y="6244477"/>
                </a:lnTo>
                <a:lnTo>
                  <a:pt x="11027368" y="6244011"/>
                </a:lnTo>
                <a:lnTo>
                  <a:pt x="11020934" y="6243731"/>
                </a:lnTo>
                <a:close/>
                <a:moveTo>
                  <a:pt x="0" y="0"/>
                </a:moveTo>
                <a:lnTo>
                  <a:pt x="12192000" y="0"/>
                </a:lnTo>
                <a:lnTo>
                  <a:pt x="12192000" y="6858000"/>
                </a:lnTo>
                <a:lnTo>
                  <a:pt x="0" y="6858000"/>
                </a:lnTo>
                <a:close/>
              </a:path>
            </a:pathLst>
          </a:custGeom>
          <a:solidFill>
            <a:schemeClr val="bg2"/>
          </a:solidFill>
        </p:spPr>
        <p:txBody>
          <a:bodyPr/>
          <a:lstStyle>
            <a:lvl1pPr marL="0" indent="0">
              <a:buFontTx/>
              <a:buNone/>
              <a:defRPr sz="1200">
                <a:solidFill>
                  <a:schemeClr val="bg1"/>
                </a:solidFill>
              </a:defRPr>
            </a:lvl1pPr>
          </a:lstStyle>
          <a:p>
            <a:r>
              <a:rPr lang="en-US"/>
              <a:t>Click icon to add picture</a:t>
            </a:r>
            <a:endParaRPr lang="fi-FI"/>
          </a:p>
        </p:txBody>
      </p:sp>
      <p:sp>
        <p:nvSpPr>
          <p:cNvPr id="4" name="Date Placeholder 3"/>
          <p:cNvSpPr>
            <a:spLocks noGrp="1"/>
          </p:cNvSpPr>
          <p:nvPr>
            <p:ph type="dt" sz="half" idx="10"/>
          </p:nvPr>
        </p:nvSpPr>
        <p:spPr/>
        <p:txBody>
          <a:bodyPr/>
          <a:lstStyle>
            <a:lvl1pPr>
              <a:defRPr>
                <a:noFill/>
              </a:defRPr>
            </a:lvl1pPr>
          </a:lstStyle>
          <a:p>
            <a:fld id="{83CBD076-1603-472E-A584-8C4847342F24}"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19011356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and Caption ">
    <p:spTree>
      <p:nvGrpSpPr>
        <p:cNvPr id="1" name=""/>
        <p:cNvGrpSpPr/>
        <p:nvPr/>
      </p:nvGrpSpPr>
      <p:grpSpPr>
        <a:xfrm>
          <a:off x="0" y="0"/>
          <a:ext cx="0" cy="0"/>
          <a:chOff x="0" y="0"/>
          <a:chExt cx="0" cy="0"/>
        </a:xfrm>
      </p:grpSpPr>
      <p:sp>
        <p:nvSpPr>
          <p:cNvPr id="8" name="Picture Placeholder 12"/>
          <p:cNvSpPr>
            <a:spLocks noGrp="1"/>
          </p:cNvSpPr>
          <p:nvPr>
            <p:ph type="pic" sz="quarter" idx="14"/>
          </p:nvPr>
        </p:nvSpPr>
        <p:spPr>
          <a:xfrm>
            <a:off x="0" y="1"/>
            <a:ext cx="9120188"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4" name="Content Placeholder 3"/>
          <p:cNvSpPr>
            <a:spLocks noGrp="1"/>
          </p:cNvSpPr>
          <p:nvPr>
            <p:ph sz="half" idx="2"/>
          </p:nvPr>
        </p:nvSpPr>
        <p:spPr>
          <a:xfrm>
            <a:off x="9480470" y="1628750"/>
            <a:ext cx="2376568" cy="4321201"/>
          </a:xfrm>
        </p:spPr>
        <p:txBody>
          <a:bodyPr/>
          <a:lstStyle>
            <a:lvl1pPr marL="0" indent="0">
              <a:spcBef>
                <a:spcPts val="400"/>
              </a:spcBef>
              <a:buFontTx/>
              <a:buNone/>
              <a:defRPr sz="1600"/>
            </a:lvl1pPr>
            <a:lvl2pPr marL="266700" indent="-266700">
              <a:spcBef>
                <a:spcPts val="400"/>
              </a:spcBef>
              <a:defRPr sz="1600"/>
            </a:lvl2pPr>
            <a:lvl3pPr marL="539750" indent="-273050">
              <a:spcBef>
                <a:spcPts val="400"/>
              </a:spcBef>
              <a:defRPr sz="1400"/>
            </a:lvl3pPr>
            <a:lvl4pPr marL="806450" indent="-266700">
              <a:spcBef>
                <a:spcPts val="400"/>
              </a:spcBef>
              <a:defRPr sz="1200"/>
            </a:lvl4pPr>
            <a:lvl5pPr marL="1071563" indent="-265113">
              <a:spcBef>
                <a:spcPts val="400"/>
              </a:spcBef>
              <a:defRPr sz="11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noFill/>
              </a:defRPr>
            </a:lvl1pPr>
          </a:lstStyle>
          <a:p>
            <a:fld id="{EFC9C68D-F2DE-4EE9-8270-5E169BFF09A4}" type="datetime1">
              <a:rPr lang="fi-FI" smtClean="0"/>
              <a:t>1.9.2022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Tapio Lehto</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29896058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alf Picture">
    <p:bg>
      <p:bgPr>
        <a:solidFill>
          <a:schemeClr val="accent4"/>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8585C426-9AD3-4EB2-ADD9-E951F059030A}"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7314353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8"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4" name="Content Placeholder 3"/>
          <p:cNvSpPr>
            <a:spLocks noGrp="1"/>
          </p:cNvSpPr>
          <p:nvPr>
            <p:ph sz="half" idx="2"/>
          </p:nvPr>
        </p:nvSpPr>
        <p:spPr>
          <a:xfrm>
            <a:off x="6384040" y="692620"/>
            <a:ext cx="5472998" cy="525733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lvl1pPr>
              <a:defRPr>
                <a:noFill/>
              </a:defRPr>
            </a:lvl1pPr>
          </a:lstStyle>
          <a:p>
            <a:fld id="{347D3D18-271C-4A0A-A884-E6A877ABD480}" type="datetime1">
              <a:rPr lang="fi-FI" smtClean="0"/>
              <a:t>1.9.2022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Tapio Lehto</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11858211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One">
    <p:bg>
      <p:bgPr>
        <a:solidFill>
          <a:srgbClr val="AAF5FA"/>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6096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Date Placeholder 1"/>
          <p:cNvSpPr>
            <a:spLocks noGrp="1"/>
          </p:cNvSpPr>
          <p:nvPr>
            <p:ph type="dt" sz="half" idx="10"/>
          </p:nvPr>
        </p:nvSpPr>
        <p:spPr/>
        <p:txBody>
          <a:bodyPr/>
          <a:lstStyle>
            <a:lvl1pPr>
              <a:defRPr>
                <a:noFill/>
              </a:defRPr>
            </a:lvl1pPr>
          </a:lstStyle>
          <a:p>
            <a:fld id="{13688DA2-358E-4DCD-A264-AB195A05C4E3}" type="datetime1">
              <a:rPr lang="fi-FI" smtClean="0"/>
              <a:t>1.9.2022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Tapio Lehto</a:t>
            </a:r>
          </a:p>
        </p:txBody>
      </p:sp>
      <p:sp>
        <p:nvSpPr>
          <p:cNvPr id="4" name="Slide Number Placeholder 3"/>
          <p:cNvSpPr>
            <a:spLocks noGrp="1"/>
          </p:cNvSpPr>
          <p:nvPr>
            <p:ph type="sldNum" sz="quarter" idx="12"/>
          </p:nvPr>
        </p:nvSpPr>
        <p:spPr/>
        <p:txBody>
          <a:bodyPr/>
          <a:lstStyle/>
          <a:p>
            <a:fld id="{3830005B-7B2D-47A2-ABC5-72B477741C24}" type="slidenum">
              <a:rPr lang="en-US" smtClean="0"/>
              <a:t>‹#›</a:t>
            </a:fld>
            <a:endParaRPr lang="en-US"/>
          </a:p>
        </p:txBody>
      </p:sp>
      <p:sp>
        <p:nvSpPr>
          <p:cNvPr id="5" name="Picture Placeholder 12"/>
          <p:cNvSpPr>
            <a:spLocks noGrp="1"/>
          </p:cNvSpPr>
          <p:nvPr>
            <p:ph type="pic" sz="quarter" idx="14"/>
          </p:nvPr>
        </p:nvSpPr>
        <p:spPr>
          <a:xfrm>
            <a:off x="0" y="3428999"/>
            <a:ext cx="6096000" cy="3429001"/>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6" name="Content Placeholder 3"/>
          <p:cNvSpPr>
            <a:spLocks noGrp="1"/>
          </p:cNvSpPr>
          <p:nvPr>
            <p:ph sz="half" idx="2"/>
          </p:nvPr>
        </p:nvSpPr>
        <p:spPr>
          <a:xfrm>
            <a:off x="6384040" y="692620"/>
            <a:ext cx="5472998" cy="525733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Title 6"/>
          <p:cNvSpPr>
            <a:spLocks noGrp="1"/>
          </p:cNvSpPr>
          <p:nvPr>
            <p:ph type="title"/>
          </p:nvPr>
        </p:nvSpPr>
        <p:spPr>
          <a:xfrm>
            <a:off x="623889" y="692620"/>
            <a:ext cx="4824021" cy="936130"/>
          </a:xfrm>
        </p:spPr>
        <p:txBody>
          <a:bodyPr/>
          <a:lstStyle>
            <a:lvl1pPr>
              <a:defRPr>
                <a:solidFill>
                  <a:schemeClr val="accent2"/>
                </a:solidFill>
              </a:defRPr>
            </a:lvl1pPr>
          </a:lstStyle>
          <a:p>
            <a:r>
              <a:rPr lang="fi-FI"/>
              <a:t>Muokkaa </a:t>
            </a:r>
            <a:r>
              <a:rPr lang="fi-FI" err="1"/>
              <a:t>perustyyl</a:t>
            </a:r>
            <a:r>
              <a:rPr lang="fi-FI"/>
              <a:t>. </a:t>
            </a:r>
            <a:r>
              <a:rPr lang="fi-FI" err="1"/>
              <a:t>napsautt</a:t>
            </a:r>
            <a:r>
              <a:rPr lang="fi-FI"/>
              <a:t>.</a:t>
            </a:r>
          </a:p>
        </p:txBody>
      </p:sp>
      <p:sp>
        <p:nvSpPr>
          <p:cNvPr id="8" name="Text Placeholder 2"/>
          <p:cNvSpPr>
            <a:spLocks noGrp="1"/>
          </p:cNvSpPr>
          <p:nvPr>
            <p:ph type="body" idx="1"/>
          </p:nvPr>
        </p:nvSpPr>
        <p:spPr>
          <a:xfrm>
            <a:off x="623888" y="1772770"/>
            <a:ext cx="4824022" cy="1296180"/>
          </a:xfrm>
        </p:spPr>
        <p:txBody>
          <a:bodyPr anchor="t" anchorCtr="0"/>
          <a:lstStyle>
            <a:lvl1pPr marL="0" indent="0">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Tree>
    <p:extLst>
      <p:ext uri="{BB962C8B-B14F-4D97-AF65-F5344CB8AC3E}">
        <p14:creationId xmlns:p14="http://schemas.microsoft.com/office/powerpoint/2010/main" val="3621065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Two">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6096000" y="0"/>
            <a:ext cx="6096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Date Placeholder 1"/>
          <p:cNvSpPr>
            <a:spLocks noGrp="1"/>
          </p:cNvSpPr>
          <p:nvPr>
            <p:ph type="dt" sz="half" idx="10"/>
          </p:nvPr>
        </p:nvSpPr>
        <p:spPr/>
        <p:txBody>
          <a:bodyPr/>
          <a:lstStyle>
            <a:lvl1pPr>
              <a:defRPr>
                <a:noFill/>
              </a:defRPr>
            </a:lvl1pPr>
          </a:lstStyle>
          <a:p>
            <a:fld id="{3790A0B8-995D-42E4-8C45-E3671EC8D7C1}" type="datetime1">
              <a:rPr lang="fi-FI" smtClean="0"/>
              <a:t>1.9.2022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Tapio Lehto</a:t>
            </a:r>
          </a:p>
        </p:txBody>
      </p:sp>
      <p:sp>
        <p:nvSpPr>
          <p:cNvPr id="4" name="Slide Number Placeholder 3"/>
          <p:cNvSpPr>
            <a:spLocks noGrp="1"/>
          </p:cNvSpPr>
          <p:nvPr>
            <p:ph type="sldNum" sz="quarter" idx="12"/>
          </p:nvPr>
        </p:nvSpPr>
        <p:spPr/>
        <p:txBody>
          <a:bodyPr/>
          <a:lstStyle/>
          <a:p>
            <a:fld id="{3830005B-7B2D-47A2-ABC5-72B477741C24}" type="slidenum">
              <a:rPr lang="en-US" smtClean="0"/>
              <a:t>‹#›</a:t>
            </a:fld>
            <a:endParaRPr lang="en-US"/>
          </a:p>
        </p:txBody>
      </p:sp>
      <p:sp>
        <p:nvSpPr>
          <p:cNvPr id="5"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8" name="Text Placeholder 2"/>
          <p:cNvSpPr>
            <a:spLocks noGrp="1"/>
          </p:cNvSpPr>
          <p:nvPr>
            <p:ph type="body" idx="1"/>
          </p:nvPr>
        </p:nvSpPr>
        <p:spPr>
          <a:xfrm>
            <a:off x="8256300" y="1052670"/>
            <a:ext cx="3600738" cy="1512210"/>
          </a:xfrm>
        </p:spPr>
        <p:txBody>
          <a:bodyPr anchor="t" anchorCtr="0"/>
          <a:lstStyle>
            <a:lvl1pPr marL="0" indent="0">
              <a:spcBef>
                <a:spcPts val="0"/>
              </a:spcBef>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2" name="Text Placeholder 4"/>
          <p:cNvSpPr>
            <a:spLocks noGrp="1"/>
          </p:cNvSpPr>
          <p:nvPr>
            <p:ph type="body" sz="quarter" idx="3"/>
          </p:nvPr>
        </p:nvSpPr>
        <p:spPr>
          <a:xfrm>
            <a:off x="8256300" y="4293120"/>
            <a:ext cx="3600738" cy="1656830"/>
          </a:xfrm>
        </p:spPr>
        <p:txBody>
          <a:bodyPr anchor="t" anchorCtr="0"/>
          <a:lstStyle>
            <a:lvl1pPr marL="0" indent="0">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Tree>
    <p:extLst>
      <p:ext uri="{BB962C8B-B14F-4D97-AF65-F5344CB8AC3E}">
        <p14:creationId xmlns:p14="http://schemas.microsoft.com/office/powerpoint/2010/main" val="17075144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Three">
    <p:bg>
      <p:bgPr>
        <a:solidFill>
          <a:srgbClr val="AAF5FA"/>
        </a:solidFill>
        <a:effectLst/>
      </p:bgPr>
    </p:bg>
    <p:spTree>
      <p:nvGrpSpPr>
        <p:cNvPr id="1" name=""/>
        <p:cNvGrpSpPr/>
        <p:nvPr/>
      </p:nvGrpSpPr>
      <p:grpSpPr>
        <a:xfrm>
          <a:off x="0" y="0"/>
          <a:ext cx="0" cy="0"/>
          <a:chOff x="0" y="0"/>
          <a:chExt cx="0" cy="0"/>
        </a:xfrm>
      </p:grpSpPr>
      <p:sp>
        <p:nvSpPr>
          <p:cNvPr id="5" name="Picture Placeholder 12"/>
          <p:cNvSpPr>
            <a:spLocks noGrp="1"/>
          </p:cNvSpPr>
          <p:nvPr>
            <p:ph type="pic" sz="quarter" idx="14"/>
          </p:nvPr>
        </p:nvSpPr>
        <p:spPr>
          <a:xfrm>
            <a:off x="0" y="3428999"/>
            <a:ext cx="6096000" cy="3429001"/>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11" name="Picture Placeholder 12"/>
          <p:cNvSpPr>
            <a:spLocks noGrp="1"/>
          </p:cNvSpPr>
          <p:nvPr>
            <p:ph type="pic" sz="quarter" idx="16"/>
          </p:nvPr>
        </p:nvSpPr>
        <p:spPr>
          <a:xfrm>
            <a:off x="6096000" y="0"/>
            <a:ext cx="6096000" cy="3429001"/>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9" name="Rectangle 8"/>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Date Placeholder 1"/>
          <p:cNvSpPr>
            <a:spLocks noGrp="1"/>
          </p:cNvSpPr>
          <p:nvPr>
            <p:ph type="dt" sz="half" idx="10"/>
          </p:nvPr>
        </p:nvSpPr>
        <p:spPr/>
        <p:txBody>
          <a:bodyPr/>
          <a:lstStyle>
            <a:lvl1pPr>
              <a:defRPr>
                <a:noFill/>
              </a:defRPr>
            </a:lvl1pPr>
          </a:lstStyle>
          <a:p>
            <a:fld id="{F21D74EC-E78E-4843-9B88-E9709C21EEC9}" type="datetime1">
              <a:rPr lang="fi-FI" smtClean="0"/>
              <a:t>1.9.2022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Tapio Lehto</a:t>
            </a:r>
          </a:p>
        </p:txBody>
      </p:sp>
      <p:sp>
        <p:nvSpPr>
          <p:cNvPr id="4" name="Slide Number Placeholder 3"/>
          <p:cNvSpPr>
            <a:spLocks noGrp="1"/>
          </p:cNvSpPr>
          <p:nvPr>
            <p:ph type="sldNum" sz="quarter" idx="12"/>
          </p:nvPr>
        </p:nvSpPr>
        <p:spPr/>
        <p:txBody>
          <a:bodyPr/>
          <a:lstStyle/>
          <a:p>
            <a:fld id="{3830005B-7B2D-47A2-ABC5-72B477741C24}" type="slidenum">
              <a:rPr lang="en-US" smtClean="0"/>
              <a:t>‹#›</a:t>
            </a:fld>
            <a:endParaRPr lang="en-US"/>
          </a:p>
        </p:txBody>
      </p:sp>
      <p:sp>
        <p:nvSpPr>
          <p:cNvPr id="6" name="Content Placeholder 3"/>
          <p:cNvSpPr>
            <a:spLocks noGrp="1"/>
          </p:cNvSpPr>
          <p:nvPr>
            <p:ph sz="half" idx="2"/>
          </p:nvPr>
        </p:nvSpPr>
        <p:spPr>
          <a:xfrm>
            <a:off x="6384040" y="3717040"/>
            <a:ext cx="5472998" cy="223291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10" name="Content Placeholder 3"/>
          <p:cNvSpPr>
            <a:spLocks noGrp="1"/>
          </p:cNvSpPr>
          <p:nvPr>
            <p:ph sz="half" idx="15"/>
          </p:nvPr>
        </p:nvSpPr>
        <p:spPr>
          <a:xfrm>
            <a:off x="335200" y="692621"/>
            <a:ext cx="5472998" cy="24483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88515809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623888" y="1341439"/>
            <a:ext cx="5472112"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384040" y="1341439"/>
            <a:ext cx="5472998"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3F16D80A-FCD7-44A0-98FD-F426A7CD2B92}" type="datetime1">
              <a:rPr lang="fi-FI" smtClean="0"/>
              <a:t>1.9.2022</a:t>
            </a:fld>
            <a:endParaRPr lang="en-US"/>
          </a:p>
        </p:txBody>
      </p:sp>
      <p:sp>
        <p:nvSpPr>
          <p:cNvPr id="6" name="Footer Placeholder 5"/>
          <p:cNvSpPr>
            <a:spLocks noGrp="1"/>
          </p:cNvSpPr>
          <p:nvPr>
            <p:ph type="ftr" sz="quarter" idx="11"/>
          </p:nvPr>
        </p:nvSpPr>
        <p:spPr/>
        <p:txBody>
          <a:bodyPr/>
          <a:lstStyle/>
          <a:p>
            <a:r>
              <a:rPr lang="en-US"/>
              <a:t>Tapio Lehto</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585089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rt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4" name="Content Placeholder 3"/>
          <p:cNvSpPr>
            <a:spLocks noGrp="1"/>
          </p:cNvSpPr>
          <p:nvPr>
            <p:ph sz="half" idx="2"/>
          </p:nvPr>
        </p:nvSpPr>
        <p:spPr>
          <a:xfrm>
            <a:off x="6384040" y="1341439"/>
            <a:ext cx="5472998"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A16FDDC9-A921-40B1-BC19-BCF91EBE5007}" type="datetime1">
              <a:rPr lang="fi-FI" smtClean="0"/>
              <a:t>1.9.2022</a:t>
            </a:fld>
            <a:endParaRPr lang="en-US"/>
          </a:p>
        </p:txBody>
      </p:sp>
      <p:sp>
        <p:nvSpPr>
          <p:cNvPr id="6" name="Footer Placeholder 5"/>
          <p:cNvSpPr>
            <a:spLocks noGrp="1"/>
          </p:cNvSpPr>
          <p:nvPr>
            <p:ph type="ftr" sz="quarter" idx="11"/>
          </p:nvPr>
        </p:nvSpPr>
        <p:spPr/>
        <p:txBody>
          <a:bodyPr/>
          <a:lstStyle/>
          <a:p>
            <a:r>
              <a:rPr lang="en-US"/>
              <a:t>Tapio Lehto</a:t>
            </a:r>
          </a:p>
        </p:txBody>
      </p:sp>
      <p:sp>
        <p:nvSpPr>
          <p:cNvPr id="7" name="Slide Number Placeholder 6"/>
          <p:cNvSpPr>
            <a:spLocks noGrp="1"/>
          </p:cNvSpPr>
          <p:nvPr>
            <p:ph type="sldNum" sz="quarter" idx="12"/>
          </p:nvPr>
        </p:nvSpPr>
        <p:spPr/>
        <p:txBody>
          <a:bodyPr/>
          <a:lstStyle/>
          <a:p>
            <a:fld id="{3830005B-7B2D-47A2-ABC5-72B477741C24}" type="slidenum">
              <a:rPr lang="en-US" smtClean="0"/>
              <a:t>‹#›</a:t>
            </a:fld>
            <a:endParaRPr lang="en-US"/>
          </a:p>
        </p:txBody>
      </p:sp>
      <p:sp>
        <p:nvSpPr>
          <p:cNvPr id="9" name="Chart Placeholder 8"/>
          <p:cNvSpPr>
            <a:spLocks noGrp="1"/>
          </p:cNvSpPr>
          <p:nvPr>
            <p:ph type="chart" sz="quarter" idx="13"/>
          </p:nvPr>
        </p:nvSpPr>
        <p:spPr>
          <a:xfrm>
            <a:off x="623888" y="1341438"/>
            <a:ext cx="5472112" cy="4608512"/>
          </a:xfrm>
        </p:spPr>
        <p:txBody>
          <a:bodyPr/>
          <a:lstStyle>
            <a:lvl1pPr marL="0" indent="0">
              <a:buFontTx/>
              <a:buNone/>
              <a:defRPr/>
            </a:lvl1pPr>
          </a:lstStyle>
          <a:p>
            <a:r>
              <a:rPr lang="fi-FI"/>
              <a:t>Lisää kaavio napsauttamalla kuvaketta</a:t>
            </a:r>
          </a:p>
        </p:txBody>
      </p:sp>
    </p:spTree>
    <p:extLst>
      <p:ext uri="{BB962C8B-B14F-4D97-AF65-F5344CB8AC3E}">
        <p14:creationId xmlns:p14="http://schemas.microsoft.com/office/powerpoint/2010/main" val="11342574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341439"/>
            <a:ext cx="5472112" cy="503342"/>
          </a:xfrm>
        </p:spPr>
        <p:txBody>
          <a:bodyPr anchor="t" anchorCtr="0"/>
          <a:lstStyle>
            <a:lvl1pPr marL="0" indent="0">
              <a:spcBef>
                <a:spcPts val="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623888" y="1844781"/>
            <a:ext cx="5472112" cy="410517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384040" y="1341439"/>
            <a:ext cx="5472998" cy="503342"/>
          </a:xfrm>
        </p:spPr>
        <p:txBody>
          <a:bodyPr anchor="t" anchorCtr="0"/>
          <a:lstStyle>
            <a:lvl1pPr marL="0" indent="0">
              <a:spcBef>
                <a:spcPts val="0"/>
              </a:spcBef>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384040" y="1844781"/>
            <a:ext cx="5472998" cy="410517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7538D04C-245A-47E2-B32C-EE600AE8D5AD}" type="datetime1">
              <a:rPr lang="fi-FI" smtClean="0"/>
              <a:t>1.9.2022</a:t>
            </a:fld>
            <a:endParaRPr lang="en-US"/>
          </a:p>
        </p:txBody>
      </p:sp>
      <p:sp>
        <p:nvSpPr>
          <p:cNvPr id="8" name="Footer Placeholder 7"/>
          <p:cNvSpPr>
            <a:spLocks noGrp="1"/>
          </p:cNvSpPr>
          <p:nvPr>
            <p:ph type="ftr" sz="quarter" idx="11"/>
          </p:nvPr>
        </p:nvSpPr>
        <p:spPr/>
        <p:txBody>
          <a:bodyPr/>
          <a:lstStyle/>
          <a:p>
            <a:r>
              <a:rPr lang="en-US"/>
              <a:t>Tapio Lehto</a:t>
            </a:r>
          </a:p>
        </p:txBody>
      </p:sp>
      <p:sp>
        <p:nvSpPr>
          <p:cNvPr id="9" name="Slide Number Placeholder 8"/>
          <p:cNvSpPr>
            <a:spLocks noGrp="1"/>
          </p:cNvSpPr>
          <p:nvPr>
            <p:ph type="sldNum" sz="quarter" idx="12"/>
          </p:nvPr>
        </p:nvSpPr>
        <p:spPr/>
        <p:txBody>
          <a:bodyPr/>
          <a:lstStyle/>
          <a:p>
            <a:fld id="{3830005B-7B2D-47A2-ABC5-72B477741C24}" type="slidenum">
              <a:rPr lang="en-US" smtClean="0"/>
              <a:t>‹#›</a:t>
            </a:fld>
            <a:endParaRPr lang="en-US"/>
          </a:p>
        </p:txBody>
      </p:sp>
      <p:sp>
        <p:nvSpPr>
          <p:cNvPr id="10" name="Title 9"/>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35260813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
    <p:bg>
      <p:bgPr>
        <a:solidFill>
          <a:schemeClr val="accent2"/>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blipFill>
            <a:blip r:embed="rId2"/>
            <a:stretch>
              <a:fillRect/>
            </a:stretch>
          </a:blip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p:nvPr>
        </p:nvSpPr>
        <p:spPr>
          <a:xfrm>
            <a:off x="6816724" y="2002631"/>
            <a:ext cx="4530725" cy="2852737"/>
          </a:xfrm>
        </p:spPr>
        <p:txBody>
          <a:bodyPr anchor="ctr" anchorCtr="0"/>
          <a:lstStyle>
            <a:lvl1pPr>
              <a:lnSpc>
                <a:spcPct val="100000"/>
              </a:lnSpc>
              <a:defRPr sz="3000"/>
            </a:lvl1pPr>
          </a:lstStyle>
          <a:p>
            <a:r>
              <a:rPr lang="fi-FI"/>
              <a:t>Muokkaa perustyyl. napsautt.</a:t>
            </a:r>
            <a:endParaRPr lang="en-US"/>
          </a:p>
        </p:txBody>
      </p:sp>
      <p:sp>
        <p:nvSpPr>
          <p:cNvPr id="4" name="Date Placeholder 3"/>
          <p:cNvSpPr>
            <a:spLocks noGrp="1"/>
          </p:cNvSpPr>
          <p:nvPr>
            <p:ph type="dt" sz="half" idx="10"/>
          </p:nvPr>
        </p:nvSpPr>
        <p:spPr/>
        <p:txBody>
          <a:bodyPr/>
          <a:lstStyle>
            <a:lvl1pPr>
              <a:defRPr>
                <a:noFill/>
              </a:defRPr>
            </a:lvl1pPr>
          </a:lstStyle>
          <a:p>
            <a:fld id="{A40DB66E-88B3-4F2F-B86E-C1B55A5B165B}" type="datetime1">
              <a:rPr lang="fi-FI" smtClean="0"/>
              <a:pPr/>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ja esittäjän nimi</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Tree>
    <p:extLst>
      <p:ext uri="{BB962C8B-B14F-4D97-AF65-F5344CB8AC3E}">
        <p14:creationId xmlns:p14="http://schemas.microsoft.com/office/powerpoint/2010/main" val="31216409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E7A6A990-B6D4-42BD-8615-7CCA4BF6C060}" type="datetime1">
              <a:rPr lang="fi-FI" smtClean="0"/>
              <a:t>1.9.2022</a:t>
            </a:fld>
            <a:endParaRPr lang="en-US"/>
          </a:p>
        </p:txBody>
      </p:sp>
      <p:sp>
        <p:nvSpPr>
          <p:cNvPr id="4" name="Footer Placeholder 3"/>
          <p:cNvSpPr>
            <a:spLocks noGrp="1"/>
          </p:cNvSpPr>
          <p:nvPr>
            <p:ph type="ftr" sz="quarter" idx="11"/>
          </p:nvPr>
        </p:nvSpPr>
        <p:spPr/>
        <p:txBody>
          <a:bodyPr/>
          <a:lstStyle/>
          <a:p>
            <a:r>
              <a:rPr lang="en-US"/>
              <a:t>Tapio Lehto</a:t>
            </a:r>
          </a:p>
        </p:txBody>
      </p:sp>
      <p:sp>
        <p:nvSpPr>
          <p:cNvPr id="5" name="Slide Number Placeholder 4"/>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30561824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16673-524A-4517-ADE9-866639D08A8F}" type="datetime1">
              <a:rPr lang="fi-FI" smtClean="0"/>
              <a:t>1.9.2022</a:t>
            </a:fld>
            <a:endParaRPr lang="en-US"/>
          </a:p>
        </p:txBody>
      </p:sp>
      <p:sp>
        <p:nvSpPr>
          <p:cNvPr id="3" name="Footer Placeholder 2"/>
          <p:cNvSpPr>
            <a:spLocks noGrp="1"/>
          </p:cNvSpPr>
          <p:nvPr>
            <p:ph type="ftr" sz="quarter" idx="11"/>
          </p:nvPr>
        </p:nvSpPr>
        <p:spPr/>
        <p:txBody>
          <a:bodyPr/>
          <a:lstStyle/>
          <a:p>
            <a:r>
              <a:rPr lang="en-US"/>
              <a:t>Tapio Lehto</a:t>
            </a:r>
          </a:p>
        </p:txBody>
      </p:sp>
      <p:sp>
        <p:nvSpPr>
          <p:cNvPr id="4" name="Slide Number Placeholder 3"/>
          <p:cNvSpPr>
            <a:spLocks noGrp="1"/>
          </p:cNvSpPr>
          <p:nvPr>
            <p:ph type="sldNum" sz="quarter" idx="12"/>
          </p:nvPr>
        </p:nvSpPr>
        <p:spPr/>
        <p:txBody>
          <a:bodyPr/>
          <a:lstStyle/>
          <a:p>
            <a:fld id="{3830005B-7B2D-47A2-ABC5-72B477741C24}" type="slidenum">
              <a:rPr lang="en-US" smtClean="0"/>
              <a:t>‹#›</a:t>
            </a:fld>
            <a:endParaRPr lang="en-US"/>
          </a:p>
        </p:txBody>
      </p:sp>
    </p:spTree>
    <p:extLst>
      <p:ext uri="{BB962C8B-B14F-4D97-AF65-F5344CB8AC3E}">
        <p14:creationId xmlns:p14="http://schemas.microsoft.com/office/powerpoint/2010/main" val="4585035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graphics">
    <p:bg>
      <p:bgPr>
        <a:solidFill>
          <a:srgbClr val="AAF5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C59403A5-DBEE-4CDC-9621-807972026CFC}" type="datetime1">
              <a:rPr lang="fi-FI" smtClean="0"/>
              <a:t>1.9.2022</a:t>
            </a:fld>
            <a:endParaRPr lang="en-US"/>
          </a:p>
        </p:txBody>
      </p:sp>
      <p:sp>
        <p:nvSpPr>
          <p:cNvPr id="4" name="Footer Placeholder 3"/>
          <p:cNvSpPr>
            <a:spLocks noGrp="1"/>
          </p:cNvSpPr>
          <p:nvPr>
            <p:ph type="ftr" sz="quarter" idx="11"/>
          </p:nvPr>
        </p:nvSpPr>
        <p:spPr/>
        <p:txBody>
          <a:bodyPr/>
          <a:lstStyle/>
          <a:p>
            <a:r>
              <a:rPr lang="en-US"/>
              <a:t>Tapio Lehto</a:t>
            </a:r>
          </a:p>
        </p:txBody>
      </p:sp>
      <p:sp>
        <p:nvSpPr>
          <p:cNvPr id="5" name="Slide Number Placeholder 4"/>
          <p:cNvSpPr>
            <a:spLocks noGrp="1"/>
          </p:cNvSpPr>
          <p:nvPr>
            <p:ph type="sldNum" sz="quarter" idx="12"/>
          </p:nvPr>
        </p:nvSpPr>
        <p:spPr/>
        <p:txBody>
          <a:bodyPr/>
          <a:lstStyle/>
          <a:p>
            <a:fld id="{3830005B-7B2D-47A2-ABC5-72B477741C24}" type="slidenum">
              <a:rPr lang="en-US" smtClean="0"/>
              <a:t>‹#›</a:t>
            </a:fld>
            <a:endParaRPr lang="en-US"/>
          </a:p>
        </p:txBody>
      </p:sp>
      <p:sp>
        <p:nvSpPr>
          <p:cNvPr id="8" name="Text Placeholder 7"/>
          <p:cNvSpPr>
            <a:spLocks noGrp="1"/>
          </p:cNvSpPr>
          <p:nvPr>
            <p:ph type="body" sz="quarter" idx="13"/>
          </p:nvPr>
        </p:nvSpPr>
        <p:spPr>
          <a:xfrm>
            <a:off x="1992312" y="2564880"/>
            <a:ext cx="2447457" cy="1440383"/>
          </a:xfrm>
        </p:spPr>
        <p:txBody>
          <a:bodyPr/>
          <a:lstStyle>
            <a:lvl1pPr marL="0" indent="0">
              <a:spcBef>
                <a:spcPts val="400"/>
              </a:spcBef>
              <a:buFontTx/>
              <a:buNone/>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9" name="Text Placeholder 7"/>
          <p:cNvSpPr>
            <a:spLocks noGrp="1"/>
          </p:cNvSpPr>
          <p:nvPr>
            <p:ph type="body" sz="quarter" idx="14"/>
          </p:nvPr>
        </p:nvSpPr>
        <p:spPr>
          <a:xfrm>
            <a:off x="4943840" y="2564880"/>
            <a:ext cx="2448340" cy="1440383"/>
          </a:xfrm>
        </p:spPr>
        <p:txBody>
          <a:bodyPr/>
          <a:lstStyle>
            <a:lvl1pPr marL="0" indent="0">
              <a:spcBef>
                <a:spcPts val="400"/>
              </a:spcBef>
              <a:buFontTx/>
              <a:buNone/>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10" name="Text Placeholder 7"/>
          <p:cNvSpPr>
            <a:spLocks noGrp="1"/>
          </p:cNvSpPr>
          <p:nvPr>
            <p:ph type="body" sz="quarter" idx="15"/>
          </p:nvPr>
        </p:nvSpPr>
        <p:spPr>
          <a:xfrm>
            <a:off x="7968260" y="2564880"/>
            <a:ext cx="2448340" cy="1440383"/>
          </a:xfrm>
        </p:spPr>
        <p:txBody>
          <a:bodyPr/>
          <a:lstStyle>
            <a:lvl1pPr marL="0" indent="0">
              <a:spcBef>
                <a:spcPts val="400"/>
              </a:spcBef>
              <a:buFontTx/>
              <a:buNone/>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11" name="Text Placeholder 2"/>
          <p:cNvSpPr>
            <a:spLocks noGrp="1"/>
          </p:cNvSpPr>
          <p:nvPr>
            <p:ph type="body" idx="1" hasCustomPrompt="1"/>
          </p:nvPr>
        </p:nvSpPr>
        <p:spPr>
          <a:xfrm>
            <a:off x="1992313" y="1628750"/>
            <a:ext cx="2447457" cy="936130"/>
          </a:xfrm>
        </p:spPr>
        <p:txBody>
          <a:bodyPr anchor="t" anchorCtr="0"/>
          <a:lstStyle>
            <a:lvl1pPr marL="0" indent="0">
              <a:lnSpc>
                <a:spcPct val="90000"/>
              </a:lnSpc>
              <a:spcBef>
                <a:spcPts val="0"/>
              </a:spcBef>
              <a:buNone/>
              <a:defRPr sz="6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#No</a:t>
            </a:r>
          </a:p>
        </p:txBody>
      </p:sp>
      <p:sp>
        <p:nvSpPr>
          <p:cNvPr id="12" name="Text Placeholder 2"/>
          <p:cNvSpPr>
            <a:spLocks noGrp="1"/>
          </p:cNvSpPr>
          <p:nvPr>
            <p:ph type="body" idx="16" hasCustomPrompt="1"/>
          </p:nvPr>
        </p:nvSpPr>
        <p:spPr>
          <a:xfrm>
            <a:off x="4943840" y="1628750"/>
            <a:ext cx="2447457" cy="936130"/>
          </a:xfrm>
        </p:spPr>
        <p:txBody>
          <a:bodyPr anchor="t" anchorCtr="0"/>
          <a:lstStyle>
            <a:lvl1pPr marL="0" indent="0">
              <a:lnSpc>
                <a:spcPct val="90000"/>
              </a:lnSpc>
              <a:spcBef>
                <a:spcPts val="0"/>
              </a:spcBef>
              <a:buNone/>
              <a:defRPr sz="6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#No</a:t>
            </a:r>
          </a:p>
        </p:txBody>
      </p:sp>
      <p:sp>
        <p:nvSpPr>
          <p:cNvPr id="13" name="Text Placeholder 2"/>
          <p:cNvSpPr>
            <a:spLocks noGrp="1"/>
          </p:cNvSpPr>
          <p:nvPr>
            <p:ph type="body" idx="17" hasCustomPrompt="1"/>
          </p:nvPr>
        </p:nvSpPr>
        <p:spPr>
          <a:xfrm>
            <a:off x="7968260" y="1628750"/>
            <a:ext cx="2447457" cy="936130"/>
          </a:xfrm>
        </p:spPr>
        <p:txBody>
          <a:bodyPr anchor="t" anchorCtr="0"/>
          <a:lstStyle>
            <a:lvl1pPr marL="0" indent="0">
              <a:lnSpc>
                <a:spcPct val="90000"/>
              </a:lnSpc>
              <a:spcBef>
                <a:spcPts val="0"/>
              </a:spcBef>
              <a:buNone/>
              <a:defRPr sz="6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#No</a:t>
            </a:r>
          </a:p>
        </p:txBody>
      </p:sp>
      <p:sp>
        <p:nvSpPr>
          <p:cNvPr id="14" name="Text Placeholder 2"/>
          <p:cNvSpPr>
            <a:spLocks noGrp="1"/>
          </p:cNvSpPr>
          <p:nvPr>
            <p:ph type="body" idx="18" hasCustomPrompt="1"/>
          </p:nvPr>
        </p:nvSpPr>
        <p:spPr>
          <a:xfrm>
            <a:off x="1992313" y="4725180"/>
            <a:ext cx="2807507" cy="936130"/>
          </a:xfrm>
        </p:spPr>
        <p:txBody>
          <a:bodyPr anchor="t" anchorCtr="0"/>
          <a:lstStyle>
            <a:lvl1pPr marL="0" indent="0">
              <a:lnSpc>
                <a:spcPct val="90000"/>
              </a:lnSpc>
              <a:spcBef>
                <a:spcPts val="0"/>
              </a:spcBef>
              <a:buNone/>
              <a:defRPr sz="6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#No</a:t>
            </a:r>
          </a:p>
        </p:txBody>
      </p:sp>
      <p:sp>
        <p:nvSpPr>
          <p:cNvPr id="15" name="Text Placeholder 7"/>
          <p:cNvSpPr>
            <a:spLocks noGrp="1"/>
          </p:cNvSpPr>
          <p:nvPr>
            <p:ph type="body" sz="quarter" idx="19"/>
          </p:nvPr>
        </p:nvSpPr>
        <p:spPr>
          <a:xfrm>
            <a:off x="4943840" y="4797190"/>
            <a:ext cx="5472760" cy="792110"/>
          </a:xfrm>
        </p:spPr>
        <p:txBody>
          <a:bodyPr/>
          <a:lstStyle>
            <a:lvl1pPr marL="0" indent="0">
              <a:spcBef>
                <a:spcPts val="400"/>
              </a:spcBef>
              <a:buFontTx/>
              <a:buNone/>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fi-FI"/>
              <a:t>Muokkaa tekstin perustyylejä</a:t>
            </a:r>
          </a:p>
        </p:txBody>
      </p:sp>
      <p:sp>
        <p:nvSpPr>
          <p:cNvPr id="18" name="Freeform 6"/>
          <p:cNvSpPr>
            <a:spLocks noChangeAspect="1"/>
          </p:cNvSpPr>
          <p:nvPr userDrawn="1"/>
        </p:nvSpPr>
        <p:spPr bwMode="auto">
          <a:xfrm>
            <a:off x="1992313" y="4221110"/>
            <a:ext cx="648000" cy="85680"/>
          </a:xfrm>
          <a:custGeom>
            <a:avLst/>
            <a:gdLst>
              <a:gd name="T0" fmla="*/ 7106 w 7200"/>
              <a:gd name="T1" fmla="*/ 3 h 952"/>
              <a:gd name="T2" fmla="*/ 6973 w 7200"/>
              <a:gd name="T3" fmla="*/ 74 h 952"/>
              <a:gd name="T4" fmla="*/ 6907 w 7200"/>
              <a:gd name="T5" fmla="*/ 376 h 952"/>
              <a:gd name="T6" fmla="*/ 6697 w 7200"/>
              <a:gd name="T7" fmla="*/ 618 h 952"/>
              <a:gd name="T8" fmla="*/ 6355 w 7200"/>
              <a:gd name="T9" fmla="*/ 711 h 952"/>
              <a:gd name="T10" fmla="*/ 6040 w 7200"/>
              <a:gd name="T11" fmla="*/ 595 h 952"/>
              <a:gd name="T12" fmla="*/ 5826 w 7200"/>
              <a:gd name="T13" fmla="*/ 271 h 952"/>
              <a:gd name="T14" fmla="*/ 5764 w 7200"/>
              <a:gd name="T15" fmla="*/ 28 h 952"/>
              <a:gd name="T16" fmla="*/ 5618 w 7200"/>
              <a:gd name="T17" fmla="*/ 24 h 952"/>
              <a:gd name="T18" fmla="*/ 5568 w 7200"/>
              <a:gd name="T19" fmla="*/ 184 h 952"/>
              <a:gd name="T20" fmla="*/ 5463 w 7200"/>
              <a:gd name="T21" fmla="*/ 463 h 952"/>
              <a:gd name="T22" fmla="*/ 5204 w 7200"/>
              <a:gd name="T23" fmla="*/ 671 h 952"/>
              <a:gd name="T24" fmla="*/ 4834 w 7200"/>
              <a:gd name="T25" fmla="*/ 689 h 952"/>
              <a:gd name="T26" fmla="*/ 4547 w 7200"/>
              <a:gd name="T27" fmla="*/ 497 h 952"/>
              <a:gd name="T28" fmla="*/ 4421 w 7200"/>
              <a:gd name="T29" fmla="*/ 212 h 952"/>
              <a:gd name="T30" fmla="*/ 4372 w 7200"/>
              <a:gd name="T31" fmla="*/ 28 h 952"/>
              <a:gd name="T32" fmla="*/ 4226 w 7200"/>
              <a:gd name="T33" fmla="*/ 24 h 952"/>
              <a:gd name="T34" fmla="*/ 4175 w 7200"/>
              <a:gd name="T35" fmla="*/ 183 h 952"/>
              <a:gd name="T36" fmla="*/ 4046 w 7200"/>
              <a:gd name="T37" fmla="*/ 497 h 952"/>
              <a:gd name="T38" fmla="*/ 3785 w 7200"/>
              <a:gd name="T39" fmla="*/ 680 h 952"/>
              <a:gd name="T40" fmla="*/ 3403 w 7200"/>
              <a:gd name="T41" fmla="*/ 676 h 952"/>
              <a:gd name="T42" fmla="*/ 3124 w 7200"/>
              <a:gd name="T43" fmla="*/ 455 h 952"/>
              <a:gd name="T44" fmla="*/ 3022 w 7200"/>
              <a:gd name="T45" fmla="*/ 109 h 952"/>
              <a:gd name="T46" fmla="*/ 2917 w 7200"/>
              <a:gd name="T47" fmla="*/ 1 h 952"/>
              <a:gd name="T48" fmla="*/ 2795 w 7200"/>
              <a:gd name="T49" fmla="*/ 74 h 952"/>
              <a:gd name="T50" fmla="*/ 2748 w 7200"/>
              <a:gd name="T51" fmla="*/ 330 h 952"/>
              <a:gd name="T52" fmla="*/ 2562 w 7200"/>
              <a:gd name="T53" fmla="*/ 588 h 952"/>
              <a:gd name="T54" fmla="*/ 2267 w 7200"/>
              <a:gd name="T55" fmla="*/ 708 h 952"/>
              <a:gd name="T56" fmla="*/ 1873 w 7200"/>
              <a:gd name="T57" fmla="*/ 602 h 952"/>
              <a:gd name="T58" fmla="*/ 1681 w 7200"/>
              <a:gd name="T59" fmla="*/ 363 h 952"/>
              <a:gd name="T60" fmla="*/ 1624 w 7200"/>
              <a:gd name="T61" fmla="*/ 85 h 952"/>
              <a:gd name="T62" fmla="*/ 1512 w 7200"/>
              <a:gd name="T63" fmla="*/ 1 h 952"/>
              <a:gd name="T64" fmla="*/ 1394 w 7200"/>
              <a:gd name="T65" fmla="*/ 102 h 952"/>
              <a:gd name="T66" fmla="*/ 1309 w 7200"/>
              <a:gd name="T67" fmla="*/ 426 h 952"/>
              <a:gd name="T68" fmla="*/ 1090 w 7200"/>
              <a:gd name="T69" fmla="*/ 640 h 952"/>
              <a:gd name="T70" fmla="*/ 698 w 7200"/>
              <a:gd name="T71" fmla="*/ 699 h 952"/>
              <a:gd name="T72" fmla="*/ 406 w 7200"/>
              <a:gd name="T73" fmla="*/ 538 h 952"/>
              <a:gd name="T74" fmla="*/ 251 w 7200"/>
              <a:gd name="T75" fmla="*/ 254 h 952"/>
              <a:gd name="T76" fmla="*/ 202 w 7200"/>
              <a:gd name="T77" fmla="*/ 36 h 952"/>
              <a:gd name="T78" fmla="*/ 43 w 7200"/>
              <a:gd name="T79" fmla="*/ 28 h 952"/>
              <a:gd name="T80" fmla="*/ 10 w 7200"/>
              <a:gd name="T81" fmla="*/ 247 h 952"/>
              <a:gd name="T82" fmla="*/ 151 w 7200"/>
              <a:gd name="T83" fmla="*/ 602 h 952"/>
              <a:gd name="T84" fmla="*/ 426 w 7200"/>
              <a:gd name="T85" fmla="*/ 852 h 952"/>
              <a:gd name="T86" fmla="*/ 794 w 7200"/>
              <a:gd name="T87" fmla="*/ 952 h 952"/>
              <a:gd name="T88" fmla="*/ 1221 w 7200"/>
              <a:gd name="T89" fmla="*/ 841 h 952"/>
              <a:gd name="T90" fmla="*/ 1525 w 7200"/>
              <a:gd name="T91" fmla="*/ 572 h 952"/>
              <a:gd name="T92" fmla="*/ 1825 w 7200"/>
              <a:gd name="T93" fmla="*/ 854 h 952"/>
              <a:gd name="T94" fmla="*/ 2250 w 7200"/>
              <a:gd name="T95" fmla="*/ 951 h 952"/>
              <a:gd name="T96" fmla="*/ 2668 w 7200"/>
              <a:gd name="T97" fmla="*/ 807 h 952"/>
              <a:gd name="T98" fmla="*/ 2955 w 7200"/>
              <a:gd name="T99" fmla="*/ 627 h 952"/>
              <a:gd name="T100" fmla="*/ 3276 w 7200"/>
              <a:gd name="T101" fmla="*/ 883 h 952"/>
              <a:gd name="T102" fmla="*/ 3655 w 7200"/>
              <a:gd name="T103" fmla="*/ 950 h 952"/>
              <a:gd name="T104" fmla="*/ 4070 w 7200"/>
              <a:gd name="T105" fmla="*/ 799 h 952"/>
              <a:gd name="T106" fmla="*/ 4355 w 7200"/>
              <a:gd name="T107" fmla="*/ 637 h 952"/>
              <a:gd name="T108" fmla="*/ 4704 w 7200"/>
              <a:gd name="T109" fmla="*/ 898 h 952"/>
              <a:gd name="T110" fmla="*/ 5128 w 7200"/>
              <a:gd name="T111" fmla="*/ 941 h 952"/>
              <a:gd name="T112" fmla="*/ 5504 w 7200"/>
              <a:gd name="T113" fmla="*/ 767 h 952"/>
              <a:gd name="T114" fmla="*/ 5781 w 7200"/>
              <a:gd name="T115" fmla="*/ 677 h 952"/>
              <a:gd name="T116" fmla="*/ 6121 w 7200"/>
              <a:gd name="T117" fmla="*/ 907 h 952"/>
              <a:gd name="T118" fmla="*/ 6510 w 7200"/>
              <a:gd name="T119" fmla="*/ 943 h 952"/>
              <a:gd name="T120" fmla="*/ 6872 w 7200"/>
              <a:gd name="T121" fmla="*/ 787 h 952"/>
              <a:gd name="T122" fmla="*/ 7111 w 7200"/>
              <a:gd name="T123" fmla="*/ 499 h 952"/>
              <a:gd name="T124" fmla="*/ 7200 w 7200"/>
              <a:gd name="T125" fmla="*/ 121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0" h="952">
                <a:moveTo>
                  <a:pt x="7200" y="121"/>
                </a:moveTo>
                <a:lnTo>
                  <a:pt x="7199" y="109"/>
                </a:lnTo>
                <a:lnTo>
                  <a:pt x="7197" y="97"/>
                </a:lnTo>
                <a:lnTo>
                  <a:pt x="7196" y="91"/>
                </a:lnTo>
                <a:lnTo>
                  <a:pt x="7194" y="85"/>
                </a:lnTo>
                <a:lnTo>
                  <a:pt x="7191" y="74"/>
                </a:lnTo>
                <a:lnTo>
                  <a:pt x="7186" y="63"/>
                </a:lnTo>
                <a:lnTo>
                  <a:pt x="7183" y="58"/>
                </a:lnTo>
                <a:lnTo>
                  <a:pt x="7180" y="54"/>
                </a:lnTo>
                <a:lnTo>
                  <a:pt x="7176" y="49"/>
                </a:lnTo>
                <a:lnTo>
                  <a:pt x="7173" y="44"/>
                </a:lnTo>
                <a:lnTo>
                  <a:pt x="7165" y="36"/>
                </a:lnTo>
                <a:lnTo>
                  <a:pt x="7157" y="28"/>
                </a:lnTo>
                <a:lnTo>
                  <a:pt x="7148" y="21"/>
                </a:lnTo>
                <a:lnTo>
                  <a:pt x="7138" y="15"/>
                </a:lnTo>
                <a:lnTo>
                  <a:pt x="7128" y="10"/>
                </a:lnTo>
                <a:lnTo>
                  <a:pt x="7122" y="8"/>
                </a:lnTo>
                <a:lnTo>
                  <a:pt x="7117" y="6"/>
                </a:lnTo>
                <a:lnTo>
                  <a:pt x="7106" y="3"/>
                </a:lnTo>
                <a:lnTo>
                  <a:pt x="7100" y="2"/>
                </a:lnTo>
                <a:lnTo>
                  <a:pt x="7094" y="1"/>
                </a:lnTo>
                <a:lnTo>
                  <a:pt x="7088" y="1"/>
                </a:lnTo>
                <a:lnTo>
                  <a:pt x="7082" y="0"/>
                </a:lnTo>
                <a:lnTo>
                  <a:pt x="7070" y="1"/>
                </a:lnTo>
                <a:lnTo>
                  <a:pt x="7058" y="3"/>
                </a:lnTo>
                <a:lnTo>
                  <a:pt x="7047" y="6"/>
                </a:lnTo>
                <a:lnTo>
                  <a:pt x="7036" y="10"/>
                </a:lnTo>
                <a:lnTo>
                  <a:pt x="7025" y="15"/>
                </a:lnTo>
                <a:lnTo>
                  <a:pt x="7016" y="21"/>
                </a:lnTo>
                <a:lnTo>
                  <a:pt x="7011" y="24"/>
                </a:lnTo>
                <a:lnTo>
                  <a:pt x="7007" y="28"/>
                </a:lnTo>
                <a:lnTo>
                  <a:pt x="6998" y="36"/>
                </a:lnTo>
                <a:lnTo>
                  <a:pt x="6994" y="40"/>
                </a:lnTo>
                <a:lnTo>
                  <a:pt x="6991" y="44"/>
                </a:lnTo>
                <a:lnTo>
                  <a:pt x="6987" y="49"/>
                </a:lnTo>
                <a:lnTo>
                  <a:pt x="6984" y="54"/>
                </a:lnTo>
                <a:lnTo>
                  <a:pt x="6978" y="63"/>
                </a:lnTo>
                <a:lnTo>
                  <a:pt x="6973" y="74"/>
                </a:lnTo>
                <a:lnTo>
                  <a:pt x="6969" y="85"/>
                </a:lnTo>
                <a:lnTo>
                  <a:pt x="6966" y="97"/>
                </a:lnTo>
                <a:lnTo>
                  <a:pt x="6965" y="102"/>
                </a:lnTo>
                <a:lnTo>
                  <a:pt x="6964" y="109"/>
                </a:lnTo>
                <a:lnTo>
                  <a:pt x="6964" y="115"/>
                </a:lnTo>
                <a:lnTo>
                  <a:pt x="6964" y="121"/>
                </a:lnTo>
                <a:lnTo>
                  <a:pt x="6964" y="136"/>
                </a:lnTo>
                <a:lnTo>
                  <a:pt x="6963" y="151"/>
                </a:lnTo>
                <a:lnTo>
                  <a:pt x="6961" y="181"/>
                </a:lnTo>
                <a:lnTo>
                  <a:pt x="6959" y="196"/>
                </a:lnTo>
                <a:lnTo>
                  <a:pt x="6957" y="211"/>
                </a:lnTo>
                <a:lnTo>
                  <a:pt x="6952" y="240"/>
                </a:lnTo>
                <a:lnTo>
                  <a:pt x="6949" y="254"/>
                </a:lnTo>
                <a:lnTo>
                  <a:pt x="6945" y="268"/>
                </a:lnTo>
                <a:lnTo>
                  <a:pt x="6938" y="296"/>
                </a:lnTo>
                <a:lnTo>
                  <a:pt x="6933" y="310"/>
                </a:lnTo>
                <a:lnTo>
                  <a:pt x="6929" y="323"/>
                </a:lnTo>
                <a:lnTo>
                  <a:pt x="6918" y="350"/>
                </a:lnTo>
                <a:lnTo>
                  <a:pt x="6907" y="376"/>
                </a:lnTo>
                <a:lnTo>
                  <a:pt x="6894" y="402"/>
                </a:lnTo>
                <a:lnTo>
                  <a:pt x="6887" y="414"/>
                </a:lnTo>
                <a:lnTo>
                  <a:pt x="6880" y="426"/>
                </a:lnTo>
                <a:lnTo>
                  <a:pt x="6865" y="450"/>
                </a:lnTo>
                <a:lnTo>
                  <a:pt x="6857" y="462"/>
                </a:lnTo>
                <a:lnTo>
                  <a:pt x="6849" y="473"/>
                </a:lnTo>
                <a:lnTo>
                  <a:pt x="6840" y="486"/>
                </a:lnTo>
                <a:lnTo>
                  <a:pt x="6832" y="497"/>
                </a:lnTo>
                <a:lnTo>
                  <a:pt x="6813" y="518"/>
                </a:lnTo>
                <a:lnTo>
                  <a:pt x="6804" y="528"/>
                </a:lnTo>
                <a:lnTo>
                  <a:pt x="6794" y="538"/>
                </a:lnTo>
                <a:lnTo>
                  <a:pt x="6784" y="548"/>
                </a:lnTo>
                <a:lnTo>
                  <a:pt x="6774" y="558"/>
                </a:lnTo>
                <a:lnTo>
                  <a:pt x="6764" y="567"/>
                </a:lnTo>
                <a:lnTo>
                  <a:pt x="6753" y="577"/>
                </a:lnTo>
                <a:lnTo>
                  <a:pt x="6731" y="594"/>
                </a:lnTo>
                <a:lnTo>
                  <a:pt x="6720" y="602"/>
                </a:lnTo>
                <a:lnTo>
                  <a:pt x="6709" y="610"/>
                </a:lnTo>
                <a:lnTo>
                  <a:pt x="6697" y="618"/>
                </a:lnTo>
                <a:lnTo>
                  <a:pt x="6685" y="626"/>
                </a:lnTo>
                <a:lnTo>
                  <a:pt x="6673" y="633"/>
                </a:lnTo>
                <a:lnTo>
                  <a:pt x="6661" y="640"/>
                </a:lnTo>
                <a:lnTo>
                  <a:pt x="6649" y="647"/>
                </a:lnTo>
                <a:lnTo>
                  <a:pt x="6636" y="653"/>
                </a:lnTo>
                <a:lnTo>
                  <a:pt x="6623" y="659"/>
                </a:lnTo>
                <a:lnTo>
                  <a:pt x="6610" y="665"/>
                </a:lnTo>
                <a:lnTo>
                  <a:pt x="6584" y="675"/>
                </a:lnTo>
                <a:lnTo>
                  <a:pt x="6571" y="680"/>
                </a:lnTo>
                <a:lnTo>
                  <a:pt x="6557" y="685"/>
                </a:lnTo>
                <a:lnTo>
                  <a:pt x="6530" y="693"/>
                </a:lnTo>
                <a:lnTo>
                  <a:pt x="6516" y="696"/>
                </a:lnTo>
                <a:lnTo>
                  <a:pt x="6502" y="699"/>
                </a:lnTo>
                <a:lnTo>
                  <a:pt x="6473" y="704"/>
                </a:lnTo>
                <a:lnTo>
                  <a:pt x="6458" y="707"/>
                </a:lnTo>
                <a:lnTo>
                  <a:pt x="6444" y="708"/>
                </a:lnTo>
                <a:lnTo>
                  <a:pt x="6414" y="711"/>
                </a:lnTo>
                <a:lnTo>
                  <a:pt x="6385" y="711"/>
                </a:lnTo>
                <a:lnTo>
                  <a:pt x="6355" y="711"/>
                </a:lnTo>
                <a:lnTo>
                  <a:pt x="6326" y="708"/>
                </a:lnTo>
                <a:lnTo>
                  <a:pt x="6311" y="707"/>
                </a:lnTo>
                <a:lnTo>
                  <a:pt x="6297" y="705"/>
                </a:lnTo>
                <a:lnTo>
                  <a:pt x="6283" y="702"/>
                </a:lnTo>
                <a:lnTo>
                  <a:pt x="6269" y="699"/>
                </a:lnTo>
                <a:lnTo>
                  <a:pt x="6241" y="693"/>
                </a:lnTo>
                <a:lnTo>
                  <a:pt x="6227" y="689"/>
                </a:lnTo>
                <a:lnTo>
                  <a:pt x="6214" y="685"/>
                </a:lnTo>
                <a:lnTo>
                  <a:pt x="6200" y="680"/>
                </a:lnTo>
                <a:lnTo>
                  <a:pt x="6187" y="676"/>
                </a:lnTo>
                <a:lnTo>
                  <a:pt x="6161" y="665"/>
                </a:lnTo>
                <a:lnTo>
                  <a:pt x="6148" y="659"/>
                </a:lnTo>
                <a:lnTo>
                  <a:pt x="6135" y="653"/>
                </a:lnTo>
                <a:lnTo>
                  <a:pt x="6123" y="647"/>
                </a:lnTo>
                <a:lnTo>
                  <a:pt x="6110" y="641"/>
                </a:lnTo>
                <a:lnTo>
                  <a:pt x="6086" y="626"/>
                </a:lnTo>
                <a:lnTo>
                  <a:pt x="6063" y="611"/>
                </a:lnTo>
                <a:lnTo>
                  <a:pt x="6052" y="603"/>
                </a:lnTo>
                <a:lnTo>
                  <a:pt x="6040" y="595"/>
                </a:lnTo>
                <a:lnTo>
                  <a:pt x="6029" y="586"/>
                </a:lnTo>
                <a:lnTo>
                  <a:pt x="6019" y="577"/>
                </a:lnTo>
                <a:lnTo>
                  <a:pt x="5998" y="559"/>
                </a:lnTo>
                <a:lnTo>
                  <a:pt x="5987" y="549"/>
                </a:lnTo>
                <a:lnTo>
                  <a:pt x="5978" y="540"/>
                </a:lnTo>
                <a:lnTo>
                  <a:pt x="5958" y="519"/>
                </a:lnTo>
                <a:lnTo>
                  <a:pt x="5940" y="498"/>
                </a:lnTo>
                <a:lnTo>
                  <a:pt x="5932" y="487"/>
                </a:lnTo>
                <a:lnTo>
                  <a:pt x="5923" y="475"/>
                </a:lnTo>
                <a:lnTo>
                  <a:pt x="5907" y="452"/>
                </a:lnTo>
                <a:lnTo>
                  <a:pt x="5899" y="440"/>
                </a:lnTo>
                <a:lnTo>
                  <a:pt x="5892" y="428"/>
                </a:lnTo>
                <a:lnTo>
                  <a:pt x="5878" y="404"/>
                </a:lnTo>
                <a:lnTo>
                  <a:pt x="5871" y="391"/>
                </a:lnTo>
                <a:lnTo>
                  <a:pt x="5865" y="378"/>
                </a:lnTo>
                <a:lnTo>
                  <a:pt x="5853" y="352"/>
                </a:lnTo>
                <a:lnTo>
                  <a:pt x="5843" y="326"/>
                </a:lnTo>
                <a:lnTo>
                  <a:pt x="5834" y="298"/>
                </a:lnTo>
                <a:lnTo>
                  <a:pt x="5826" y="271"/>
                </a:lnTo>
                <a:lnTo>
                  <a:pt x="5823" y="257"/>
                </a:lnTo>
                <a:lnTo>
                  <a:pt x="5819" y="242"/>
                </a:lnTo>
                <a:lnTo>
                  <a:pt x="5814" y="213"/>
                </a:lnTo>
                <a:lnTo>
                  <a:pt x="5810" y="184"/>
                </a:lnTo>
                <a:lnTo>
                  <a:pt x="5808" y="154"/>
                </a:lnTo>
                <a:lnTo>
                  <a:pt x="5807" y="124"/>
                </a:lnTo>
                <a:lnTo>
                  <a:pt x="5807" y="121"/>
                </a:lnTo>
                <a:lnTo>
                  <a:pt x="5807" y="109"/>
                </a:lnTo>
                <a:lnTo>
                  <a:pt x="5805" y="97"/>
                </a:lnTo>
                <a:lnTo>
                  <a:pt x="5804" y="91"/>
                </a:lnTo>
                <a:lnTo>
                  <a:pt x="5802" y="85"/>
                </a:lnTo>
                <a:lnTo>
                  <a:pt x="5798" y="74"/>
                </a:lnTo>
                <a:lnTo>
                  <a:pt x="5793" y="63"/>
                </a:lnTo>
                <a:lnTo>
                  <a:pt x="5790" y="58"/>
                </a:lnTo>
                <a:lnTo>
                  <a:pt x="5787" y="54"/>
                </a:lnTo>
                <a:lnTo>
                  <a:pt x="5784" y="49"/>
                </a:lnTo>
                <a:lnTo>
                  <a:pt x="5780" y="44"/>
                </a:lnTo>
                <a:lnTo>
                  <a:pt x="5773" y="36"/>
                </a:lnTo>
                <a:lnTo>
                  <a:pt x="5764" y="28"/>
                </a:lnTo>
                <a:lnTo>
                  <a:pt x="5755" y="21"/>
                </a:lnTo>
                <a:lnTo>
                  <a:pt x="5745" y="15"/>
                </a:lnTo>
                <a:lnTo>
                  <a:pt x="5735" y="10"/>
                </a:lnTo>
                <a:lnTo>
                  <a:pt x="5730" y="8"/>
                </a:lnTo>
                <a:lnTo>
                  <a:pt x="5724" y="6"/>
                </a:lnTo>
                <a:lnTo>
                  <a:pt x="5713" y="3"/>
                </a:lnTo>
                <a:lnTo>
                  <a:pt x="5707" y="2"/>
                </a:lnTo>
                <a:lnTo>
                  <a:pt x="5701" y="1"/>
                </a:lnTo>
                <a:lnTo>
                  <a:pt x="5695" y="1"/>
                </a:lnTo>
                <a:lnTo>
                  <a:pt x="5689" y="0"/>
                </a:lnTo>
                <a:lnTo>
                  <a:pt x="5689" y="1"/>
                </a:lnTo>
                <a:lnTo>
                  <a:pt x="5689" y="0"/>
                </a:lnTo>
                <a:lnTo>
                  <a:pt x="5677" y="1"/>
                </a:lnTo>
                <a:lnTo>
                  <a:pt x="5665" y="3"/>
                </a:lnTo>
                <a:lnTo>
                  <a:pt x="5654" y="6"/>
                </a:lnTo>
                <a:lnTo>
                  <a:pt x="5643" y="10"/>
                </a:lnTo>
                <a:lnTo>
                  <a:pt x="5632" y="15"/>
                </a:lnTo>
                <a:lnTo>
                  <a:pt x="5623" y="21"/>
                </a:lnTo>
                <a:lnTo>
                  <a:pt x="5618" y="24"/>
                </a:lnTo>
                <a:lnTo>
                  <a:pt x="5614" y="28"/>
                </a:lnTo>
                <a:lnTo>
                  <a:pt x="5605" y="36"/>
                </a:lnTo>
                <a:lnTo>
                  <a:pt x="5601" y="40"/>
                </a:lnTo>
                <a:lnTo>
                  <a:pt x="5598" y="44"/>
                </a:lnTo>
                <a:lnTo>
                  <a:pt x="5594" y="49"/>
                </a:lnTo>
                <a:lnTo>
                  <a:pt x="5591" y="54"/>
                </a:lnTo>
                <a:lnTo>
                  <a:pt x="5585" y="63"/>
                </a:lnTo>
                <a:lnTo>
                  <a:pt x="5580" y="74"/>
                </a:lnTo>
                <a:lnTo>
                  <a:pt x="5576" y="85"/>
                </a:lnTo>
                <a:lnTo>
                  <a:pt x="5573" y="97"/>
                </a:lnTo>
                <a:lnTo>
                  <a:pt x="5572" y="102"/>
                </a:lnTo>
                <a:lnTo>
                  <a:pt x="5571" y="109"/>
                </a:lnTo>
                <a:lnTo>
                  <a:pt x="5571" y="115"/>
                </a:lnTo>
                <a:lnTo>
                  <a:pt x="5571" y="121"/>
                </a:lnTo>
                <a:lnTo>
                  <a:pt x="5571" y="124"/>
                </a:lnTo>
                <a:lnTo>
                  <a:pt x="5571" y="139"/>
                </a:lnTo>
                <a:lnTo>
                  <a:pt x="5570" y="154"/>
                </a:lnTo>
                <a:lnTo>
                  <a:pt x="5569" y="169"/>
                </a:lnTo>
                <a:lnTo>
                  <a:pt x="5568" y="184"/>
                </a:lnTo>
                <a:lnTo>
                  <a:pt x="5564" y="213"/>
                </a:lnTo>
                <a:lnTo>
                  <a:pt x="5561" y="228"/>
                </a:lnTo>
                <a:lnTo>
                  <a:pt x="5559" y="242"/>
                </a:lnTo>
                <a:lnTo>
                  <a:pt x="5552" y="271"/>
                </a:lnTo>
                <a:lnTo>
                  <a:pt x="5548" y="285"/>
                </a:lnTo>
                <a:lnTo>
                  <a:pt x="5544" y="298"/>
                </a:lnTo>
                <a:lnTo>
                  <a:pt x="5540" y="312"/>
                </a:lnTo>
                <a:lnTo>
                  <a:pt x="5535" y="326"/>
                </a:lnTo>
                <a:lnTo>
                  <a:pt x="5530" y="339"/>
                </a:lnTo>
                <a:lnTo>
                  <a:pt x="5524" y="352"/>
                </a:lnTo>
                <a:lnTo>
                  <a:pt x="5519" y="365"/>
                </a:lnTo>
                <a:lnTo>
                  <a:pt x="5513" y="378"/>
                </a:lnTo>
                <a:lnTo>
                  <a:pt x="5507" y="391"/>
                </a:lnTo>
                <a:lnTo>
                  <a:pt x="5500" y="404"/>
                </a:lnTo>
                <a:lnTo>
                  <a:pt x="5493" y="416"/>
                </a:lnTo>
                <a:lnTo>
                  <a:pt x="5486" y="428"/>
                </a:lnTo>
                <a:lnTo>
                  <a:pt x="5479" y="440"/>
                </a:lnTo>
                <a:lnTo>
                  <a:pt x="5471" y="452"/>
                </a:lnTo>
                <a:lnTo>
                  <a:pt x="5463" y="463"/>
                </a:lnTo>
                <a:lnTo>
                  <a:pt x="5455" y="475"/>
                </a:lnTo>
                <a:lnTo>
                  <a:pt x="5446" y="487"/>
                </a:lnTo>
                <a:lnTo>
                  <a:pt x="5438" y="498"/>
                </a:lnTo>
                <a:lnTo>
                  <a:pt x="5420" y="519"/>
                </a:lnTo>
                <a:lnTo>
                  <a:pt x="5410" y="530"/>
                </a:lnTo>
                <a:lnTo>
                  <a:pt x="5400" y="540"/>
                </a:lnTo>
                <a:lnTo>
                  <a:pt x="5390" y="549"/>
                </a:lnTo>
                <a:lnTo>
                  <a:pt x="5380" y="559"/>
                </a:lnTo>
                <a:lnTo>
                  <a:pt x="5370" y="568"/>
                </a:lnTo>
                <a:lnTo>
                  <a:pt x="5359" y="577"/>
                </a:lnTo>
                <a:lnTo>
                  <a:pt x="5349" y="586"/>
                </a:lnTo>
                <a:lnTo>
                  <a:pt x="5338" y="595"/>
                </a:lnTo>
                <a:lnTo>
                  <a:pt x="5315" y="611"/>
                </a:lnTo>
                <a:lnTo>
                  <a:pt x="5292" y="626"/>
                </a:lnTo>
                <a:lnTo>
                  <a:pt x="5280" y="634"/>
                </a:lnTo>
                <a:lnTo>
                  <a:pt x="5268" y="641"/>
                </a:lnTo>
                <a:lnTo>
                  <a:pt x="5243" y="653"/>
                </a:lnTo>
                <a:lnTo>
                  <a:pt x="5217" y="665"/>
                </a:lnTo>
                <a:lnTo>
                  <a:pt x="5204" y="671"/>
                </a:lnTo>
                <a:lnTo>
                  <a:pt x="5191" y="676"/>
                </a:lnTo>
                <a:lnTo>
                  <a:pt x="5164" y="685"/>
                </a:lnTo>
                <a:lnTo>
                  <a:pt x="5137" y="693"/>
                </a:lnTo>
                <a:lnTo>
                  <a:pt x="5123" y="696"/>
                </a:lnTo>
                <a:lnTo>
                  <a:pt x="5109" y="699"/>
                </a:lnTo>
                <a:lnTo>
                  <a:pt x="5095" y="702"/>
                </a:lnTo>
                <a:lnTo>
                  <a:pt x="5081" y="705"/>
                </a:lnTo>
                <a:lnTo>
                  <a:pt x="5066" y="707"/>
                </a:lnTo>
                <a:lnTo>
                  <a:pt x="5052" y="708"/>
                </a:lnTo>
                <a:lnTo>
                  <a:pt x="5022" y="711"/>
                </a:lnTo>
                <a:lnTo>
                  <a:pt x="4992" y="711"/>
                </a:lnTo>
                <a:lnTo>
                  <a:pt x="4963" y="711"/>
                </a:lnTo>
                <a:lnTo>
                  <a:pt x="4933" y="708"/>
                </a:lnTo>
                <a:lnTo>
                  <a:pt x="4919" y="707"/>
                </a:lnTo>
                <a:lnTo>
                  <a:pt x="4904" y="705"/>
                </a:lnTo>
                <a:lnTo>
                  <a:pt x="4890" y="702"/>
                </a:lnTo>
                <a:lnTo>
                  <a:pt x="4876" y="699"/>
                </a:lnTo>
                <a:lnTo>
                  <a:pt x="4848" y="693"/>
                </a:lnTo>
                <a:lnTo>
                  <a:pt x="4834" y="689"/>
                </a:lnTo>
                <a:lnTo>
                  <a:pt x="4821" y="685"/>
                </a:lnTo>
                <a:lnTo>
                  <a:pt x="4807" y="680"/>
                </a:lnTo>
                <a:lnTo>
                  <a:pt x="4794" y="676"/>
                </a:lnTo>
                <a:lnTo>
                  <a:pt x="4768" y="665"/>
                </a:lnTo>
                <a:lnTo>
                  <a:pt x="4742" y="653"/>
                </a:lnTo>
                <a:lnTo>
                  <a:pt x="4717" y="640"/>
                </a:lnTo>
                <a:lnTo>
                  <a:pt x="4705" y="633"/>
                </a:lnTo>
                <a:lnTo>
                  <a:pt x="4693" y="626"/>
                </a:lnTo>
                <a:lnTo>
                  <a:pt x="4670" y="611"/>
                </a:lnTo>
                <a:lnTo>
                  <a:pt x="4659" y="603"/>
                </a:lnTo>
                <a:lnTo>
                  <a:pt x="4647" y="594"/>
                </a:lnTo>
                <a:lnTo>
                  <a:pt x="4636" y="586"/>
                </a:lnTo>
                <a:lnTo>
                  <a:pt x="4625" y="577"/>
                </a:lnTo>
                <a:lnTo>
                  <a:pt x="4615" y="568"/>
                </a:lnTo>
                <a:lnTo>
                  <a:pt x="4605" y="559"/>
                </a:lnTo>
                <a:lnTo>
                  <a:pt x="4594" y="549"/>
                </a:lnTo>
                <a:lnTo>
                  <a:pt x="4584" y="539"/>
                </a:lnTo>
                <a:lnTo>
                  <a:pt x="4565" y="519"/>
                </a:lnTo>
                <a:lnTo>
                  <a:pt x="4547" y="497"/>
                </a:lnTo>
                <a:lnTo>
                  <a:pt x="4538" y="486"/>
                </a:lnTo>
                <a:lnTo>
                  <a:pt x="4530" y="474"/>
                </a:lnTo>
                <a:lnTo>
                  <a:pt x="4514" y="451"/>
                </a:lnTo>
                <a:lnTo>
                  <a:pt x="4506" y="439"/>
                </a:lnTo>
                <a:lnTo>
                  <a:pt x="4499" y="427"/>
                </a:lnTo>
                <a:lnTo>
                  <a:pt x="4485" y="403"/>
                </a:lnTo>
                <a:lnTo>
                  <a:pt x="4478" y="390"/>
                </a:lnTo>
                <a:lnTo>
                  <a:pt x="4472" y="377"/>
                </a:lnTo>
                <a:lnTo>
                  <a:pt x="4466" y="364"/>
                </a:lnTo>
                <a:lnTo>
                  <a:pt x="4460" y="351"/>
                </a:lnTo>
                <a:lnTo>
                  <a:pt x="4455" y="338"/>
                </a:lnTo>
                <a:lnTo>
                  <a:pt x="4450" y="325"/>
                </a:lnTo>
                <a:lnTo>
                  <a:pt x="4441" y="297"/>
                </a:lnTo>
                <a:lnTo>
                  <a:pt x="4437" y="283"/>
                </a:lnTo>
                <a:lnTo>
                  <a:pt x="4433" y="269"/>
                </a:lnTo>
                <a:lnTo>
                  <a:pt x="4430" y="255"/>
                </a:lnTo>
                <a:lnTo>
                  <a:pt x="4427" y="241"/>
                </a:lnTo>
                <a:lnTo>
                  <a:pt x="4424" y="227"/>
                </a:lnTo>
                <a:lnTo>
                  <a:pt x="4421" y="212"/>
                </a:lnTo>
                <a:lnTo>
                  <a:pt x="4419" y="197"/>
                </a:lnTo>
                <a:lnTo>
                  <a:pt x="4418" y="183"/>
                </a:lnTo>
                <a:lnTo>
                  <a:pt x="4416" y="168"/>
                </a:lnTo>
                <a:lnTo>
                  <a:pt x="4415" y="153"/>
                </a:lnTo>
                <a:lnTo>
                  <a:pt x="4415" y="138"/>
                </a:lnTo>
                <a:lnTo>
                  <a:pt x="4414" y="123"/>
                </a:lnTo>
                <a:lnTo>
                  <a:pt x="4414" y="121"/>
                </a:lnTo>
                <a:lnTo>
                  <a:pt x="4414" y="109"/>
                </a:lnTo>
                <a:lnTo>
                  <a:pt x="4412" y="97"/>
                </a:lnTo>
                <a:lnTo>
                  <a:pt x="4411" y="91"/>
                </a:lnTo>
                <a:lnTo>
                  <a:pt x="4409" y="85"/>
                </a:lnTo>
                <a:lnTo>
                  <a:pt x="4405" y="74"/>
                </a:lnTo>
                <a:lnTo>
                  <a:pt x="4400" y="63"/>
                </a:lnTo>
                <a:lnTo>
                  <a:pt x="4397" y="58"/>
                </a:lnTo>
                <a:lnTo>
                  <a:pt x="4394" y="54"/>
                </a:lnTo>
                <a:lnTo>
                  <a:pt x="4391" y="49"/>
                </a:lnTo>
                <a:lnTo>
                  <a:pt x="4388" y="44"/>
                </a:lnTo>
                <a:lnTo>
                  <a:pt x="4380" y="36"/>
                </a:lnTo>
                <a:lnTo>
                  <a:pt x="4372" y="28"/>
                </a:lnTo>
                <a:lnTo>
                  <a:pt x="4362" y="21"/>
                </a:lnTo>
                <a:lnTo>
                  <a:pt x="4353" y="15"/>
                </a:lnTo>
                <a:lnTo>
                  <a:pt x="4342" y="10"/>
                </a:lnTo>
                <a:lnTo>
                  <a:pt x="4337" y="8"/>
                </a:lnTo>
                <a:lnTo>
                  <a:pt x="4332" y="6"/>
                </a:lnTo>
                <a:lnTo>
                  <a:pt x="4320" y="3"/>
                </a:lnTo>
                <a:lnTo>
                  <a:pt x="4314" y="2"/>
                </a:lnTo>
                <a:lnTo>
                  <a:pt x="4309" y="1"/>
                </a:lnTo>
                <a:lnTo>
                  <a:pt x="4303" y="1"/>
                </a:lnTo>
                <a:lnTo>
                  <a:pt x="4296" y="0"/>
                </a:lnTo>
                <a:lnTo>
                  <a:pt x="4296" y="1"/>
                </a:lnTo>
                <a:lnTo>
                  <a:pt x="4296" y="0"/>
                </a:lnTo>
                <a:lnTo>
                  <a:pt x="4284" y="1"/>
                </a:lnTo>
                <a:lnTo>
                  <a:pt x="4272" y="3"/>
                </a:lnTo>
                <a:lnTo>
                  <a:pt x="4261" y="6"/>
                </a:lnTo>
                <a:lnTo>
                  <a:pt x="4250" y="10"/>
                </a:lnTo>
                <a:lnTo>
                  <a:pt x="4240" y="15"/>
                </a:lnTo>
                <a:lnTo>
                  <a:pt x="4230" y="21"/>
                </a:lnTo>
                <a:lnTo>
                  <a:pt x="4226" y="24"/>
                </a:lnTo>
                <a:lnTo>
                  <a:pt x="4221" y="28"/>
                </a:lnTo>
                <a:lnTo>
                  <a:pt x="4213" y="36"/>
                </a:lnTo>
                <a:lnTo>
                  <a:pt x="4209" y="40"/>
                </a:lnTo>
                <a:lnTo>
                  <a:pt x="4205" y="44"/>
                </a:lnTo>
                <a:lnTo>
                  <a:pt x="4202" y="49"/>
                </a:lnTo>
                <a:lnTo>
                  <a:pt x="4198" y="54"/>
                </a:lnTo>
                <a:lnTo>
                  <a:pt x="4192" y="63"/>
                </a:lnTo>
                <a:lnTo>
                  <a:pt x="4187" y="74"/>
                </a:lnTo>
                <a:lnTo>
                  <a:pt x="4183" y="85"/>
                </a:lnTo>
                <a:lnTo>
                  <a:pt x="4181" y="97"/>
                </a:lnTo>
                <a:lnTo>
                  <a:pt x="4180" y="102"/>
                </a:lnTo>
                <a:lnTo>
                  <a:pt x="4179" y="109"/>
                </a:lnTo>
                <a:lnTo>
                  <a:pt x="4178" y="115"/>
                </a:lnTo>
                <a:lnTo>
                  <a:pt x="4178" y="121"/>
                </a:lnTo>
                <a:lnTo>
                  <a:pt x="4178" y="123"/>
                </a:lnTo>
                <a:lnTo>
                  <a:pt x="4178" y="138"/>
                </a:lnTo>
                <a:lnTo>
                  <a:pt x="4177" y="153"/>
                </a:lnTo>
                <a:lnTo>
                  <a:pt x="4176" y="168"/>
                </a:lnTo>
                <a:lnTo>
                  <a:pt x="4175" y="183"/>
                </a:lnTo>
                <a:lnTo>
                  <a:pt x="4171" y="212"/>
                </a:lnTo>
                <a:lnTo>
                  <a:pt x="4166" y="241"/>
                </a:lnTo>
                <a:lnTo>
                  <a:pt x="4160" y="269"/>
                </a:lnTo>
                <a:lnTo>
                  <a:pt x="4152" y="297"/>
                </a:lnTo>
                <a:lnTo>
                  <a:pt x="4147" y="311"/>
                </a:lnTo>
                <a:lnTo>
                  <a:pt x="4143" y="325"/>
                </a:lnTo>
                <a:lnTo>
                  <a:pt x="4138" y="338"/>
                </a:lnTo>
                <a:lnTo>
                  <a:pt x="4132" y="351"/>
                </a:lnTo>
                <a:lnTo>
                  <a:pt x="4121" y="377"/>
                </a:lnTo>
                <a:lnTo>
                  <a:pt x="4114" y="390"/>
                </a:lnTo>
                <a:lnTo>
                  <a:pt x="4108" y="403"/>
                </a:lnTo>
                <a:lnTo>
                  <a:pt x="4101" y="415"/>
                </a:lnTo>
                <a:lnTo>
                  <a:pt x="4094" y="427"/>
                </a:lnTo>
                <a:lnTo>
                  <a:pt x="4086" y="439"/>
                </a:lnTo>
                <a:lnTo>
                  <a:pt x="4079" y="451"/>
                </a:lnTo>
                <a:lnTo>
                  <a:pt x="4071" y="463"/>
                </a:lnTo>
                <a:lnTo>
                  <a:pt x="4063" y="474"/>
                </a:lnTo>
                <a:lnTo>
                  <a:pt x="4054" y="486"/>
                </a:lnTo>
                <a:lnTo>
                  <a:pt x="4046" y="497"/>
                </a:lnTo>
                <a:lnTo>
                  <a:pt x="4027" y="519"/>
                </a:lnTo>
                <a:lnTo>
                  <a:pt x="4018" y="529"/>
                </a:lnTo>
                <a:lnTo>
                  <a:pt x="4008" y="539"/>
                </a:lnTo>
                <a:lnTo>
                  <a:pt x="3998" y="549"/>
                </a:lnTo>
                <a:lnTo>
                  <a:pt x="3988" y="559"/>
                </a:lnTo>
                <a:lnTo>
                  <a:pt x="3978" y="568"/>
                </a:lnTo>
                <a:lnTo>
                  <a:pt x="3967" y="577"/>
                </a:lnTo>
                <a:lnTo>
                  <a:pt x="3945" y="594"/>
                </a:lnTo>
                <a:lnTo>
                  <a:pt x="3923" y="611"/>
                </a:lnTo>
                <a:lnTo>
                  <a:pt x="3911" y="619"/>
                </a:lnTo>
                <a:lnTo>
                  <a:pt x="3899" y="626"/>
                </a:lnTo>
                <a:lnTo>
                  <a:pt x="3887" y="633"/>
                </a:lnTo>
                <a:lnTo>
                  <a:pt x="3875" y="640"/>
                </a:lnTo>
                <a:lnTo>
                  <a:pt x="3850" y="653"/>
                </a:lnTo>
                <a:lnTo>
                  <a:pt x="3838" y="659"/>
                </a:lnTo>
                <a:lnTo>
                  <a:pt x="3825" y="665"/>
                </a:lnTo>
                <a:lnTo>
                  <a:pt x="3812" y="670"/>
                </a:lnTo>
                <a:lnTo>
                  <a:pt x="3799" y="676"/>
                </a:lnTo>
                <a:lnTo>
                  <a:pt x="3785" y="680"/>
                </a:lnTo>
                <a:lnTo>
                  <a:pt x="3772" y="685"/>
                </a:lnTo>
                <a:lnTo>
                  <a:pt x="3744" y="693"/>
                </a:lnTo>
                <a:lnTo>
                  <a:pt x="3731" y="696"/>
                </a:lnTo>
                <a:lnTo>
                  <a:pt x="3717" y="699"/>
                </a:lnTo>
                <a:lnTo>
                  <a:pt x="3688" y="705"/>
                </a:lnTo>
                <a:lnTo>
                  <a:pt x="3659" y="708"/>
                </a:lnTo>
                <a:lnTo>
                  <a:pt x="3630" y="711"/>
                </a:lnTo>
                <a:lnTo>
                  <a:pt x="3600" y="711"/>
                </a:lnTo>
                <a:lnTo>
                  <a:pt x="3570" y="711"/>
                </a:lnTo>
                <a:lnTo>
                  <a:pt x="3555" y="710"/>
                </a:lnTo>
                <a:lnTo>
                  <a:pt x="3541" y="708"/>
                </a:lnTo>
                <a:lnTo>
                  <a:pt x="3527" y="707"/>
                </a:lnTo>
                <a:lnTo>
                  <a:pt x="3512" y="705"/>
                </a:lnTo>
                <a:lnTo>
                  <a:pt x="3484" y="700"/>
                </a:lnTo>
                <a:lnTo>
                  <a:pt x="3470" y="696"/>
                </a:lnTo>
                <a:lnTo>
                  <a:pt x="3457" y="693"/>
                </a:lnTo>
                <a:lnTo>
                  <a:pt x="3429" y="685"/>
                </a:lnTo>
                <a:lnTo>
                  <a:pt x="3416" y="681"/>
                </a:lnTo>
                <a:lnTo>
                  <a:pt x="3403" y="676"/>
                </a:lnTo>
                <a:lnTo>
                  <a:pt x="3390" y="671"/>
                </a:lnTo>
                <a:lnTo>
                  <a:pt x="3377" y="666"/>
                </a:lnTo>
                <a:lnTo>
                  <a:pt x="3351" y="654"/>
                </a:lnTo>
                <a:lnTo>
                  <a:pt x="3327" y="641"/>
                </a:lnTo>
                <a:lnTo>
                  <a:pt x="3315" y="634"/>
                </a:lnTo>
                <a:lnTo>
                  <a:pt x="3303" y="627"/>
                </a:lnTo>
                <a:lnTo>
                  <a:pt x="3291" y="620"/>
                </a:lnTo>
                <a:lnTo>
                  <a:pt x="3279" y="612"/>
                </a:lnTo>
                <a:lnTo>
                  <a:pt x="3268" y="604"/>
                </a:lnTo>
                <a:lnTo>
                  <a:pt x="3257" y="596"/>
                </a:lnTo>
                <a:lnTo>
                  <a:pt x="3235" y="579"/>
                </a:lnTo>
                <a:lnTo>
                  <a:pt x="3214" y="561"/>
                </a:lnTo>
                <a:lnTo>
                  <a:pt x="3194" y="541"/>
                </a:lnTo>
                <a:lnTo>
                  <a:pt x="3185" y="531"/>
                </a:lnTo>
                <a:lnTo>
                  <a:pt x="3175" y="521"/>
                </a:lnTo>
                <a:lnTo>
                  <a:pt x="3166" y="511"/>
                </a:lnTo>
                <a:lnTo>
                  <a:pt x="3157" y="500"/>
                </a:lnTo>
                <a:lnTo>
                  <a:pt x="3140" y="477"/>
                </a:lnTo>
                <a:lnTo>
                  <a:pt x="3124" y="455"/>
                </a:lnTo>
                <a:lnTo>
                  <a:pt x="3116" y="443"/>
                </a:lnTo>
                <a:lnTo>
                  <a:pt x="3109" y="431"/>
                </a:lnTo>
                <a:lnTo>
                  <a:pt x="3095" y="407"/>
                </a:lnTo>
                <a:lnTo>
                  <a:pt x="3082" y="382"/>
                </a:lnTo>
                <a:lnTo>
                  <a:pt x="3070" y="356"/>
                </a:lnTo>
                <a:lnTo>
                  <a:pt x="3060" y="330"/>
                </a:lnTo>
                <a:lnTo>
                  <a:pt x="3055" y="316"/>
                </a:lnTo>
                <a:lnTo>
                  <a:pt x="3050" y="303"/>
                </a:lnTo>
                <a:lnTo>
                  <a:pt x="3046" y="289"/>
                </a:lnTo>
                <a:lnTo>
                  <a:pt x="3042" y="275"/>
                </a:lnTo>
                <a:lnTo>
                  <a:pt x="3036" y="247"/>
                </a:lnTo>
                <a:lnTo>
                  <a:pt x="3030" y="218"/>
                </a:lnTo>
                <a:lnTo>
                  <a:pt x="3028" y="204"/>
                </a:lnTo>
                <a:lnTo>
                  <a:pt x="3026" y="189"/>
                </a:lnTo>
                <a:lnTo>
                  <a:pt x="3024" y="160"/>
                </a:lnTo>
                <a:lnTo>
                  <a:pt x="3023" y="145"/>
                </a:lnTo>
                <a:lnTo>
                  <a:pt x="3022" y="130"/>
                </a:lnTo>
                <a:lnTo>
                  <a:pt x="3023" y="121"/>
                </a:lnTo>
                <a:lnTo>
                  <a:pt x="3022" y="109"/>
                </a:lnTo>
                <a:lnTo>
                  <a:pt x="3020" y="97"/>
                </a:lnTo>
                <a:lnTo>
                  <a:pt x="3019" y="91"/>
                </a:lnTo>
                <a:lnTo>
                  <a:pt x="3018" y="85"/>
                </a:lnTo>
                <a:lnTo>
                  <a:pt x="3014" y="74"/>
                </a:lnTo>
                <a:lnTo>
                  <a:pt x="3009" y="63"/>
                </a:lnTo>
                <a:lnTo>
                  <a:pt x="3006" y="58"/>
                </a:lnTo>
                <a:lnTo>
                  <a:pt x="3003" y="54"/>
                </a:lnTo>
                <a:lnTo>
                  <a:pt x="2999" y="49"/>
                </a:lnTo>
                <a:lnTo>
                  <a:pt x="2996" y="44"/>
                </a:lnTo>
                <a:lnTo>
                  <a:pt x="2988" y="36"/>
                </a:lnTo>
                <a:lnTo>
                  <a:pt x="2980" y="28"/>
                </a:lnTo>
                <a:lnTo>
                  <a:pt x="2971" y="21"/>
                </a:lnTo>
                <a:lnTo>
                  <a:pt x="2961" y="15"/>
                </a:lnTo>
                <a:lnTo>
                  <a:pt x="2951" y="10"/>
                </a:lnTo>
                <a:lnTo>
                  <a:pt x="2945" y="8"/>
                </a:lnTo>
                <a:lnTo>
                  <a:pt x="2940" y="6"/>
                </a:lnTo>
                <a:lnTo>
                  <a:pt x="2929" y="3"/>
                </a:lnTo>
                <a:lnTo>
                  <a:pt x="2923" y="2"/>
                </a:lnTo>
                <a:lnTo>
                  <a:pt x="2917" y="1"/>
                </a:lnTo>
                <a:lnTo>
                  <a:pt x="2911" y="1"/>
                </a:lnTo>
                <a:lnTo>
                  <a:pt x="2905" y="0"/>
                </a:lnTo>
                <a:lnTo>
                  <a:pt x="2904" y="1"/>
                </a:lnTo>
                <a:lnTo>
                  <a:pt x="2903" y="0"/>
                </a:lnTo>
                <a:lnTo>
                  <a:pt x="2891" y="1"/>
                </a:lnTo>
                <a:lnTo>
                  <a:pt x="2880" y="3"/>
                </a:lnTo>
                <a:lnTo>
                  <a:pt x="2868" y="6"/>
                </a:lnTo>
                <a:lnTo>
                  <a:pt x="2857" y="10"/>
                </a:lnTo>
                <a:lnTo>
                  <a:pt x="2847" y="15"/>
                </a:lnTo>
                <a:lnTo>
                  <a:pt x="2837" y="21"/>
                </a:lnTo>
                <a:lnTo>
                  <a:pt x="2833" y="24"/>
                </a:lnTo>
                <a:lnTo>
                  <a:pt x="2828" y="28"/>
                </a:lnTo>
                <a:lnTo>
                  <a:pt x="2820" y="36"/>
                </a:lnTo>
                <a:lnTo>
                  <a:pt x="2816" y="40"/>
                </a:lnTo>
                <a:lnTo>
                  <a:pt x="2812" y="44"/>
                </a:lnTo>
                <a:lnTo>
                  <a:pt x="2809" y="49"/>
                </a:lnTo>
                <a:lnTo>
                  <a:pt x="2806" y="54"/>
                </a:lnTo>
                <a:lnTo>
                  <a:pt x="2800" y="63"/>
                </a:lnTo>
                <a:lnTo>
                  <a:pt x="2795" y="74"/>
                </a:lnTo>
                <a:lnTo>
                  <a:pt x="2791" y="85"/>
                </a:lnTo>
                <a:lnTo>
                  <a:pt x="2788" y="97"/>
                </a:lnTo>
                <a:lnTo>
                  <a:pt x="2787" y="102"/>
                </a:lnTo>
                <a:lnTo>
                  <a:pt x="2786" y="109"/>
                </a:lnTo>
                <a:lnTo>
                  <a:pt x="2786" y="115"/>
                </a:lnTo>
                <a:lnTo>
                  <a:pt x="2785" y="121"/>
                </a:lnTo>
                <a:lnTo>
                  <a:pt x="2786" y="130"/>
                </a:lnTo>
                <a:lnTo>
                  <a:pt x="2785" y="145"/>
                </a:lnTo>
                <a:lnTo>
                  <a:pt x="2785" y="160"/>
                </a:lnTo>
                <a:lnTo>
                  <a:pt x="2783" y="175"/>
                </a:lnTo>
                <a:lnTo>
                  <a:pt x="2782" y="189"/>
                </a:lnTo>
                <a:lnTo>
                  <a:pt x="2780" y="204"/>
                </a:lnTo>
                <a:lnTo>
                  <a:pt x="2778" y="218"/>
                </a:lnTo>
                <a:lnTo>
                  <a:pt x="2775" y="233"/>
                </a:lnTo>
                <a:lnTo>
                  <a:pt x="2773" y="247"/>
                </a:lnTo>
                <a:lnTo>
                  <a:pt x="2769" y="261"/>
                </a:lnTo>
                <a:lnTo>
                  <a:pt x="2766" y="275"/>
                </a:lnTo>
                <a:lnTo>
                  <a:pt x="2758" y="303"/>
                </a:lnTo>
                <a:lnTo>
                  <a:pt x="2748" y="330"/>
                </a:lnTo>
                <a:lnTo>
                  <a:pt x="2743" y="343"/>
                </a:lnTo>
                <a:lnTo>
                  <a:pt x="2738" y="356"/>
                </a:lnTo>
                <a:lnTo>
                  <a:pt x="2732" y="369"/>
                </a:lnTo>
                <a:lnTo>
                  <a:pt x="2726" y="382"/>
                </a:lnTo>
                <a:lnTo>
                  <a:pt x="2720" y="394"/>
                </a:lnTo>
                <a:lnTo>
                  <a:pt x="2713" y="407"/>
                </a:lnTo>
                <a:lnTo>
                  <a:pt x="2699" y="431"/>
                </a:lnTo>
                <a:lnTo>
                  <a:pt x="2692" y="443"/>
                </a:lnTo>
                <a:lnTo>
                  <a:pt x="2684" y="455"/>
                </a:lnTo>
                <a:lnTo>
                  <a:pt x="2676" y="466"/>
                </a:lnTo>
                <a:lnTo>
                  <a:pt x="2668" y="477"/>
                </a:lnTo>
                <a:lnTo>
                  <a:pt x="2660" y="489"/>
                </a:lnTo>
                <a:lnTo>
                  <a:pt x="2651" y="500"/>
                </a:lnTo>
                <a:lnTo>
                  <a:pt x="2642" y="511"/>
                </a:lnTo>
                <a:lnTo>
                  <a:pt x="2633" y="521"/>
                </a:lnTo>
                <a:lnTo>
                  <a:pt x="2614" y="541"/>
                </a:lnTo>
                <a:lnTo>
                  <a:pt x="2594" y="561"/>
                </a:lnTo>
                <a:lnTo>
                  <a:pt x="2573" y="579"/>
                </a:lnTo>
                <a:lnTo>
                  <a:pt x="2562" y="588"/>
                </a:lnTo>
                <a:lnTo>
                  <a:pt x="2551" y="596"/>
                </a:lnTo>
                <a:lnTo>
                  <a:pt x="2540" y="604"/>
                </a:lnTo>
                <a:lnTo>
                  <a:pt x="2529" y="612"/>
                </a:lnTo>
                <a:lnTo>
                  <a:pt x="2505" y="627"/>
                </a:lnTo>
                <a:lnTo>
                  <a:pt x="2481" y="641"/>
                </a:lnTo>
                <a:lnTo>
                  <a:pt x="2469" y="648"/>
                </a:lnTo>
                <a:lnTo>
                  <a:pt x="2457" y="654"/>
                </a:lnTo>
                <a:lnTo>
                  <a:pt x="2444" y="660"/>
                </a:lnTo>
                <a:lnTo>
                  <a:pt x="2431" y="666"/>
                </a:lnTo>
                <a:lnTo>
                  <a:pt x="2418" y="671"/>
                </a:lnTo>
                <a:lnTo>
                  <a:pt x="2405" y="676"/>
                </a:lnTo>
                <a:lnTo>
                  <a:pt x="2379" y="685"/>
                </a:lnTo>
                <a:lnTo>
                  <a:pt x="2365" y="689"/>
                </a:lnTo>
                <a:lnTo>
                  <a:pt x="2352" y="693"/>
                </a:lnTo>
                <a:lnTo>
                  <a:pt x="2338" y="696"/>
                </a:lnTo>
                <a:lnTo>
                  <a:pt x="2324" y="700"/>
                </a:lnTo>
                <a:lnTo>
                  <a:pt x="2310" y="702"/>
                </a:lnTo>
                <a:lnTo>
                  <a:pt x="2296" y="705"/>
                </a:lnTo>
                <a:lnTo>
                  <a:pt x="2267" y="708"/>
                </a:lnTo>
                <a:lnTo>
                  <a:pt x="2253" y="710"/>
                </a:lnTo>
                <a:lnTo>
                  <a:pt x="2238" y="711"/>
                </a:lnTo>
                <a:lnTo>
                  <a:pt x="2209" y="711"/>
                </a:lnTo>
                <a:lnTo>
                  <a:pt x="2179" y="711"/>
                </a:lnTo>
                <a:lnTo>
                  <a:pt x="2149" y="708"/>
                </a:lnTo>
                <a:lnTo>
                  <a:pt x="2120" y="704"/>
                </a:lnTo>
                <a:lnTo>
                  <a:pt x="2091" y="699"/>
                </a:lnTo>
                <a:lnTo>
                  <a:pt x="2064" y="693"/>
                </a:lnTo>
                <a:lnTo>
                  <a:pt x="2050" y="689"/>
                </a:lnTo>
                <a:lnTo>
                  <a:pt x="2036" y="685"/>
                </a:lnTo>
                <a:lnTo>
                  <a:pt x="2023" y="680"/>
                </a:lnTo>
                <a:lnTo>
                  <a:pt x="2009" y="675"/>
                </a:lnTo>
                <a:lnTo>
                  <a:pt x="1983" y="665"/>
                </a:lnTo>
                <a:lnTo>
                  <a:pt x="1957" y="653"/>
                </a:lnTo>
                <a:lnTo>
                  <a:pt x="1933" y="640"/>
                </a:lnTo>
                <a:lnTo>
                  <a:pt x="1920" y="633"/>
                </a:lnTo>
                <a:lnTo>
                  <a:pt x="1908" y="626"/>
                </a:lnTo>
                <a:lnTo>
                  <a:pt x="1885" y="610"/>
                </a:lnTo>
                <a:lnTo>
                  <a:pt x="1873" y="602"/>
                </a:lnTo>
                <a:lnTo>
                  <a:pt x="1862" y="594"/>
                </a:lnTo>
                <a:lnTo>
                  <a:pt x="1851" y="585"/>
                </a:lnTo>
                <a:lnTo>
                  <a:pt x="1840" y="577"/>
                </a:lnTo>
                <a:lnTo>
                  <a:pt x="1830" y="567"/>
                </a:lnTo>
                <a:lnTo>
                  <a:pt x="1819" y="558"/>
                </a:lnTo>
                <a:lnTo>
                  <a:pt x="1809" y="548"/>
                </a:lnTo>
                <a:lnTo>
                  <a:pt x="1799" y="538"/>
                </a:lnTo>
                <a:lnTo>
                  <a:pt x="1780" y="518"/>
                </a:lnTo>
                <a:lnTo>
                  <a:pt x="1771" y="507"/>
                </a:lnTo>
                <a:lnTo>
                  <a:pt x="1762" y="497"/>
                </a:lnTo>
                <a:lnTo>
                  <a:pt x="1753" y="486"/>
                </a:lnTo>
                <a:lnTo>
                  <a:pt x="1745" y="473"/>
                </a:lnTo>
                <a:lnTo>
                  <a:pt x="1729" y="450"/>
                </a:lnTo>
                <a:lnTo>
                  <a:pt x="1721" y="438"/>
                </a:lnTo>
                <a:lnTo>
                  <a:pt x="1714" y="426"/>
                </a:lnTo>
                <a:lnTo>
                  <a:pt x="1700" y="402"/>
                </a:lnTo>
                <a:lnTo>
                  <a:pt x="1693" y="389"/>
                </a:lnTo>
                <a:lnTo>
                  <a:pt x="1687" y="376"/>
                </a:lnTo>
                <a:lnTo>
                  <a:pt x="1681" y="363"/>
                </a:lnTo>
                <a:lnTo>
                  <a:pt x="1675" y="350"/>
                </a:lnTo>
                <a:lnTo>
                  <a:pt x="1670" y="337"/>
                </a:lnTo>
                <a:lnTo>
                  <a:pt x="1665" y="323"/>
                </a:lnTo>
                <a:lnTo>
                  <a:pt x="1656" y="296"/>
                </a:lnTo>
                <a:lnTo>
                  <a:pt x="1652" y="282"/>
                </a:lnTo>
                <a:lnTo>
                  <a:pt x="1648" y="268"/>
                </a:lnTo>
                <a:lnTo>
                  <a:pt x="1645" y="254"/>
                </a:lnTo>
                <a:lnTo>
                  <a:pt x="1642" y="240"/>
                </a:lnTo>
                <a:lnTo>
                  <a:pt x="1639" y="225"/>
                </a:lnTo>
                <a:lnTo>
                  <a:pt x="1636" y="211"/>
                </a:lnTo>
                <a:lnTo>
                  <a:pt x="1634" y="196"/>
                </a:lnTo>
                <a:lnTo>
                  <a:pt x="1633" y="181"/>
                </a:lnTo>
                <a:lnTo>
                  <a:pt x="1631" y="166"/>
                </a:lnTo>
                <a:lnTo>
                  <a:pt x="1631" y="151"/>
                </a:lnTo>
                <a:lnTo>
                  <a:pt x="1630" y="121"/>
                </a:lnTo>
                <a:lnTo>
                  <a:pt x="1629" y="109"/>
                </a:lnTo>
                <a:lnTo>
                  <a:pt x="1627" y="97"/>
                </a:lnTo>
                <a:lnTo>
                  <a:pt x="1626" y="91"/>
                </a:lnTo>
                <a:lnTo>
                  <a:pt x="1624" y="85"/>
                </a:lnTo>
                <a:lnTo>
                  <a:pt x="1621" y="74"/>
                </a:lnTo>
                <a:lnTo>
                  <a:pt x="1616" y="63"/>
                </a:lnTo>
                <a:lnTo>
                  <a:pt x="1613" y="58"/>
                </a:lnTo>
                <a:lnTo>
                  <a:pt x="1610" y="54"/>
                </a:lnTo>
                <a:lnTo>
                  <a:pt x="1606" y="49"/>
                </a:lnTo>
                <a:lnTo>
                  <a:pt x="1603" y="44"/>
                </a:lnTo>
                <a:lnTo>
                  <a:pt x="1595" y="36"/>
                </a:lnTo>
                <a:lnTo>
                  <a:pt x="1587" y="28"/>
                </a:lnTo>
                <a:lnTo>
                  <a:pt x="1578" y="21"/>
                </a:lnTo>
                <a:lnTo>
                  <a:pt x="1568" y="15"/>
                </a:lnTo>
                <a:lnTo>
                  <a:pt x="1558" y="10"/>
                </a:lnTo>
                <a:lnTo>
                  <a:pt x="1552" y="8"/>
                </a:lnTo>
                <a:lnTo>
                  <a:pt x="1547" y="6"/>
                </a:lnTo>
                <a:lnTo>
                  <a:pt x="1536" y="3"/>
                </a:lnTo>
                <a:lnTo>
                  <a:pt x="1530" y="2"/>
                </a:lnTo>
                <a:lnTo>
                  <a:pt x="1524" y="1"/>
                </a:lnTo>
                <a:lnTo>
                  <a:pt x="1518" y="1"/>
                </a:lnTo>
                <a:lnTo>
                  <a:pt x="1512" y="0"/>
                </a:lnTo>
                <a:lnTo>
                  <a:pt x="1512" y="1"/>
                </a:lnTo>
                <a:lnTo>
                  <a:pt x="1511" y="0"/>
                </a:lnTo>
                <a:lnTo>
                  <a:pt x="1499" y="1"/>
                </a:lnTo>
                <a:lnTo>
                  <a:pt x="1487" y="3"/>
                </a:lnTo>
                <a:lnTo>
                  <a:pt x="1476" y="6"/>
                </a:lnTo>
                <a:lnTo>
                  <a:pt x="1465" y="10"/>
                </a:lnTo>
                <a:lnTo>
                  <a:pt x="1455" y="15"/>
                </a:lnTo>
                <a:lnTo>
                  <a:pt x="1445" y="21"/>
                </a:lnTo>
                <a:lnTo>
                  <a:pt x="1441" y="24"/>
                </a:lnTo>
                <a:lnTo>
                  <a:pt x="1436" y="28"/>
                </a:lnTo>
                <a:lnTo>
                  <a:pt x="1428" y="36"/>
                </a:lnTo>
                <a:lnTo>
                  <a:pt x="1424" y="40"/>
                </a:lnTo>
                <a:lnTo>
                  <a:pt x="1420" y="44"/>
                </a:lnTo>
                <a:lnTo>
                  <a:pt x="1417" y="49"/>
                </a:lnTo>
                <a:lnTo>
                  <a:pt x="1413" y="54"/>
                </a:lnTo>
                <a:lnTo>
                  <a:pt x="1407" y="63"/>
                </a:lnTo>
                <a:lnTo>
                  <a:pt x="1402" y="74"/>
                </a:lnTo>
                <a:lnTo>
                  <a:pt x="1398" y="85"/>
                </a:lnTo>
                <a:lnTo>
                  <a:pt x="1396" y="97"/>
                </a:lnTo>
                <a:lnTo>
                  <a:pt x="1394" y="102"/>
                </a:lnTo>
                <a:lnTo>
                  <a:pt x="1394" y="109"/>
                </a:lnTo>
                <a:lnTo>
                  <a:pt x="1393" y="115"/>
                </a:lnTo>
                <a:lnTo>
                  <a:pt x="1393" y="121"/>
                </a:lnTo>
                <a:lnTo>
                  <a:pt x="1393" y="136"/>
                </a:lnTo>
                <a:lnTo>
                  <a:pt x="1392" y="151"/>
                </a:lnTo>
                <a:lnTo>
                  <a:pt x="1390" y="181"/>
                </a:lnTo>
                <a:lnTo>
                  <a:pt x="1388" y="196"/>
                </a:lnTo>
                <a:lnTo>
                  <a:pt x="1386" y="211"/>
                </a:lnTo>
                <a:lnTo>
                  <a:pt x="1381" y="240"/>
                </a:lnTo>
                <a:lnTo>
                  <a:pt x="1378" y="254"/>
                </a:lnTo>
                <a:lnTo>
                  <a:pt x="1375" y="268"/>
                </a:lnTo>
                <a:lnTo>
                  <a:pt x="1367" y="296"/>
                </a:lnTo>
                <a:lnTo>
                  <a:pt x="1363" y="310"/>
                </a:lnTo>
                <a:lnTo>
                  <a:pt x="1358" y="323"/>
                </a:lnTo>
                <a:lnTo>
                  <a:pt x="1348" y="350"/>
                </a:lnTo>
                <a:lnTo>
                  <a:pt x="1336" y="376"/>
                </a:lnTo>
                <a:lnTo>
                  <a:pt x="1323" y="402"/>
                </a:lnTo>
                <a:lnTo>
                  <a:pt x="1316" y="414"/>
                </a:lnTo>
                <a:lnTo>
                  <a:pt x="1309" y="426"/>
                </a:lnTo>
                <a:lnTo>
                  <a:pt x="1294" y="450"/>
                </a:lnTo>
                <a:lnTo>
                  <a:pt x="1286" y="462"/>
                </a:lnTo>
                <a:lnTo>
                  <a:pt x="1278" y="473"/>
                </a:lnTo>
                <a:lnTo>
                  <a:pt x="1270" y="486"/>
                </a:lnTo>
                <a:lnTo>
                  <a:pt x="1261" y="497"/>
                </a:lnTo>
                <a:lnTo>
                  <a:pt x="1243" y="518"/>
                </a:lnTo>
                <a:lnTo>
                  <a:pt x="1233" y="528"/>
                </a:lnTo>
                <a:lnTo>
                  <a:pt x="1224" y="538"/>
                </a:lnTo>
                <a:lnTo>
                  <a:pt x="1214" y="548"/>
                </a:lnTo>
                <a:lnTo>
                  <a:pt x="1204" y="558"/>
                </a:lnTo>
                <a:lnTo>
                  <a:pt x="1193" y="567"/>
                </a:lnTo>
                <a:lnTo>
                  <a:pt x="1183" y="577"/>
                </a:lnTo>
                <a:lnTo>
                  <a:pt x="1161" y="594"/>
                </a:lnTo>
                <a:lnTo>
                  <a:pt x="1150" y="602"/>
                </a:lnTo>
                <a:lnTo>
                  <a:pt x="1138" y="610"/>
                </a:lnTo>
                <a:lnTo>
                  <a:pt x="1126" y="618"/>
                </a:lnTo>
                <a:lnTo>
                  <a:pt x="1115" y="626"/>
                </a:lnTo>
                <a:lnTo>
                  <a:pt x="1103" y="633"/>
                </a:lnTo>
                <a:lnTo>
                  <a:pt x="1090" y="640"/>
                </a:lnTo>
                <a:lnTo>
                  <a:pt x="1078" y="647"/>
                </a:lnTo>
                <a:lnTo>
                  <a:pt x="1066" y="653"/>
                </a:lnTo>
                <a:lnTo>
                  <a:pt x="1053" y="659"/>
                </a:lnTo>
                <a:lnTo>
                  <a:pt x="1040" y="665"/>
                </a:lnTo>
                <a:lnTo>
                  <a:pt x="1014" y="675"/>
                </a:lnTo>
                <a:lnTo>
                  <a:pt x="1000" y="680"/>
                </a:lnTo>
                <a:lnTo>
                  <a:pt x="987" y="685"/>
                </a:lnTo>
                <a:lnTo>
                  <a:pt x="959" y="693"/>
                </a:lnTo>
                <a:lnTo>
                  <a:pt x="946" y="696"/>
                </a:lnTo>
                <a:lnTo>
                  <a:pt x="931" y="699"/>
                </a:lnTo>
                <a:lnTo>
                  <a:pt x="903" y="704"/>
                </a:lnTo>
                <a:lnTo>
                  <a:pt x="889" y="707"/>
                </a:lnTo>
                <a:lnTo>
                  <a:pt x="874" y="708"/>
                </a:lnTo>
                <a:lnTo>
                  <a:pt x="845" y="711"/>
                </a:lnTo>
                <a:lnTo>
                  <a:pt x="815" y="711"/>
                </a:lnTo>
                <a:lnTo>
                  <a:pt x="785" y="711"/>
                </a:lnTo>
                <a:lnTo>
                  <a:pt x="756" y="708"/>
                </a:lnTo>
                <a:lnTo>
                  <a:pt x="727" y="704"/>
                </a:lnTo>
                <a:lnTo>
                  <a:pt x="698" y="699"/>
                </a:lnTo>
                <a:lnTo>
                  <a:pt x="670" y="693"/>
                </a:lnTo>
                <a:lnTo>
                  <a:pt x="656" y="689"/>
                </a:lnTo>
                <a:lnTo>
                  <a:pt x="642" y="685"/>
                </a:lnTo>
                <a:lnTo>
                  <a:pt x="629" y="680"/>
                </a:lnTo>
                <a:lnTo>
                  <a:pt x="616" y="675"/>
                </a:lnTo>
                <a:lnTo>
                  <a:pt x="589" y="665"/>
                </a:lnTo>
                <a:lnTo>
                  <a:pt x="564" y="653"/>
                </a:lnTo>
                <a:lnTo>
                  <a:pt x="539" y="640"/>
                </a:lnTo>
                <a:lnTo>
                  <a:pt x="527" y="633"/>
                </a:lnTo>
                <a:lnTo>
                  <a:pt x="515" y="626"/>
                </a:lnTo>
                <a:lnTo>
                  <a:pt x="491" y="610"/>
                </a:lnTo>
                <a:lnTo>
                  <a:pt x="480" y="602"/>
                </a:lnTo>
                <a:lnTo>
                  <a:pt x="469" y="594"/>
                </a:lnTo>
                <a:lnTo>
                  <a:pt x="458" y="585"/>
                </a:lnTo>
                <a:lnTo>
                  <a:pt x="447" y="577"/>
                </a:lnTo>
                <a:lnTo>
                  <a:pt x="436" y="567"/>
                </a:lnTo>
                <a:lnTo>
                  <a:pt x="426" y="558"/>
                </a:lnTo>
                <a:lnTo>
                  <a:pt x="416" y="548"/>
                </a:lnTo>
                <a:lnTo>
                  <a:pt x="406" y="538"/>
                </a:lnTo>
                <a:lnTo>
                  <a:pt x="387" y="518"/>
                </a:lnTo>
                <a:lnTo>
                  <a:pt x="377" y="507"/>
                </a:lnTo>
                <a:lnTo>
                  <a:pt x="368" y="497"/>
                </a:lnTo>
                <a:lnTo>
                  <a:pt x="360" y="486"/>
                </a:lnTo>
                <a:lnTo>
                  <a:pt x="351" y="473"/>
                </a:lnTo>
                <a:lnTo>
                  <a:pt x="335" y="450"/>
                </a:lnTo>
                <a:lnTo>
                  <a:pt x="327" y="438"/>
                </a:lnTo>
                <a:lnTo>
                  <a:pt x="320" y="426"/>
                </a:lnTo>
                <a:lnTo>
                  <a:pt x="306" y="402"/>
                </a:lnTo>
                <a:lnTo>
                  <a:pt x="300" y="389"/>
                </a:lnTo>
                <a:lnTo>
                  <a:pt x="293" y="376"/>
                </a:lnTo>
                <a:lnTo>
                  <a:pt x="287" y="363"/>
                </a:lnTo>
                <a:lnTo>
                  <a:pt x="282" y="350"/>
                </a:lnTo>
                <a:lnTo>
                  <a:pt x="276" y="337"/>
                </a:lnTo>
                <a:lnTo>
                  <a:pt x="271" y="323"/>
                </a:lnTo>
                <a:lnTo>
                  <a:pt x="262" y="296"/>
                </a:lnTo>
                <a:lnTo>
                  <a:pt x="258" y="282"/>
                </a:lnTo>
                <a:lnTo>
                  <a:pt x="254" y="268"/>
                </a:lnTo>
                <a:lnTo>
                  <a:pt x="251" y="254"/>
                </a:lnTo>
                <a:lnTo>
                  <a:pt x="248" y="240"/>
                </a:lnTo>
                <a:lnTo>
                  <a:pt x="245" y="225"/>
                </a:lnTo>
                <a:lnTo>
                  <a:pt x="243" y="211"/>
                </a:lnTo>
                <a:lnTo>
                  <a:pt x="241" y="196"/>
                </a:lnTo>
                <a:lnTo>
                  <a:pt x="239" y="181"/>
                </a:lnTo>
                <a:lnTo>
                  <a:pt x="238" y="166"/>
                </a:lnTo>
                <a:lnTo>
                  <a:pt x="237" y="151"/>
                </a:lnTo>
                <a:lnTo>
                  <a:pt x="236" y="121"/>
                </a:lnTo>
                <a:lnTo>
                  <a:pt x="236" y="109"/>
                </a:lnTo>
                <a:lnTo>
                  <a:pt x="234" y="97"/>
                </a:lnTo>
                <a:lnTo>
                  <a:pt x="232" y="91"/>
                </a:lnTo>
                <a:lnTo>
                  <a:pt x="231" y="85"/>
                </a:lnTo>
                <a:lnTo>
                  <a:pt x="227" y="74"/>
                </a:lnTo>
                <a:lnTo>
                  <a:pt x="222" y="63"/>
                </a:lnTo>
                <a:lnTo>
                  <a:pt x="219" y="58"/>
                </a:lnTo>
                <a:lnTo>
                  <a:pt x="216" y="54"/>
                </a:lnTo>
                <a:lnTo>
                  <a:pt x="213" y="49"/>
                </a:lnTo>
                <a:lnTo>
                  <a:pt x="209" y="44"/>
                </a:lnTo>
                <a:lnTo>
                  <a:pt x="202" y="36"/>
                </a:lnTo>
                <a:lnTo>
                  <a:pt x="193" y="28"/>
                </a:lnTo>
                <a:lnTo>
                  <a:pt x="184" y="21"/>
                </a:lnTo>
                <a:lnTo>
                  <a:pt x="174" y="15"/>
                </a:lnTo>
                <a:lnTo>
                  <a:pt x="164" y="10"/>
                </a:lnTo>
                <a:lnTo>
                  <a:pt x="159" y="8"/>
                </a:lnTo>
                <a:lnTo>
                  <a:pt x="153" y="6"/>
                </a:lnTo>
                <a:lnTo>
                  <a:pt x="142" y="3"/>
                </a:lnTo>
                <a:lnTo>
                  <a:pt x="136" y="2"/>
                </a:lnTo>
                <a:lnTo>
                  <a:pt x="130" y="1"/>
                </a:lnTo>
                <a:lnTo>
                  <a:pt x="124" y="1"/>
                </a:lnTo>
                <a:lnTo>
                  <a:pt x="118" y="0"/>
                </a:lnTo>
                <a:lnTo>
                  <a:pt x="106" y="1"/>
                </a:lnTo>
                <a:lnTo>
                  <a:pt x="94" y="3"/>
                </a:lnTo>
                <a:lnTo>
                  <a:pt x="83" y="6"/>
                </a:lnTo>
                <a:lnTo>
                  <a:pt x="72" y="10"/>
                </a:lnTo>
                <a:lnTo>
                  <a:pt x="62" y="15"/>
                </a:lnTo>
                <a:lnTo>
                  <a:pt x="52" y="21"/>
                </a:lnTo>
                <a:lnTo>
                  <a:pt x="48" y="24"/>
                </a:lnTo>
                <a:lnTo>
                  <a:pt x="43" y="28"/>
                </a:lnTo>
                <a:lnTo>
                  <a:pt x="35" y="36"/>
                </a:lnTo>
                <a:lnTo>
                  <a:pt x="31" y="40"/>
                </a:lnTo>
                <a:lnTo>
                  <a:pt x="27" y="44"/>
                </a:lnTo>
                <a:lnTo>
                  <a:pt x="24" y="49"/>
                </a:lnTo>
                <a:lnTo>
                  <a:pt x="20" y="54"/>
                </a:lnTo>
                <a:lnTo>
                  <a:pt x="14" y="63"/>
                </a:lnTo>
                <a:lnTo>
                  <a:pt x="9" y="74"/>
                </a:lnTo>
                <a:lnTo>
                  <a:pt x="5" y="85"/>
                </a:lnTo>
                <a:lnTo>
                  <a:pt x="3" y="97"/>
                </a:lnTo>
                <a:lnTo>
                  <a:pt x="1" y="102"/>
                </a:lnTo>
                <a:lnTo>
                  <a:pt x="1" y="109"/>
                </a:lnTo>
                <a:lnTo>
                  <a:pt x="0" y="115"/>
                </a:lnTo>
                <a:lnTo>
                  <a:pt x="0" y="121"/>
                </a:lnTo>
                <a:lnTo>
                  <a:pt x="0" y="142"/>
                </a:lnTo>
                <a:lnTo>
                  <a:pt x="1" y="164"/>
                </a:lnTo>
                <a:lnTo>
                  <a:pt x="3" y="185"/>
                </a:lnTo>
                <a:lnTo>
                  <a:pt x="4" y="206"/>
                </a:lnTo>
                <a:lnTo>
                  <a:pt x="7" y="226"/>
                </a:lnTo>
                <a:lnTo>
                  <a:pt x="10" y="247"/>
                </a:lnTo>
                <a:lnTo>
                  <a:pt x="13" y="268"/>
                </a:lnTo>
                <a:lnTo>
                  <a:pt x="17" y="288"/>
                </a:lnTo>
                <a:lnTo>
                  <a:pt x="21" y="308"/>
                </a:lnTo>
                <a:lnTo>
                  <a:pt x="26" y="328"/>
                </a:lnTo>
                <a:lnTo>
                  <a:pt x="31" y="348"/>
                </a:lnTo>
                <a:lnTo>
                  <a:pt x="37" y="367"/>
                </a:lnTo>
                <a:lnTo>
                  <a:pt x="43" y="387"/>
                </a:lnTo>
                <a:lnTo>
                  <a:pt x="50" y="406"/>
                </a:lnTo>
                <a:lnTo>
                  <a:pt x="57" y="425"/>
                </a:lnTo>
                <a:lnTo>
                  <a:pt x="64" y="444"/>
                </a:lnTo>
                <a:lnTo>
                  <a:pt x="72" y="462"/>
                </a:lnTo>
                <a:lnTo>
                  <a:pt x="81" y="481"/>
                </a:lnTo>
                <a:lnTo>
                  <a:pt x="89" y="499"/>
                </a:lnTo>
                <a:lnTo>
                  <a:pt x="99" y="517"/>
                </a:lnTo>
                <a:lnTo>
                  <a:pt x="108" y="535"/>
                </a:lnTo>
                <a:lnTo>
                  <a:pt x="118" y="552"/>
                </a:lnTo>
                <a:lnTo>
                  <a:pt x="129" y="569"/>
                </a:lnTo>
                <a:lnTo>
                  <a:pt x="139" y="586"/>
                </a:lnTo>
                <a:lnTo>
                  <a:pt x="151" y="602"/>
                </a:lnTo>
                <a:lnTo>
                  <a:pt x="162" y="618"/>
                </a:lnTo>
                <a:lnTo>
                  <a:pt x="174" y="634"/>
                </a:lnTo>
                <a:lnTo>
                  <a:pt x="186" y="650"/>
                </a:lnTo>
                <a:lnTo>
                  <a:pt x="199" y="665"/>
                </a:lnTo>
                <a:lnTo>
                  <a:pt x="212" y="680"/>
                </a:lnTo>
                <a:lnTo>
                  <a:pt x="225" y="694"/>
                </a:lnTo>
                <a:lnTo>
                  <a:pt x="239" y="709"/>
                </a:lnTo>
                <a:lnTo>
                  <a:pt x="253" y="723"/>
                </a:lnTo>
                <a:lnTo>
                  <a:pt x="267" y="736"/>
                </a:lnTo>
                <a:lnTo>
                  <a:pt x="282" y="749"/>
                </a:lnTo>
                <a:lnTo>
                  <a:pt x="297" y="762"/>
                </a:lnTo>
                <a:lnTo>
                  <a:pt x="312" y="775"/>
                </a:lnTo>
                <a:lnTo>
                  <a:pt x="327" y="787"/>
                </a:lnTo>
                <a:lnTo>
                  <a:pt x="343" y="799"/>
                </a:lnTo>
                <a:lnTo>
                  <a:pt x="359" y="810"/>
                </a:lnTo>
                <a:lnTo>
                  <a:pt x="376" y="821"/>
                </a:lnTo>
                <a:lnTo>
                  <a:pt x="392" y="832"/>
                </a:lnTo>
                <a:lnTo>
                  <a:pt x="409" y="842"/>
                </a:lnTo>
                <a:lnTo>
                  <a:pt x="426" y="852"/>
                </a:lnTo>
                <a:lnTo>
                  <a:pt x="444" y="861"/>
                </a:lnTo>
                <a:lnTo>
                  <a:pt x="462" y="870"/>
                </a:lnTo>
                <a:lnTo>
                  <a:pt x="479" y="879"/>
                </a:lnTo>
                <a:lnTo>
                  <a:pt x="498" y="887"/>
                </a:lnTo>
                <a:lnTo>
                  <a:pt x="516" y="894"/>
                </a:lnTo>
                <a:lnTo>
                  <a:pt x="535" y="902"/>
                </a:lnTo>
                <a:lnTo>
                  <a:pt x="553" y="908"/>
                </a:lnTo>
                <a:lnTo>
                  <a:pt x="572" y="915"/>
                </a:lnTo>
                <a:lnTo>
                  <a:pt x="592" y="921"/>
                </a:lnTo>
                <a:lnTo>
                  <a:pt x="611" y="926"/>
                </a:lnTo>
                <a:lnTo>
                  <a:pt x="631" y="931"/>
                </a:lnTo>
                <a:lnTo>
                  <a:pt x="650" y="935"/>
                </a:lnTo>
                <a:lnTo>
                  <a:pt x="670" y="939"/>
                </a:lnTo>
                <a:lnTo>
                  <a:pt x="690" y="943"/>
                </a:lnTo>
                <a:lnTo>
                  <a:pt x="711" y="945"/>
                </a:lnTo>
                <a:lnTo>
                  <a:pt x="732" y="948"/>
                </a:lnTo>
                <a:lnTo>
                  <a:pt x="753" y="950"/>
                </a:lnTo>
                <a:lnTo>
                  <a:pt x="773" y="951"/>
                </a:lnTo>
                <a:lnTo>
                  <a:pt x="794" y="952"/>
                </a:lnTo>
                <a:lnTo>
                  <a:pt x="815" y="952"/>
                </a:lnTo>
                <a:lnTo>
                  <a:pt x="843" y="952"/>
                </a:lnTo>
                <a:lnTo>
                  <a:pt x="856" y="951"/>
                </a:lnTo>
                <a:lnTo>
                  <a:pt x="870" y="950"/>
                </a:lnTo>
                <a:lnTo>
                  <a:pt x="897" y="948"/>
                </a:lnTo>
                <a:lnTo>
                  <a:pt x="924" y="945"/>
                </a:lnTo>
                <a:lnTo>
                  <a:pt x="951" y="941"/>
                </a:lnTo>
                <a:lnTo>
                  <a:pt x="977" y="936"/>
                </a:lnTo>
                <a:lnTo>
                  <a:pt x="1003" y="930"/>
                </a:lnTo>
                <a:lnTo>
                  <a:pt x="1028" y="923"/>
                </a:lnTo>
                <a:lnTo>
                  <a:pt x="1041" y="919"/>
                </a:lnTo>
                <a:lnTo>
                  <a:pt x="1054" y="916"/>
                </a:lnTo>
                <a:lnTo>
                  <a:pt x="1079" y="907"/>
                </a:lnTo>
                <a:lnTo>
                  <a:pt x="1103" y="898"/>
                </a:lnTo>
                <a:lnTo>
                  <a:pt x="1128" y="888"/>
                </a:lnTo>
                <a:lnTo>
                  <a:pt x="1151" y="878"/>
                </a:lnTo>
                <a:lnTo>
                  <a:pt x="1175" y="866"/>
                </a:lnTo>
                <a:lnTo>
                  <a:pt x="1198" y="854"/>
                </a:lnTo>
                <a:lnTo>
                  <a:pt x="1221" y="841"/>
                </a:lnTo>
                <a:lnTo>
                  <a:pt x="1243" y="828"/>
                </a:lnTo>
                <a:lnTo>
                  <a:pt x="1264" y="813"/>
                </a:lnTo>
                <a:lnTo>
                  <a:pt x="1275" y="806"/>
                </a:lnTo>
                <a:lnTo>
                  <a:pt x="1286" y="798"/>
                </a:lnTo>
                <a:lnTo>
                  <a:pt x="1306" y="783"/>
                </a:lnTo>
                <a:lnTo>
                  <a:pt x="1327" y="767"/>
                </a:lnTo>
                <a:lnTo>
                  <a:pt x="1346" y="750"/>
                </a:lnTo>
                <a:lnTo>
                  <a:pt x="1365" y="732"/>
                </a:lnTo>
                <a:lnTo>
                  <a:pt x="1384" y="714"/>
                </a:lnTo>
                <a:lnTo>
                  <a:pt x="1393" y="705"/>
                </a:lnTo>
                <a:lnTo>
                  <a:pt x="1402" y="695"/>
                </a:lnTo>
                <a:lnTo>
                  <a:pt x="1420" y="676"/>
                </a:lnTo>
                <a:lnTo>
                  <a:pt x="1436" y="656"/>
                </a:lnTo>
                <a:lnTo>
                  <a:pt x="1453" y="636"/>
                </a:lnTo>
                <a:lnTo>
                  <a:pt x="1468" y="615"/>
                </a:lnTo>
                <a:lnTo>
                  <a:pt x="1483" y="594"/>
                </a:lnTo>
                <a:lnTo>
                  <a:pt x="1498" y="572"/>
                </a:lnTo>
                <a:lnTo>
                  <a:pt x="1512" y="550"/>
                </a:lnTo>
                <a:lnTo>
                  <a:pt x="1525" y="572"/>
                </a:lnTo>
                <a:lnTo>
                  <a:pt x="1540" y="594"/>
                </a:lnTo>
                <a:lnTo>
                  <a:pt x="1555" y="615"/>
                </a:lnTo>
                <a:lnTo>
                  <a:pt x="1562" y="626"/>
                </a:lnTo>
                <a:lnTo>
                  <a:pt x="1570" y="636"/>
                </a:lnTo>
                <a:lnTo>
                  <a:pt x="1587" y="656"/>
                </a:lnTo>
                <a:lnTo>
                  <a:pt x="1603" y="676"/>
                </a:lnTo>
                <a:lnTo>
                  <a:pt x="1621" y="695"/>
                </a:lnTo>
                <a:lnTo>
                  <a:pt x="1639" y="714"/>
                </a:lnTo>
                <a:lnTo>
                  <a:pt x="1648" y="723"/>
                </a:lnTo>
                <a:lnTo>
                  <a:pt x="1658" y="732"/>
                </a:lnTo>
                <a:lnTo>
                  <a:pt x="1677" y="750"/>
                </a:lnTo>
                <a:lnTo>
                  <a:pt x="1696" y="767"/>
                </a:lnTo>
                <a:lnTo>
                  <a:pt x="1717" y="783"/>
                </a:lnTo>
                <a:lnTo>
                  <a:pt x="1737" y="798"/>
                </a:lnTo>
                <a:lnTo>
                  <a:pt x="1759" y="813"/>
                </a:lnTo>
                <a:lnTo>
                  <a:pt x="1780" y="828"/>
                </a:lnTo>
                <a:lnTo>
                  <a:pt x="1791" y="834"/>
                </a:lnTo>
                <a:lnTo>
                  <a:pt x="1802" y="841"/>
                </a:lnTo>
                <a:lnTo>
                  <a:pt x="1825" y="854"/>
                </a:lnTo>
                <a:lnTo>
                  <a:pt x="1848" y="866"/>
                </a:lnTo>
                <a:lnTo>
                  <a:pt x="1872" y="878"/>
                </a:lnTo>
                <a:lnTo>
                  <a:pt x="1895" y="888"/>
                </a:lnTo>
                <a:lnTo>
                  <a:pt x="1920" y="898"/>
                </a:lnTo>
                <a:lnTo>
                  <a:pt x="1944" y="907"/>
                </a:lnTo>
                <a:lnTo>
                  <a:pt x="1957" y="912"/>
                </a:lnTo>
                <a:lnTo>
                  <a:pt x="1969" y="916"/>
                </a:lnTo>
                <a:lnTo>
                  <a:pt x="1994" y="923"/>
                </a:lnTo>
                <a:lnTo>
                  <a:pt x="2020" y="930"/>
                </a:lnTo>
                <a:lnTo>
                  <a:pt x="2046" y="936"/>
                </a:lnTo>
                <a:lnTo>
                  <a:pt x="2072" y="941"/>
                </a:lnTo>
                <a:lnTo>
                  <a:pt x="2086" y="943"/>
                </a:lnTo>
                <a:lnTo>
                  <a:pt x="2099" y="945"/>
                </a:lnTo>
                <a:lnTo>
                  <a:pt x="2126" y="948"/>
                </a:lnTo>
                <a:lnTo>
                  <a:pt x="2153" y="950"/>
                </a:lnTo>
                <a:lnTo>
                  <a:pt x="2181" y="952"/>
                </a:lnTo>
                <a:lnTo>
                  <a:pt x="2209" y="952"/>
                </a:lnTo>
                <a:lnTo>
                  <a:pt x="2236" y="952"/>
                </a:lnTo>
                <a:lnTo>
                  <a:pt x="2250" y="951"/>
                </a:lnTo>
                <a:lnTo>
                  <a:pt x="2264" y="950"/>
                </a:lnTo>
                <a:lnTo>
                  <a:pt x="2291" y="948"/>
                </a:lnTo>
                <a:lnTo>
                  <a:pt x="2317" y="945"/>
                </a:lnTo>
                <a:lnTo>
                  <a:pt x="2344" y="941"/>
                </a:lnTo>
                <a:lnTo>
                  <a:pt x="2370" y="936"/>
                </a:lnTo>
                <a:lnTo>
                  <a:pt x="2396" y="930"/>
                </a:lnTo>
                <a:lnTo>
                  <a:pt x="2422" y="923"/>
                </a:lnTo>
                <a:lnTo>
                  <a:pt x="2434" y="920"/>
                </a:lnTo>
                <a:lnTo>
                  <a:pt x="2447" y="916"/>
                </a:lnTo>
                <a:lnTo>
                  <a:pt x="2472" y="907"/>
                </a:lnTo>
                <a:lnTo>
                  <a:pt x="2496" y="898"/>
                </a:lnTo>
                <a:lnTo>
                  <a:pt x="2521" y="889"/>
                </a:lnTo>
                <a:lnTo>
                  <a:pt x="2544" y="878"/>
                </a:lnTo>
                <a:lnTo>
                  <a:pt x="2568" y="867"/>
                </a:lnTo>
                <a:lnTo>
                  <a:pt x="2591" y="854"/>
                </a:lnTo>
                <a:lnTo>
                  <a:pt x="2613" y="842"/>
                </a:lnTo>
                <a:lnTo>
                  <a:pt x="2635" y="828"/>
                </a:lnTo>
                <a:lnTo>
                  <a:pt x="2657" y="814"/>
                </a:lnTo>
                <a:lnTo>
                  <a:pt x="2668" y="807"/>
                </a:lnTo>
                <a:lnTo>
                  <a:pt x="2678" y="799"/>
                </a:lnTo>
                <a:lnTo>
                  <a:pt x="2699" y="784"/>
                </a:lnTo>
                <a:lnTo>
                  <a:pt x="2719" y="767"/>
                </a:lnTo>
                <a:lnTo>
                  <a:pt x="2739" y="751"/>
                </a:lnTo>
                <a:lnTo>
                  <a:pt x="2758" y="733"/>
                </a:lnTo>
                <a:lnTo>
                  <a:pt x="2777" y="715"/>
                </a:lnTo>
                <a:lnTo>
                  <a:pt x="2795" y="697"/>
                </a:lnTo>
                <a:lnTo>
                  <a:pt x="2812" y="677"/>
                </a:lnTo>
                <a:lnTo>
                  <a:pt x="2829" y="658"/>
                </a:lnTo>
                <a:lnTo>
                  <a:pt x="2845" y="637"/>
                </a:lnTo>
                <a:lnTo>
                  <a:pt x="2861" y="617"/>
                </a:lnTo>
                <a:lnTo>
                  <a:pt x="2869" y="606"/>
                </a:lnTo>
                <a:lnTo>
                  <a:pt x="2876" y="595"/>
                </a:lnTo>
                <a:lnTo>
                  <a:pt x="2890" y="574"/>
                </a:lnTo>
                <a:lnTo>
                  <a:pt x="2904" y="551"/>
                </a:lnTo>
                <a:lnTo>
                  <a:pt x="2918" y="574"/>
                </a:lnTo>
                <a:lnTo>
                  <a:pt x="2932" y="595"/>
                </a:lnTo>
                <a:lnTo>
                  <a:pt x="2947" y="617"/>
                </a:lnTo>
                <a:lnTo>
                  <a:pt x="2955" y="627"/>
                </a:lnTo>
                <a:lnTo>
                  <a:pt x="2963" y="637"/>
                </a:lnTo>
                <a:lnTo>
                  <a:pt x="2979" y="658"/>
                </a:lnTo>
                <a:lnTo>
                  <a:pt x="2996" y="677"/>
                </a:lnTo>
                <a:lnTo>
                  <a:pt x="3014" y="697"/>
                </a:lnTo>
                <a:lnTo>
                  <a:pt x="3032" y="715"/>
                </a:lnTo>
                <a:lnTo>
                  <a:pt x="3050" y="733"/>
                </a:lnTo>
                <a:lnTo>
                  <a:pt x="3069" y="751"/>
                </a:lnTo>
                <a:lnTo>
                  <a:pt x="3089" y="767"/>
                </a:lnTo>
                <a:lnTo>
                  <a:pt x="3109" y="784"/>
                </a:lnTo>
                <a:lnTo>
                  <a:pt x="3130" y="799"/>
                </a:lnTo>
                <a:lnTo>
                  <a:pt x="3151" y="814"/>
                </a:lnTo>
                <a:lnTo>
                  <a:pt x="3173" y="828"/>
                </a:lnTo>
                <a:lnTo>
                  <a:pt x="3195" y="842"/>
                </a:lnTo>
                <a:lnTo>
                  <a:pt x="3217" y="854"/>
                </a:lnTo>
                <a:lnTo>
                  <a:pt x="3229" y="861"/>
                </a:lnTo>
                <a:lnTo>
                  <a:pt x="3240" y="867"/>
                </a:lnTo>
                <a:lnTo>
                  <a:pt x="3252" y="872"/>
                </a:lnTo>
                <a:lnTo>
                  <a:pt x="3264" y="878"/>
                </a:lnTo>
                <a:lnTo>
                  <a:pt x="3276" y="883"/>
                </a:lnTo>
                <a:lnTo>
                  <a:pt x="3288" y="889"/>
                </a:lnTo>
                <a:lnTo>
                  <a:pt x="3300" y="894"/>
                </a:lnTo>
                <a:lnTo>
                  <a:pt x="3312" y="898"/>
                </a:lnTo>
                <a:lnTo>
                  <a:pt x="3336" y="907"/>
                </a:lnTo>
                <a:lnTo>
                  <a:pt x="3349" y="912"/>
                </a:lnTo>
                <a:lnTo>
                  <a:pt x="3361" y="916"/>
                </a:lnTo>
                <a:lnTo>
                  <a:pt x="3374" y="920"/>
                </a:lnTo>
                <a:lnTo>
                  <a:pt x="3387" y="923"/>
                </a:lnTo>
                <a:lnTo>
                  <a:pt x="3412" y="930"/>
                </a:lnTo>
                <a:lnTo>
                  <a:pt x="3438" y="936"/>
                </a:lnTo>
                <a:lnTo>
                  <a:pt x="3464" y="941"/>
                </a:lnTo>
                <a:lnTo>
                  <a:pt x="3491" y="945"/>
                </a:lnTo>
                <a:lnTo>
                  <a:pt x="3518" y="948"/>
                </a:lnTo>
                <a:lnTo>
                  <a:pt x="3545" y="950"/>
                </a:lnTo>
                <a:lnTo>
                  <a:pt x="3572" y="952"/>
                </a:lnTo>
                <a:lnTo>
                  <a:pt x="3600" y="952"/>
                </a:lnTo>
                <a:lnTo>
                  <a:pt x="3628" y="952"/>
                </a:lnTo>
                <a:lnTo>
                  <a:pt x="3642" y="951"/>
                </a:lnTo>
                <a:lnTo>
                  <a:pt x="3655" y="950"/>
                </a:lnTo>
                <a:lnTo>
                  <a:pt x="3682" y="948"/>
                </a:lnTo>
                <a:lnTo>
                  <a:pt x="3709" y="945"/>
                </a:lnTo>
                <a:lnTo>
                  <a:pt x="3736" y="941"/>
                </a:lnTo>
                <a:lnTo>
                  <a:pt x="3762" y="936"/>
                </a:lnTo>
                <a:lnTo>
                  <a:pt x="3788" y="930"/>
                </a:lnTo>
                <a:lnTo>
                  <a:pt x="3814" y="923"/>
                </a:lnTo>
                <a:lnTo>
                  <a:pt x="3826" y="920"/>
                </a:lnTo>
                <a:lnTo>
                  <a:pt x="3839" y="916"/>
                </a:lnTo>
                <a:lnTo>
                  <a:pt x="3864" y="907"/>
                </a:lnTo>
                <a:lnTo>
                  <a:pt x="3888" y="898"/>
                </a:lnTo>
                <a:lnTo>
                  <a:pt x="3913" y="888"/>
                </a:lnTo>
                <a:lnTo>
                  <a:pt x="3936" y="878"/>
                </a:lnTo>
                <a:lnTo>
                  <a:pt x="3960" y="866"/>
                </a:lnTo>
                <a:lnTo>
                  <a:pt x="3983" y="854"/>
                </a:lnTo>
                <a:lnTo>
                  <a:pt x="4005" y="841"/>
                </a:lnTo>
                <a:lnTo>
                  <a:pt x="4028" y="828"/>
                </a:lnTo>
                <a:lnTo>
                  <a:pt x="4049" y="814"/>
                </a:lnTo>
                <a:lnTo>
                  <a:pt x="4060" y="806"/>
                </a:lnTo>
                <a:lnTo>
                  <a:pt x="4070" y="799"/>
                </a:lnTo>
                <a:lnTo>
                  <a:pt x="4091" y="783"/>
                </a:lnTo>
                <a:lnTo>
                  <a:pt x="4111" y="767"/>
                </a:lnTo>
                <a:lnTo>
                  <a:pt x="4131" y="750"/>
                </a:lnTo>
                <a:lnTo>
                  <a:pt x="4150" y="733"/>
                </a:lnTo>
                <a:lnTo>
                  <a:pt x="4169" y="715"/>
                </a:lnTo>
                <a:lnTo>
                  <a:pt x="4178" y="705"/>
                </a:lnTo>
                <a:lnTo>
                  <a:pt x="4187" y="696"/>
                </a:lnTo>
                <a:lnTo>
                  <a:pt x="4204" y="677"/>
                </a:lnTo>
                <a:lnTo>
                  <a:pt x="4221" y="657"/>
                </a:lnTo>
                <a:lnTo>
                  <a:pt x="4238" y="637"/>
                </a:lnTo>
                <a:lnTo>
                  <a:pt x="4253" y="616"/>
                </a:lnTo>
                <a:lnTo>
                  <a:pt x="4268" y="595"/>
                </a:lnTo>
                <a:lnTo>
                  <a:pt x="4283" y="573"/>
                </a:lnTo>
                <a:lnTo>
                  <a:pt x="4296" y="550"/>
                </a:lnTo>
                <a:lnTo>
                  <a:pt x="4310" y="573"/>
                </a:lnTo>
                <a:lnTo>
                  <a:pt x="4324" y="595"/>
                </a:lnTo>
                <a:lnTo>
                  <a:pt x="4339" y="616"/>
                </a:lnTo>
                <a:lnTo>
                  <a:pt x="4347" y="626"/>
                </a:lnTo>
                <a:lnTo>
                  <a:pt x="4355" y="637"/>
                </a:lnTo>
                <a:lnTo>
                  <a:pt x="4371" y="657"/>
                </a:lnTo>
                <a:lnTo>
                  <a:pt x="4388" y="677"/>
                </a:lnTo>
                <a:lnTo>
                  <a:pt x="4406" y="696"/>
                </a:lnTo>
                <a:lnTo>
                  <a:pt x="4424" y="715"/>
                </a:lnTo>
                <a:lnTo>
                  <a:pt x="4442" y="733"/>
                </a:lnTo>
                <a:lnTo>
                  <a:pt x="4462" y="750"/>
                </a:lnTo>
                <a:lnTo>
                  <a:pt x="4481" y="767"/>
                </a:lnTo>
                <a:lnTo>
                  <a:pt x="4501" y="783"/>
                </a:lnTo>
                <a:lnTo>
                  <a:pt x="4522" y="799"/>
                </a:lnTo>
                <a:lnTo>
                  <a:pt x="4543" y="814"/>
                </a:lnTo>
                <a:lnTo>
                  <a:pt x="4565" y="828"/>
                </a:lnTo>
                <a:lnTo>
                  <a:pt x="4576" y="835"/>
                </a:lnTo>
                <a:lnTo>
                  <a:pt x="4587" y="841"/>
                </a:lnTo>
                <a:lnTo>
                  <a:pt x="4610" y="854"/>
                </a:lnTo>
                <a:lnTo>
                  <a:pt x="4621" y="860"/>
                </a:lnTo>
                <a:lnTo>
                  <a:pt x="4633" y="866"/>
                </a:lnTo>
                <a:lnTo>
                  <a:pt x="4656" y="878"/>
                </a:lnTo>
                <a:lnTo>
                  <a:pt x="4680" y="888"/>
                </a:lnTo>
                <a:lnTo>
                  <a:pt x="4704" y="898"/>
                </a:lnTo>
                <a:lnTo>
                  <a:pt x="4729" y="907"/>
                </a:lnTo>
                <a:lnTo>
                  <a:pt x="4741" y="912"/>
                </a:lnTo>
                <a:lnTo>
                  <a:pt x="4754" y="916"/>
                </a:lnTo>
                <a:lnTo>
                  <a:pt x="4779" y="923"/>
                </a:lnTo>
                <a:lnTo>
                  <a:pt x="4805" y="930"/>
                </a:lnTo>
                <a:lnTo>
                  <a:pt x="4831" y="936"/>
                </a:lnTo>
                <a:lnTo>
                  <a:pt x="4857" y="941"/>
                </a:lnTo>
                <a:lnTo>
                  <a:pt x="4870" y="943"/>
                </a:lnTo>
                <a:lnTo>
                  <a:pt x="4883" y="945"/>
                </a:lnTo>
                <a:lnTo>
                  <a:pt x="4910" y="948"/>
                </a:lnTo>
                <a:lnTo>
                  <a:pt x="4937" y="950"/>
                </a:lnTo>
                <a:lnTo>
                  <a:pt x="4965" y="952"/>
                </a:lnTo>
                <a:lnTo>
                  <a:pt x="4992" y="952"/>
                </a:lnTo>
                <a:lnTo>
                  <a:pt x="5020" y="952"/>
                </a:lnTo>
                <a:lnTo>
                  <a:pt x="5033" y="951"/>
                </a:lnTo>
                <a:lnTo>
                  <a:pt x="5048" y="950"/>
                </a:lnTo>
                <a:lnTo>
                  <a:pt x="5075" y="948"/>
                </a:lnTo>
                <a:lnTo>
                  <a:pt x="5102" y="945"/>
                </a:lnTo>
                <a:lnTo>
                  <a:pt x="5128" y="941"/>
                </a:lnTo>
                <a:lnTo>
                  <a:pt x="5155" y="936"/>
                </a:lnTo>
                <a:lnTo>
                  <a:pt x="5181" y="930"/>
                </a:lnTo>
                <a:lnTo>
                  <a:pt x="5193" y="927"/>
                </a:lnTo>
                <a:lnTo>
                  <a:pt x="5206" y="923"/>
                </a:lnTo>
                <a:lnTo>
                  <a:pt x="5219" y="920"/>
                </a:lnTo>
                <a:lnTo>
                  <a:pt x="5232" y="916"/>
                </a:lnTo>
                <a:lnTo>
                  <a:pt x="5256" y="907"/>
                </a:lnTo>
                <a:lnTo>
                  <a:pt x="5281" y="898"/>
                </a:lnTo>
                <a:lnTo>
                  <a:pt x="5305" y="888"/>
                </a:lnTo>
                <a:lnTo>
                  <a:pt x="5329" y="878"/>
                </a:lnTo>
                <a:lnTo>
                  <a:pt x="5353" y="866"/>
                </a:lnTo>
                <a:lnTo>
                  <a:pt x="5376" y="854"/>
                </a:lnTo>
                <a:lnTo>
                  <a:pt x="5398" y="841"/>
                </a:lnTo>
                <a:lnTo>
                  <a:pt x="5420" y="828"/>
                </a:lnTo>
                <a:lnTo>
                  <a:pt x="5442" y="814"/>
                </a:lnTo>
                <a:lnTo>
                  <a:pt x="5453" y="806"/>
                </a:lnTo>
                <a:lnTo>
                  <a:pt x="5463" y="799"/>
                </a:lnTo>
                <a:lnTo>
                  <a:pt x="5484" y="783"/>
                </a:lnTo>
                <a:lnTo>
                  <a:pt x="5504" y="767"/>
                </a:lnTo>
                <a:lnTo>
                  <a:pt x="5524" y="750"/>
                </a:lnTo>
                <a:lnTo>
                  <a:pt x="5543" y="733"/>
                </a:lnTo>
                <a:lnTo>
                  <a:pt x="5561" y="715"/>
                </a:lnTo>
                <a:lnTo>
                  <a:pt x="5571" y="705"/>
                </a:lnTo>
                <a:lnTo>
                  <a:pt x="5579" y="696"/>
                </a:lnTo>
                <a:lnTo>
                  <a:pt x="5597" y="677"/>
                </a:lnTo>
                <a:lnTo>
                  <a:pt x="5614" y="657"/>
                </a:lnTo>
                <a:lnTo>
                  <a:pt x="5630" y="637"/>
                </a:lnTo>
                <a:lnTo>
                  <a:pt x="5646" y="616"/>
                </a:lnTo>
                <a:lnTo>
                  <a:pt x="5661" y="595"/>
                </a:lnTo>
                <a:lnTo>
                  <a:pt x="5675" y="573"/>
                </a:lnTo>
                <a:lnTo>
                  <a:pt x="5689" y="551"/>
                </a:lnTo>
                <a:lnTo>
                  <a:pt x="5703" y="573"/>
                </a:lnTo>
                <a:lnTo>
                  <a:pt x="5717" y="595"/>
                </a:lnTo>
                <a:lnTo>
                  <a:pt x="5732" y="616"/>
                </a:lnTo>
                <a:lnTo>
                  <a:pt x="5740" y="626"/>
                </a:lnTo>
                <a:lnTo>
                  <a:pt x="5748" y="637"/>
                </a:lnTo>
                <a:lnTo>
                  <a:pt x="5764" y="657"/>
                </a:lnTo>
                <a:lnTo>
                  <a:pt x="5781" y="677"/>
                </a:lnTo>
                <a:lnTo>
                  <a:pt x="5798" y="696"/>
                </a:lnTo>
                <a:lnTo>
                  <a:pt x="5816" y="715"/>
                </a:lnTo>
                <a:lnTo>
                  <a:pt x="5835" y="733"/>
                </a:lnTo>
                <a:lnTo>
                  <a:pt x="5854" y="750"/>
                </a:lnTo>
                <a:lnTo>
                  <a:pt x="5874" y="767"/>
                </a:lnTo>
                <a:lnTo>
                  <a:pt x="5894" y="783"/>
                </a:lnTo>
                <a:lnTo>
                  <a:pt x="5915" y="799"/>
                </a:lnTo>
                <a:lnTo>
                  <a:pt x="5936" y="814"/>
                </a:lnTo>
                <a:lnTo>
                  <a:pt x="5958" y="828"/>
                </a:lnTo>
                <a:lnTo>
                  <a:pt x="5969" y="835"/>
                </a:lnTo>
                <a:lnTo>
                  <a:pt x="5980" y="841"/>
                </a:lnTo>
                <a:lnTo>
                  <a:pt x="6002" y="854"/>
                </a:lnTo>
                <a:lnTo>
                  <a:pt x="6014" y="860"/>
                </a:lnTo>
                <a:lnTo>
                  <a:pt x="6025" y="866"/>
                </a:lnTo>
                <a:lnTo>
                  <a:pt x="6049" y="878"/>
                </a:lnTo>
                <a:lnTo>
                  <a:pt x="6073" y="888"/>
                </a:lnTo>
                <a:lnTo>
                  <a:pt x="6085" y="893"/>
                </a:lnTo>
                <a:lnTo>
                  <a:pt x="6097" y="898"/>
                </a:lnTo>
                <a:lnTo>
                  <a:pt x="6121" y="907"/>
                </a:lnTo>
                <a:lnTo>
                  <a:pt x="6134" y="912"/>
                </a:lnTo>
                <a:lnTo>
                  <a:pt x="6146" y="916"/>
                </a:lnTo>
                <a:lnTo>
                  <a:pt x="6159" y="920"/>
                </a:lnTo>
                <a:lnTo>
                  <a:pt x="6172" y="923"/>
                </a:lnTo>
                <a:lnTo>
                  <a:pt x="6197" y="930"/>
                </a:lnTo>
                <a:lnTo>
                  <a:pt x="6223" y="936"/>
                </a:lnTo>
                <a:lnTo>
                  <a:pt x="6249" y="941"/>
                </a:lnTo>
                <a:lnTo>
                  <a:pt x="6263" y="943"/>
                </a:lnTo>
                <a:lnTo>
                  <a:pt x="6276" y="945"/>
                </a:lnTo>
                <a:lnTo>
                  <a:pt x="6303" y="948"/>
                </a:lnTo>
                <a:lnTo>
                  <a:pt x="6330" y="950"/>
                </a:lnTo>
                <a:lnTo>
                  <a:pt x="6357" y="952"/>
                </a:lnTo>
                <a:lnTo>
                  <a:pt x="6385" y="952"/>
                </a:lnTo>
                <a:lnTo>
                  <a:pt x="6406" y="952"/>
                </a:lnTo>
                <a:lnTo>
                  <a:pt x="6427" y="951"/>
                </a:lnTo>
                <a:lnTo>
                  <a:pt x="6447" y="950"/>
                </a:lnTo>
                <a:lnTo>
                  <a:pt x="6468" y="948"/>
                </a:lnTo>
                <a:lnTo>
                  <a:pt x="6489" y="945"/>
                </a:lnTo>
                <a:lnTo>
                  <a:pt x="6510" y="943"/>
                </a:lnTo>
                <a:lnTo>
                  <a:pt x="6530" y="939"/>
                </a:lnTo>
                <a:lnTo>
                  <a:pt x="6550" y="935"/>
                </a:lnTo>
                <a:lnTo>
                  <a:pt x="6569" y="931"/>
                </a:lnTo>
                <a:lnTo>
                  <a:pt x="6589" y="926"/>
                </a:lnTo>
                <a:lnTo>
                  <a:pt x="6608" y="921"/>
                </a:lnTo>
                <a:lnTo>
                  <a:pt x="6628" y="915"/>
                </a:lnTo>
                <a:lnTo>
                  <a:pt x="6647" y="908"/>
                </a:lnTo>
                <a:lnTo>
                  <a:pt x="6665" y="902"/>
                </a:lnTo>
                <a:lnTo>
                  <a:pt x="6684" y="894"/>
                </a:lnTo>
                <a:lnTo>
                  <a:pt x="6702" y="887"/>
                </a:lnTo>
                <a:lnTo>
                  <a:pt x="6720" y="879"/>
                </a:lnTo>
                <a:lnTo>
                  <a:pt x="6738" y="870"/>
                </a:lnTo>
                <a:lnTo>
                  <a:pt x="6756" y="861"/>
                </a:lnTo>
                <a:lnTo>
                  <a:pt x="6773" y="852"/>
                </a:lnTo>
                <a:lnTo>
                  <a:pt x="6791" y="842"/>
                </a:lnTo>
                <a:lnTo>
                  <a:pt x="6808" y="832"/>
                </a:lnTo>
                <a:lnTo>
                  <a:pt x="6841" y="810"/>
                </a:lnTo>
                <a:lnTo>
                  <a:pt x="6857" y="799"/>
                </a:lnTo>
                <a:lnTo>
                  <a:pt x="6872" y="787"/>
                </a:lnTo>
                <a:lnTo>
                  <a:pt x="6888" y="775"/>
                </a:lnTo>
                <a:lnTo>
                  <a:pt x="6903" y="762"/>
                </a:lnTo>
                <a:lnTo>
                  <a:pt x="6918" y="749"/>
                </a:lnTo>
                <a:lnTo>
                  <a:pt x="6933" y="736"/>
                </a:lnTo>
                <a:lnTo>
                  <a:pt x="6947" y="723"/>
                </a:lnTo>
                <a:lnTo>
                  <a:pt x="6961" y="709"/>
                </a:lnTo>
                <a:lnTo>
                  <a:pt x="6975" y="694"/>
                </a:lnTo>
                <a:lnTo>
                  <a:pt x="6988" y="680"/>
                </a:lnTo>
                <a:lnTo>
                  <a:pt x="7001" y="665"/>
                </a:lnTo>
                <a:lnTo>
                  <a:pt x="7014" y="650"/>
                </a:lnTo>
                <a:lnTo>
                  <a:pt x="7026" y="634"/>
                </a:lnTo>
                <a:lnTo>
                  <a:pt x="7038" y="618"/>
                </a:lnTo>
                <a:lnTo>
                  <a:pt x="7049" y="602"/>
                </a:lnTo>
                <a:lnTo>
                  <a:pt x="7061" y="586"/>
                </a:lnTo>
                <a:lnTo>
                  <a:pt x="7071" y="569"/>
                </a:lnTo>
                <a:lnTo>
                  <a:pt x="7082" y="552"/>
                </a:lnTo>
                <a:lnTo>
                  <a:pt x="7092" y="535"/>
                </a:lnTo>
                <a:lnTo>
                  <a:pt x="7101" y="517"/>
                </a:lnTo>
                <a:lnTo>
                  <a:pt x="7111" y="499"/>
                </a:lnTo>
                <a:lnTo>
                  <a:pt x="7119" y="481"/>
                </a:lnTo>
                <a:lnTo>
                  <a:pt x="7128" y="462"/>
                </a:lnTo>
                <a:lnTo>
                  <a:pt x="7136" y="444"/>
                </a:lnTo>
                <a:lnTo>
                  <a:pt x="7143" y="425"/>
                </a:lnTo>
                <a:lnTo>
                  <a:pt x="7150" y="406"/>
                </a:lnTo>
                <a:lnTo>
                  <a:pt x="7157" y="387"/>
                </a:lnTo>
                <a:lnTo>
                  <a:pt x="7163" y="367"/>
                </a:lnTo>
                <a:lnTo>
                  <a:pt x="7169" y="348"/>
                </a:lnTo>
                <a:lnTo>
                  <a:pt x="7174" y="328"/>
                </a:lnTo>
                <a:lnTo>
                  <a:pt x="7179" y="308"/>
                </a:lnTo>
                <a:lnTo>
                  <a:pt x="7183" y="288"/>
                </a:lnTo>
                <a:lnTo>
                  <a:pt x="7187" y="268"/>
                </a:lnTo>
                <a:lnTo>
                  <a:pt x="7190" y="247"/>
                </a:lnTo>
                <a:lnTo>
                  <a:pt x="7193" y="226"/>
                </a:lnTo>
                <a:lnTo>
                  <a:pt x="7196" y="206"/>
                </a:lnTo>
                <a:lnTo>
                  <a:pt x="7197" y="185"/>
                </a:lnTo>
                <a:lnTo>
                  <a:pt x="7199" y="164"/>
                </a:lnTo>
                <a:lnTo>
                  <a:pt x="7200" y="142"/>
                </a:lnTo>
                <a:lnTo>
                  <a:pt x="7200" y="121"/>
                </a:lnTo>
                <a:close/>
              </a:path>
            </a:pathLst>
          </a:custGeom>
          <a:solidFill>
            <a:srgbClr val="000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6"/>
          <p:cNvSpPr>
            <a:spLocks noChangeAspect="1"/>
          </p:cNvSpPr>
          <p:nvPr userDrawn="1"/>
        </p:nvSpPr>
        <p:spPr bwMode="auto">
          <a:xfrm>
            <a:off x="4943840" y="4221110"/>
            <a:ext cx="648000" cy="85680"/>
          </a:xfrm>
          <a:custGeom>
            <a:avLst/>
            <a:gdLst>
              <a:gd name="T0" fmla="*/ 7106 w 7200"/>
              <a:gd name="T1" fmla="*/ 3 h 952"/>
              <a:gd name="T2" fmla="*/ 6973 w 7200"/>
              <a:gd name="T3" fmla="*/ 74 h 952"/>
              <a:gd name="T4" fmla="*/ 6907 w 7200"/>
              <a:gd name="T5" fmla="*/ 376 h 952"/>
              <a:gd name="T6" fmla="*/ 6697 w 7200"/>
              <a:gd name="T7" fmla="*/ 618 h 952"/>
              <a:gd name="T8" fmla="*/ 6355 w 7200"/>
              <a:gd name="T9" fmla="*/ 711 h 952"/>
              <a:gd name="T10" fmla="*/ 6040 w 7200"/>
              <a:gd name="T11" fmla="*/ 595 h 952"/>
              <a:gd name="T12" fmla="*/ 5826 w 7200"/>
              <a:gd name="T13" fmla="*/ 271 h 952"/>
              <a:gd name="T14" fmla="*/ 5764 w 7200"/>
              <a:gd name="T15" fmla="*/ 28 h 952"/>
              <a:gd name="T16" fmla="*/ 5618 w 7200"/>
              <a:gd name="T17" fmla="*/ 24 h 952"/>
              <a:gd name="T18" fmla="*/ 5568 w 7200"/>
              <a:gd name="T19" fmla="*/ 184 h 952"/>
              <a:gd name="T20" fmla="*/ 5463 w 7200"/>
              <a:gd name="T21" fmla="*/ 463 h 952"/>
              <a:gd name="T22" fmla="*/ 5204 w 7200"/>
              <a:gd name="T23" fmla="*/ 671 h 952"/>
              <a:gd name="T24" fmla="*/ 4834 w 7200"/>
              <a:gd name="T25" fmla="*/ 689 h 952"/>
              <a:gd name="T26" fmla="*/ 4547 w 7200"/>
              <a:gd name="T27" fmla="*/ 497 h 952"/>
              <a:gd name="T28" fmla="*/ 4421 w 7200"/>
              <a:gd name="T29" fmla="*/ 212 h 952"/>
              <a:gd name="T30" fmla="*/ 4372 w 7200"/>
              <a:gd name="T31" fmla="*/ 28 h 952"/>
              <a:gd name="T32" fmla="*/ 4226 w 7200"/>
              <a:gd name="T33" fmla="*/ 24 h 952"/>
              <a:gd name="T34" fmla="*/ 4175 w 7200"/>
              <a:gd name="T35" fmla="*/ 183 h 952"/>
              <a:gd name="T36" fmla="*/ 4046 w 7200"/>
              <a:gd name="T37" fmla="*/ 497 h 952"/>
              <a:gd name="T38" fmla="*/ 3785 w 7200"/>
              <a:gd name="T39" fmla="*/ 680 h 952"/>
              <a:gd name="T40" fmla="*/ 3403 w 7200"/>
              <a:gd name="T41" fmla="*/ 676 h 952"/>
              <a:gd name="T42" fmla="*/ 3124 w 7200"/>
              <a:gd name="T43" fmla="*/ 455 h 952"/>
              <a:gd name="T44" fmla="*/ 3022 w 7200"/>
              <a:gd name="T45" fmla="*/ 109 h 952"/>
              <a:gd name="T46" fmla="*/ 2917 w 7200"/>
              <a:gd name="T47" fmla="*/ 1 h 952"/>
              <a:gd name="T48" fmla="*/ 2795 w 7200"/>
              <a:gd name="T49" fmla="*/ 74 h 952"/>
              <a:gd name="T50" fmla="*/ 2748 w 7200"/>
              <a:gd name="T51" fmla="*/ 330 h 952"/>
              <a:gd name="T52" fmla="*/ 2562 w 7200"/>
              <a:gd name="T53" fmla="*/ 588 h 952"/>
              <a:gd name="T54" fmla="*/ 2267 w 7200"/>
              <a:gd name="T55" fmla="*/ 708 h 952"/>
              <a:gd name="T56" fmla="*/ 1873 w 7200"/>
              <a:gd name="T57" fmla="*/ 602 h 952"/>
              <a:gd name="T58" fmla="*/ 1681 w 7200"/>
              <a:gd name="T59" fmla="*/ 363 h 952"/>
              <a:gd name="T60" fmla="*/ 1624 w 7200"/>
              <a:gd name="T61" fmla="*/ 85 h 952"/>
              <a:gd name="T62" fmla="*/ 1512 w 7200"/>
              <a:gd name="T63" fmla="*/ 1 h 952"/>
              <a:gd name="T64" fmla="*/ 1394 w 7200"/>
              <a:gd name="T65" fmla="*/ 102 h 952"/>
              <a:gd name="T66" fmla="*/ 1309 w 7200"/>
              <a:gd name="T67" fmla="*/ 426 h 952"/>
              <a:gd name="T68" fmla="*/ 1090 w 7200"/>
              <a:gd name="T69" fmla="*/ 640 h 952"/>
              <a:gd name="T70" fmla="*/ 698 w 7200"/>
              <a:gd name="T71" fmla="*/ 699 h 952"/>
              <a:gd name="T72" fmla="*/ 406 w 7200"/>
              <a:gd name="T73" fmla="*/ 538 h 952"/>
              <a:gd name="T74" fmla="*/ 251 w 7200"/>
              <a:gd name="T75" fmla="*/ 254 h 952"/>
              <a:gd name="T76" fmla="*/ 202 w 7200"/>
              <a:gd name="T77" fmla="*/ 36 h 952"/>
              <a:gd name="T78" fmla="*/ 43 w 7200"/>
              <a:gd name="T79" fmla="*/ 28 h 952"/>
              <a:gd name="T80" fmla="*/ 10 w 7200"/>
              <a:gd name="T81" fmla="*/ 247 h 952"/>
              <a:gd name="T82" fmla="*/ 151 w 7200"/>
              <a:gd name="T83" fmla="*/ 602 h 952"/>
              <a:gd name="T84" fmla="*/ 426 w 7200"/>
              <a:gd name="T85" fmla="*/ 852 h 952"/>
              <a:gd name="T86" fmla="*/ 794 w 7200"/>
              <a:gd name="T87" fmla="*/ 952 h 952"/>
              <a:gd name="T88" fmla="*/ 1221 w 7200"/>
              <a:gd name="T89" fmla="*/ 841 h 952"/>
              <a:gd name="T90" fmla="*/ 1525 w 7200"/>
              <a:gd name="T91" fmla="*/ 572 h 952"/>
              <a:gd name="T92" fmla="*/ 1825 w 7200"/>
              <a:gd name="T93" fmla="*/ 854 h 952"/>
              <a:gd name="T94" fmla="*/ 2250 w 7200"/>
              <a:gd name="T95" fmla="*/ 951 h 952"/>
              <a:gd name="T96" fmla="*/ 2668 w 7200"/>
              <a:gd name="T97" fmla="*/ 807 h 952"/>
              <a:gd name="T98" fmla="*/ 2955 w 7200"/>
              <a:gd name="T99" fmla="*/ 627 h 952"/>
              <a:gd name="T100" fmla="*/ 3276 w 7200"/>
              <a:gd name="T101" fmla="*/ 883 h 952"/>
              <a:gd name="T102" fmla="*/ 3655 w 7200"/>
              <a:gd name="T103" fmla="*/ 950 h 952"/>
              <a:gd name="T104" fmla="*/ 4070 w 7200"/>
              <a:gd name="T105" fmla="*/ 799 h 952"/>
              <a:gd name="T106" fmla="*/ 4355 w 7200"/>
              <a:gd name="T107" fmla="*/ 637 h 952"/>
              <a:gd name="T108" fmla="*/ 4704 w 7200"/>
              <a:gd name="T109" fmla="*/ 898 h 952"/>
              <a:gd name="T110" fmla="*/ 5128 w 7200"/>
              <a:gd name="T111" fmla="*/ 941 h 952"/>
              <a:gd name="T112" fmla="*/ 5504 w 7200"/>
              <a:gd name="T113" fmla="*/ 767 h 952"/>
              <a:gd name="T114" fmla="*/ 5781 w 7200"/>
              <a:gd name="T115" fmla="*/ 677 h 952"/>
              <a:gd name="T116" fmla="*/ 6121 w 7200"/>
              <a:gd name="T117" fmla="*/ 907 h 952"/>
              <a:gd name="T118" fmla="*/ 6510 w 7200"/>
              <a:gd name="T119" fmla="*/ 943 h 952"/>
              <a:gd name="T120" fmla="*/ 6872 w 7200"/>
              <a:gd name="T121" fmla="*/ 787 h 952"/>
              <a:gd name="T122" fmla="*/ 7111 w 7200"/>
              <a:gd name="T123" fmla="*/ 499 h 952"/>
              <a:gd name="T124" fmla="*/ 7200 w 7200"/>
              <a:gd name="T125" fmla="*/ 121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0" h="952">
                <a:moveTo>
                  <a:pt x="7200" y="121"/>
                </a:moveTo>
                <a:lnTo>
                  <a:pt x="7199" y="109"/>
                </a:lnTo>
                <a:lnTo>
                  <a:pt x="7197" y="97"/>
                </a:lnTo>
                <a:lnTo>
                  <a:pt x="7196" y="91"/>
                </a:lnTo>
                <a:lnTo>
                  <a:pt x="7194" y="85"/>
                </a:lnTo>
                <a:lnTo>
                  <a:pt x="7191" y="74"/>
                </a:lnTo>
                <a:lnTo>
                  <a:pt x="7186" y="63"/>
                </a:lnTo>
                <a:lnTo>
                  <a:pt x="7183" y="58"/>
                </a:lnTo>
                <a:lnTo>
                  <a:pt x="7180" y="54"/>
                </a:lnTo>
                <a:lnTo>
                  <a:pt x="7176" y="49"/>
                </a:lnTo>
                <a:lnTo>
                  <a:pt x="7173" y="44"/>
                </a:lnTo>
                <a:lnTo>
                  <a:pt x="7165" y="36"/>
                </a:lnTo>
                <a:lnTo>
                  <a:pt x="7157" y="28"/>
                </a:lnTo>
                <a:lnTo>
                  <a:pt x="7148" y="21"/>
                </a:lnTo>
                <a:lnTo>
                  <a:pt x="7138" y="15"/>
                </a:lnTo>
                <a:lnTo>
                  <a:pt x="7128" y="10"/>
                </a:lnTo>
                <a:lnTo>
                  <a:pt x="7122" y="8"/>
                </a:lnTo>
                <a:lnTo>
                  <a:pt x="7117" y="6"/>
                </a:lnTo>
                <a:lnTo>
                  <a:pt x="7106" y="3"/>
                </a:lnTo>
                <a:lnTo>
                  <a:pt x="7100" y="2"/>
                </a:lnTo>
                <a:lnTo>
                  <a:pt x="7094" y="1"/>
                </a:lnTo>
                <a:lnTo>
                  <a:pt x="7088" y="1"/>
                </a:lnTo>
                <a:lnTo>
                  <a:pt x="7082" y="0"/>
                </a:lnTo>
                <a:lnTo>
                  <a:pt x="7070" y="1"/>
                </a:lnTo>
                <a:lnTo>
                  <a:pt x="7058" y="3"/>
                </a:lnTo>
                <a:lnTo>
                  <a:pt x="7047" y="6"/>
                </a:lnTo>
                <a:lnTo>
                  <a:pt x="7036" y="10"/>
                </a:lnTo>
                <a:lnTo>
                  <a:pt x="7025" y="15"/>
                </a:lnTo>
                <a:lnTo>
                  <a:pt x="7016" y="21"/>
                </a:lnTo>
                <a:lnTo>
                  <a:pt x="7011" y="24"/>
                </a:lnTo>
                <a:lnTo>
                  <a:pt x="7007" y="28"/>
                </a:lnTo>
                <a:lnTo>
                  <a:pt x="6998" y="36"/>
                </a:lnTo>
                <a:lnTo>
                  <a:pt x="6994" y="40"/>
                </a:lnTo>
                <a:lnTo>
                  <a:pt x="6991" y="44"/>
                </a:lnTo>
                <a:lnTo>
                  <a:pt x="6987" y="49"/>
                </a:lnTo>
                <a:lnTo>
                  <a:pt x="6984" y="54"/>
                </a:lnTo>
                <a:lnTo>
                  <a:pt x="6978" y="63"/>
                </a:lnTo>
                <a:lnTo>
                  <a:pt x="6973" y="74"/>
                </a:lnTo>
                <a:lnTo>
                  <a:pt x="6969" y="85"/>
                </a:lnTo>
                <a:lnTo>
                  <a:pt x="6966" y="97"/>
                </a:lnTo>
                <a:lnTo>
                  <a:pt x="6965" y="102"/>
                </a:lnTo>
                <a:lnTo>
                  <a:pt x="6964" y="109"/>
                </a:lnTo>
                <a:lnTo>
                  <a:pt x="6964" y="115"/>
                </a:lnTo>
                <a:lnTo>
                  <a:pt x="6964" y="121"/>
                </a:lnTo>
                <a:lnTo>
                  <a:pt x="6964" y="136"/>
                </a:lnTo>
                <a:lnTo>
                  <a:pt x="6963" y="151"/>
                </a:lnTo>
                <a:lnTo>
                  <a:pt x="6961" y="181"/>
                </a:lnTo>
                <a:lnTo>
                  <a:pt x="6959" y="196"/>
                </a:lnTo>
                <a:lnTo>
                  <a:pt x="6957" y="211"/>
                </a:lnTo>
                <a:lnTo>
                  <a:pt x="6952" y="240"/>
                </a:lnTo>
                <a:lnTo>
                  <a:pt x="6949" y="254"/>
                </a:lnTo>
                <a:lnTo>
                  <a:pt x="6945" y="268"/>
                </a:lnTo>
                <a:lnTo>
                  <a:pt x="6938" y="296"/>
                </a:lnTo>
                <a:lnTo>
                  <a:pt x="6933" y="310"/>
                </a:lnTo>
                <a:lnTo>
                  <a:pt x="6929" y="323"/>
                </a:lnTo>
                <a:lnTo>
                  <a:pt x="6918" y="350"/>
                </a:lnTo>
                <a:lnTo>
                  <a:pt x="6907" y="376"/>
                </a:lnTo>
                <a:lnTo>
                  <a:pt x="6894" y="402"/>
                </a:lnTo>
                <a:lnTo>
                  <a:pt x="6887" y="414"/>
                </a:lnTo>
                <a:lnTo>
                  <a:pt x="6880" y="426"/>
                </a:lnTo>
                <a:lnTo>
                  <a:pt x="6865" y="450"/>
                </a:lnTo>
                <a:lnTo>
                  <a:pt x="6857" y="462"/>
                </a:lnTo>
                <a:lnTo>
                  <a:pt x="6849" y="473"/>
                </a:lnTo>
                <a:lnTo>
                  <a:pt x="6840" y="486"/>
                </a:lnTo>
                <a:lnTo>
                  <a:pt x="6832" y="497"/>
                </a:lnTo>
                <a:lnTo>
                  <a:pt x="6813" y="518"/>
                </a:lnTo>
                <a:lnTo>
                  <a:pt x="6804" y="528"/>
                </a:lnTo>
                <a:lnTo>
                  <a:pt x="6794" y="538"/>
                </a:lnTo>
                <a:lnTo>
                  <a:pt x="6784" y="548"/>
                </a:lnTo>
                <a:lnTo>
                  <a:pt x="6774" y="558"/>
                </a:lnTo>
                <a:lnTo>
                  <a:pt x="6764" y="567"/>
                </a:lnTo>
                <a:lnTo>
                  <a:pt x="6753" y="577"/>
                </a:lnTo>
                <a:lnTo>
                  <a:pt x="6731" y="594"/>
                </a:lnTo>
                <a:lnTo>
                  <a:pt x="6720" y="602"/>
                </a:lnTo>
                <a:lnTo>
                  <a:pt x="6709" y="610"/>
                </a:lnTo>
                <a:lnTo>
                  <a:pt x="6697" y="618"/>
                </a:lnTo>
                <a:lnTo>
                  <a:pt x="6685" y="626"/>
                </a:lnTo>
                <a:lnTo>
                  <a:pt x="6673" y="633"/>
                </a:lnTo>
                <a:lnTo>
                  <a:pt x="6661" y="640"/>
                </a:lnTo>
                <a:lnTo>
                  <a:pt x="6649" y="647"/>
                </a:lnTo>
                <a:lnTo>
                  <a:pt x="6636" y="653"/>
                </a:lnTo>
                <a:lnTo>
                  <a:pt x="6623" y="659"/>
                </a:lnTo>
                <a:lnTo>
                  <a:pt x="6610" y="665"/>
                </a:lnTo>
                <a:lnTo>
                  <a:pt x="6584" y="675"/>
                </a:lnTo>
                <a:lnTo>
                  <a:pt x="6571" y="680"/>
                </a:lnTo>
                <a:lnTo>
                  <a:pt x="6557" y="685"/>
                </a:lnTo>
                <a:lnTo>
                  <a:pt x="6530" y="693"/>
                </a:lnTo>
                <a:lnTo>
                  <a:pt x="6516" y="696"/>
                </a:lnTo>
                <a:lnTo>
                  <a:pt x="6502" y="699"/>
                </a:lnTo>
                <a:lnTo>
                  <a:pt x="6473" y="704"/>
                </a:lnTo>
                <a:lnTo>
                  <a:pt x="6458" y="707"/>
                </a:lnTo>
                <a:lnTo>
                  <a:pt x="6444" y="708"/>
                </a:lnTo>
                <a:lnTo>
                  <a:pt x="6414" y="711"/>
                </a:lnTo>
                <a:lnTo>
                  <a:pt x="6385" y="711"/>
                </a:lnTo>
                <a:lnTo>
                  <a:pt x="6355" y="711"/>
                </a:lnTo>
                <a:lnTo>
                  <a:pt x="6326" y="708"/>
                </a:lnTo>
                <a:lnTo>
                  <a:pt x="6311" y="707"/>
                </a:lnTo>
                <a:lnTo>
                  <a:pt x="6297" y="705"/>
                </a:lnTo>
                <a:lnTo>
                  <a:pt x="6283" y="702"/>
                </a:lnTo>
                <a:lnTo>
                  <a:pt x="6269" y="699"/>
                </a:lnTo>
                <a:lnTo>
                  <a:pt x="6241" y="693"/>
                </a:lnTo>
                <a:lnTo>
                  <a:pt x="6227" y="689"/>
                </a:lnTo>
                <a:lnTo>
                  <a:pt x="6214" y="685"/>
                </a:lnTo>
                <a:lnTo>
                  <a:pt x="6200" y="680"/>
                </a:lnTo>
                <a:lnTo>
                  <a:pt x="6187" y="676"/>
                </a:lnTo>
                <a:lnTo>
                  <a:pt x="6161" y="665"/>
                </a:lnTo>
                <a:lnTo>
                  <a:pt x="6148" y="659"/>
                </a:lnTo>
                <a:lnTo>
                  <a:pt x="6135" y="653"/>
                </a:lnTo>
                <a:lnTo>
                  <a:pt x="6123" y="647"/>
                </a:lnTo>
                <a:lnTo>
                  <a:pt x="6110" y="641"/>
                </a:lnTo>
                <a:lnTo>
                  <a:pt x="6086" y="626"/>
                </a:lnTo>
                <a:lnTo>
                  <a:pt x="6063" y="611"/>
                </a:lnTo>
                <a:lnTo>
                  <a:pt x="6052" y="603"/>
                </a:lnTo>
                <a:lnTo>
                  <a:pt x="6040" y="595"/>
                </a:lnTo>
                <a:lnTo>
                  <a:pt x="6029" y="586"/>
                </a:lnTo>
                <a:lnTo>
                  <a:pt x="6019" y="577"/>
                </a:lnTo>
                <a:lnTo>
                  <a:pt x="5998" y="559"/>
                </a:lnTo>
                <a:lnTo>
                  <a:pt x="5987" y="549"/>
                </a:lnTo>
                <a:lnTo>
                  <a:pt x="5978" y="540"/>
                </a:lnTo>
                <a:lnTo>
                  <a:pt x="5958" y="519"/>
                </a:lnTo>
                <a:lnTo>
                  <a:pt x="5940" y="498"/>
                </a:lnTo>
                <a:lnTo>
                  <a:pt x="5932" y="487"/>
                </a:lnTo>
                <a:lnTo>
                  <a:pt x="5923" y="475"/>
                </a:lnTo>
                <a:lnTo>
                  <a:pt x="5907" y="452"/>
                </a:lnTo>
                <a:lnTo>
                  <a:pt x="5899" y="440"/>
                </a:lnTo>
                <a:lnTo>
                  <a:pt x="5892" y="428"/>
                </a:lnTo>
                <a:lnTo>
                  <a:pt x="5878" y="404"/>
                </a:lnTo>
                <a:lnTo>
                  <a:pt x="5871" y="391"/>
                </a:lnTo>
                <a:lnTo>
                  <a:pt x="5865" y="378"/>
                </a:lnTo>
                <a:lnTo>
                  <a:pt x="5853" y="352"/>
                </a:lnTo>
                <a:lnTo>
                  <a:pt x="5843" y="326"/>
                </a:lnTo>
                <a:lnTo>
                  <a:pt x="5834" y="298"/>
                </a:lnTo>
                <a:lnTo>
                  <a:pt x="5826" y="271"/>
                </a:lnTo>
                <a:lnTo>
                  <a:pt x="5823" y="257"/>
                </a:lnTo>
                <a:lnTo>
                  <a:pt x="5819" y="242"/>
                </a:lnTo>
                <a:lnTo>
                  <a:pt x="5814" y="213"/>
                </a:lnTo>
                <a:lnTo>
                  <a:pt x="5810" y="184"/>
                </a:lnTo>
                <a:lnTo>
                  <a:pt x="5808" y="154"/>
                </a:lnTo>
                <a:lnTo>
                  <a:pt x="5807" y="124"/>
                </a:lnTo>
                <a:lnTo>
                  <a:pt x="5807" y="121"/>
                </a:lnTo>
                <a:lnTo>
                  <a:pt x="5807" y="109"/>
                </a:lnTo>
                <a:lnTo>
                  <a:pt x="5805" y="97"/>
                </a:lnTo>
                <a:lnTo>
                  <a:pt x="5804" y="91"/>
                </a:lnTo>
                <a:lnTo>
                  <a:pt x="5802" y="85"/>
                </a:lnTo>
                <a:lnTo>
                  <a:pt x="5798" y="74"/>
                </a:lnTo>
                <a:lnTo>
                  <a:pt x="5793" y="63"/>
                </a:lnTo>
                <a:lnTo>
                  <a:pt x="5790" y="58"/>
                </a:lnTo>
                <a:lnTo>
                  <a:pt x="5787" y="54"/>
                </a:lnTo>
                <a:lnTo>
                  <a:pt x="5784" y="49"/>
                </a:lnTo>
                <a:lnTo>
                  <a:pt x="5780" y="44"/>
                </a:lnTo>
                <a:lnTo>
                  <a:pt x="5773" y="36"/>
                </a:lnTo>
                <a:lnTo>
                  <a:pt x="5764" y="28"/>
                </a:lnTo>
                <a:lnTo>
                  <a:pt x="5755" y="21"/>
                </a:lnTo>
                <a:lnTo>
                  <a:pt x="5745" y="15"/>
                </a:lnTo>
                <a:lnTo>
                  <a:pt x="5735" y="10"/>
                </a:lnTo>
                <a:lnTo>
                  <a:pt x="5730" y="8"/>
                </a:lnTo>
                <a:lnTo>
                  <a:pt x="5724" y="6"/>
                </a:lnTo>
                <a:lnTo>
                  <a:pt x="5713" y="3"/>
                </a:lnTo>
                <a:lnTo>
                  <a:pt x="5707" y="2"/>
                </a:lnTo>
                <a:lnTo>
                  <a:pt x="5701" y="1"/>
                </a:lnTo>
                <a:lnTo>
                  <a:pt x="5695" y="1"/>
                </a:lnTo>
                <a:lnTo>
                  <a:pt x="5689" y="0"/>
                </a:lnTo>
                <a:lnTo>
                  <a:pt x="5689" y="1"/>
                </a:lnTo>
                <a:lnTo>
                  <a:pt x="5689" y="0"/>
                </a:lnTo>
                <a:lnTo>
                  <a:pt x="5677" y="1"/>
                </a:lnTo>
                <a:lnTo>
                  <a:pt x="5665" y="3"/>
                </a:lnTo>
                <a:lnTo>
                  <a:pt x="5654" y="6"/>
                </a:lnTo>
                <a:lnTo>
                  <a:pt x="5643" y="10"/>
                </a:lnTo>
                <a:lnTo>
                  <a:pt x="5632" y="15"/>
                </a:lnTo>
                <a:lnTo>
                  <a:pt x="5623" y="21"/>
                </a:lnTo>
                <a:lnTo>
                  <a:pt x="5618" y="24"/>
                </a:lnTo>
                <a:lnTo>
                  <a:pt x="5614" y="28"/>
                </a:lnTo>
                <a:lnTo>
                  <a:pt x="5605" y="36"/>
                </a:lnTo>
                <a:lnTo>
                  <a:pt x="5601" y="40"/>
                </a:lnTo>
                <a:lnTo>
                  <a:pt x="5598" y="44"/>
                </a:lnTo>
                <a:lnTo>
                  <a:pt x="5594" y="49"/>
                </a:lnTo>
                <a:lnTo>
                  <a:pt x="5591" y="54"/>
                </a:lnTo>
                <a:lnTo>
                  <a:pt x="5585" y="63"/>
                </a:lnTo>
                <a:lnTo>
                  <a:pt x="5580" y="74"/>
                </a:lnTo>
                <a:lnTo>
                  <a:pt x="5576" y="85"/>
                </a:lnTo>
                <a:lnTo>
                  <a:pt x="5573" y="97"/>
                </a:lnTo>
                <a:lnTo>
                  <a:pt x="5572" y="102"/>
                </a:lnTo>
                <a:lnTo>
                  <a:pt x="5571" y="109"/>
                </a:lnTo>
                <a:lnTo>
                  <a:pt x="5571" y="115"/>
                </a:lnTo>
                <a:lnTo>
                  <a:pt x="5571" y="121"/>
                </a:lnTo>
                <a:lnTo>
                  <a:pt x="5571" y="124"/>
                </a:lnTo>
                <a:lnTo>
                  <a:pt x="5571" y="139"/>
                </a:lnTo>
                <a:lnTo>
                  <a:pt x="5570" y="154"/>
                </a:lnTo>
                <a:lnTo>
                  <a:pt x="5569" y="169"/>
                </a:lnTo>
                <a:lnTo>
                  <a:pt x="5568" y="184"/>
                </a:lnTo>
                <a:lnTo>
                  <a:pt x="5564" y="213"/>
                </a:lnTo>
                <a:lnTo>
                  <a:pt x="5561" y="228"/>
                </a:lnTo>
                <a:lnTo>
                  <a:pt x="5559" y="242"/>
                </a:lnTo>
                <a:lnTo>
                  <a:pt x="5552" y="271"/>
                </a:lnTo>
                <a:lnTo>
                  <a:pt x="5548" y="285"/>
                </a:lnTo>
                <a:lnTo>
                  <a:pt x="5544" y="298"/>
                </a:lnTo>
                <a:lnTo>
                  <a:pt x="5540" y="312"/>
                </a:lnTo>
                <a:lnTo>
                  <a:pt x="5535" y="326"/>
                </a:lnTo>
                <a:lnTo>
                  <a:pt x="5530" y="339"/>
                </a:lnTo>
                <a:lnTo>
                  <a:pt x="5524" y="352"/>
                </a:lnTo>
                <a:lnTo>
                  <a:pt x="5519" y="365"/>
                </a:lnTo>
                <a:lnTo>
                  <a:pt x="5513" y="378"/>
                </a:lnTo>
                <a:lnTo>
                  <a:pt x="5507" y="391"/>
                </a:lnTo>
                <a:lnTo>
                  <a:pt x="5500" y="404"/>
                </a:lnTo>
                <a:lnTo>
                  <a:pt x="5493" y="416"/>
                </a:lnTo>
                <a:lnTo>
                  <a:pt x="5486" y="428"/>
                </a:lnTo>
                <a:lnTo>
                  <a:pt x="5479" y="440"/>
                </a:lnTo>
                <a:lnTo>
                  <a:pt x="5471" y="452"/>
                </a:lnTo>
                <a:lnTo>
                  <a:pt x="5463" y="463"/>
                </a:lnTo>
                <a:lnTo>
                  <a:pt x="5455" y="475"/>
                </a:lnTo>
                <a:lnTo>
                  <a:pt x="5446" y="487"/>
                </a:lnTo>
                <a:lnTo>
                  <a:pt x="5438" y="498"/>
                </a:lnTo>
                <a:lnTo>
                  <a:pt x="5420" y="519"/>
                </a:lnTo>
                <a:lnTo>
                  <a:pt x="5410" y="530"/>
                </a:lnTo>
                <a:lnTo>
                  <a:pt x="5400" y="540"/>
                </a:lnTo>
                <a:lnTo>
                  <a:pt x="5390" y="549"/>
                </a:lnTo>
                <a:lnTo>
                  <a:pt x="5380" y="559"/>
                </a:lnTo>
                <a:lnTo>
                  <a:pt x="5370" y="568"/>
                </a:lnTo>
                <a:lnTo>
                  <a:pt x="5359" y="577"/>
                </a:lnTo>
                <a:lnTo>
                  <a:pt x="5349" y="586"/>
                </a:lnTo>
                <a:lnTo>
                  <a:pt x="5338" y="595"/>
                </a:lnTo>
                <a:lnTo>
                  <a:pt x="5315" y="611"/>
                </a:lnTo>
                <a:lnTo>
                  <a:pt x="5292" y="626"/>
                </a:lnTo>
                <a:lnTo>
                  <a:pt x="5280" y="634"/>
                </a:lnTo>
                <a:lnTo>
                  <a:pt x="5268" y="641"/>
                </a:lnTo>
                <a:lnTo>
                  <a:pt x="5243" y="653"/>
                </a:lnTo>
                <a:lnTo>
                  <a:pt x="5217" y="665"/>
                </a:lnTo>
                <a:lnTo>
                  <a:pt x="5204" y="671"/>
                </a:lnTo>
                <a:lnTo>
                  <a:pt x="5191" y="676"/>
                </a:lnTo>
                <a:lnTo>
                  <a:pt x="5164" y="685"/>
                </a:lnTo>
                <a:lnTo>
                  <a:pt x="5137" y="693"/>
                </a:lnTo>
                <a:lnTo>
                  <a:pt x="5123" y="696"/>
                </a:lnTo>
                <a:lnTo>
                  <a:pt x="5109" y="699"/>
                </a:lnTo>
                <a:lnTo>
                  <a:pt x="5095" y="702"/>
                </a:lnTo>
                <a:lnTo>
                  <a:pt x="5081" y="705"/>
                </a:lnTo>
                <a:lnTo>
                  <a:pt x="5066" y="707"/>
                </a:lnTo>
                <a:lnTo>
                  <a:pt x="5052" y="708"/>
                </a:lnTo>
                <a:lnTo>
                  <a:pt x="5022" y="711"/>
                </a:lnTo>
                <a:lnTo>
                  <a:pt x="4992" y="711"/>
                </a:lnTo>
                <a:lnTo>
                  <a:pt x="4963" y="711"/>
                </a:lnTo>
                <a:lnTo>
                  <a:pt x="4933" y="708"/>
                </a:lnTo>
                <a:lnTo>
                  <a:pt x="4919" y="707"/>
                </a:lnTo>
                <a:lnTo>
                  <a:pt x="4904" y="705"/>
                </a:lnTo>
                <a:lnTo>
                  <a:pt x="4890" y="702"/>
                </a:lnTo>
                <a:lnTo>
                  <a:pt x="4876" y="699"/>
                </a:lnTo>
                <a:lnTo>
                  <a:pt x="4848" y="693"/>
                </a:lnTo>
                <a:lnTo>
                  <a:pt x="4834" y="689"/>
                </a:lnTo>
                <a:lnTo>
                  <a:pt x="4821" y="685"/>
                </a:lnTo>
                <a:lnTo>
                  <a:pt x="4807" y="680"/>
                </a:lnTo>
                <a:lnTo>
                  <a:pt x="4794" y="676"/>
                </a:lnTo>
                <a:lnTo>
                  <a:pt x="4768" y="665"/>
                </a:lnTo>
                <a:lnTo>
                  <a:pt x="4742" y="653"/>
                </a:lnTo>
                <a:lnTo>
                  <a:pt x="4717" y="640"/>
                </a:lnTo>
                <a:lnTo>
                  <a:pt x="4705" y="633"/>
                </a:lnTo>
                <a:lnTo>
                  <a:pt x="4693" y="626"/>
                </a:lnTo>
                <a:lnTo>
                  <a:pt x="4670" y="611"/>
                </a:lnTo>
                <a:lnTo>
                  <a:pt x="4659" y="603"/>
                </a:lnTo>
                <a:lnTo>
                  <a:pt x="4647" y="594"/>
                </a:lnTo>
                <a:lnTo>
                  <a:pt x="4636" y="586"/>
                </a:lnTo>
                <a:lnTo>
                  <a:pt x="4625" y="577"/>
                </a:lnTo>
                <a:lnTo>
                  <a:pt x="4615" y="568"/>
                </a:lnTo>
                <a:lnTo>
                  <a:pt x="4605" y="559"/>
                </a:lnTo>
                <a:lnTo>
                  <a:pt x="4594" y="549"/>
                </a:lnTo>
                <a:lnTo>
                  <a:pt x="4584" y="539"/>
                </a:lnTo>
                <a:lnTo>
                  <a:pt x="4565" y="519"/>
                </a:lnTo>
                <a:lnTo>
                  <a:pt x="4547" y="497"/>
                </a:lnTo>
                <a:lnTo>
                  <a:pt x="4538" y="486"/>
                </a:lnTo>
                <a:lnTo>
                  <a:pt x="4530" y="474"/>
                </a:lnTo>
                <a:lnTo>
                  <a:pt x="4514" y="451"/>
                </a:lnTo>
                <a:lnTo>
                  <a:pt x="4506" y="439"/>
                </a:lnTo>
                <a:lnTo>
                  <a:pt x="4499" y="427"/>
                </a:lnTo>
                <a:lnTo>
                  <a:pt x="4485" y="403"/>
                </a:lnTo>
                <a:lnTo>
                  <a:pt x="4478" y="390"/>
                </a:lnTo>
                <a:lnTo>
                  <a:pt x="4472" y="377"/>
                </a:lnTo>
                <a:lnTo>
                  <a:pt x="4466" y="364"/>
                </a:lnTo>
                <a:lnTo>
                  <a:pt x="4460" y="351"/>
                </a:lnTo>
                <a:lnTo>
                  <a:pt x="4455" y="338"/>
                </a:lnTo>
                <a:lnTo>
                  <a:pt x="4450" y="325"/>
                </a:lnTo>
                <a:lnTo>
                  <a:pt x="4441" y="297"/>
                </a:lnTo>
                <a:lnTo>
                  <a:pt x="4437" y="283"/>
                </a:lnTo>
                <a:lnTo>
                  <a:pt x="4433" y="269"/>
                </a:lnTo>
                <a:lnTo>
                  <a:pt x="4430" y="255"/>
                </a:lnTo>
                <a:lnTo>
                  <a:pt x="4427" y="241"/>
                </a:lnTo>
                <a:lnTo>
                  <a:pt x="4424" y="227"/>
                </a:lnTo>
                <a:lnTo>
                  <a:pt x="4421" y="212"/>
                </a:lnTo>
                <a:lnTo>
                  <a:pt x="4419" y="197"/>
                </a:lnTo>
                <a:lnTo>
                  <a:pt x="4418" y="183"/>
                </a:lnTo>
                <a:lnTo>
                  <a:pt x="4416" y="168"/>
                </a:lnTo>
                <a:lnTo>
                  <a:pt x="4415" y="153"/>
                </a:lnTo>
                <a:lnTo>
                  <a:pt x="4415" y="138"/>
                </a:lnTo>
                <a:lnTo>
                  <a:pt x="4414" y="123"/>
                </a:lnTo>
                <a:lnTo>
                  <a:pt x="4414" y="121"/>
                </a:lnTo>
                <a:lnTo>
                  <a:pt x="4414" y="109"/>
                </a:lnTo>
                <a:lnTo>
                  <a:pt x="4412" y="97"/>
                </a:lnTo>
                <a:lnTo>
                  <a:pt x="4411" y="91"/>
                </a:lnTo>
                <a:lnTo>
                  <a:pt x="4409" y="85"/>
                </a:lnTo>
                <a:lnTo>
                  <a:pt x="4405" y="74"/>
                </a:lnTo>
                <a:lnTo>
                  <a:pt x="4400" y="63"/>
                </a:lnTo>
                <a:lnTo>
                  <a:pt x="4397" y="58"/>
                </a:lnTo>
                <a:lnTo>
                  <a:pt x="4394" y="54"/>
                </a:lnTo>
                <a:lnTo>
                  <a:pt x="4391" y="49"/>
                </a:lnTo>
                <a:lnTo>
                  <a:pt x="4388" y="44"/>
                </a:lnTo>
                <a:lnTo>
                  <a:pt x="4380" y="36"/>
                </a:lnTo>
                <a:lnTo>
                  <a:pt x="4372" y="28"/>
                </a:lnTo>
                <a:lnTo>
                  <a:pt x="4362" y="21"/>
                </a:lnTo>
                <a:lnTo>
                  <a:pt x="4353" y="15"/>
                </a:lnTo>
                <a:lnTo>
                  <a:pt x="4342" y="10"/>
                </a:lnTo>
                <a:lnTo>
                  <a:pt x="4337" y="8"/>
                </a:lnTo>
                <a:lnTo>
                  <a:pt x="4332" y="6"/>
                </a:lnTo>
                <a:lnTo>
                  <a:pt x="4320" y="3"/>
                </a:lnTo>
                <a:lnTo>
                  <a:pt x="4314" y="2"/>
                </a:lnTo>
                <a:lnTo>
                  <a:pt x="4309" y="1"/>
                </a:lnTo>
                <a:lnTo>
                  <a:pt x="4303" y="1"/>
                </a:lnTo>
                <a:lnTo>
                  <a:pt x="4296" y="0"/>
                </a:lnTo>
                <a:lnTo>
                  <a:pt x="4296" y="1"/>
                </a:lnTo>
                <a:lnTo>
                  <a:pt x="4296" y="0"/>
                </a:lnTo>
                <a:lnTo>
                  <a:pt x="4284" y="1"/>
                </a:lnTo>
                <a:lnTo>
                  <a:pt x="4272" y="3"/>
                </a:lnTo>
                <a:lnTo>
                  <a:pt x="4261" y="6"/>
                </a:lnTo>
                <a:lnTo>
                  <a:pt x="4250" y="10"/>
                </a:lnTo>
                <a:lnTo>
                  <a:pt x="4240" y="15"/>
                </a:lnTo>
                <a:lnTo>
                  <a:pt x="4230" y="21"/>
                </a:lnTo>
                <a:lnTo>
                  <a:pt x="4226" y="24"/>
                </a:lnTo>
                <a:lnTo>
                  <a:pt x="4221" y="28"/>
                </a:lnTo>
                <a:lnTo>
                  <a:pt x="4213" y="36"/>
                </a:lnTo>
                <a:lnTo>
                  <a:pt x="4209" y="40"/>
                </a:lnTo>
                <a:lnTo>
                  <a:pt x="4205" y="44"/>
                </a:lnTo>
                <a:lnTo>
                  <a:pt x="4202" y="49"/>
                </a:lnTo>
                <a:lnTo>
                  <a:pt x="4198" y="54"/>
                </a:lnTo>
                <a:lnTo>
                  <a:pt x="4192" y="63"/>
                </a:lnTo>
                <a:lnTo>
                  <a:pt x="4187" y="74"/>
                </a:lnTo>
                <a:lnTo>
                  <a:pt x="4183" y="85"/>
                </a:lnTo>
                <a:lnTo>
                  <a:pt x="4181" y="97"/>
                </a:lnTo>
                <a:lnTo>
                  <a:pt x="4180" y="102"/>
                </a:lnTo>
                <a:lnTo>
                  <a:pt x="4179" y="109"/>
                </a:lnTo>
                <a:lnTo>
                  <a:pt x="4178" y="115"/>
                </a:lnTo>
                <a:lnTo>
                  <a:pt x="4178" y="121"/>
                </a:lnTo>
                <a:lnTo>
                  <a:pt x="4178" y="123"/>
                </a:lnTo>
                <a:lnTo>
                  <a:pt x="4178" y="138"/>
                </a:lnTo>
                <a:lnTo>
                  <a:pt x="4177" y="153"/>
                </a:lnTo>
                <a:lnTo>
                  <a:pt x="4176" y="168"/>
                </a:lnTo>
                <a:lnTo>
                  <a:pt x="4175" y="183"/>
                </a:lnTo>
                <a:lnTo>
                  <a:pt x="4171" y="212"/>
                </a:lnTo>
                <a:lnTo>
                  <a:pt x="4166" y="241"/>
                </a:lnTo>
                <a:lnTo>
                  <a:pt x="4160" y="269"/>
                </a:lnTo>
                <a:lnTo>
                  <a:pt x="4152" y="297"/>
                </a:lnTo>
                <a:lnTo>
                  <a:pt x="4147" y="311"/>
                </a:lnTo>
                <a:lnTo>
                  <a:pt x="4143" y="325"/>
                </a:lnTo>
                <a:lnTo>
                  <a:pt x="4138" y="338"/>
                </a:lnTo>
                <a:lnTo>
                  <a:pt x="4132" y="351"/>
                </a:lnTo>
                <a:lnTo>
                  <a:pt x="4121" y="377"/>
                </a:lnTo>
                <a:lnTo>
                  <a:pt x="4114" y="390"/>
                </a:lnTo>
                <a:lnTo>
                  <a:pt x="4108" y="403"/>
                </a:lnTo>
                <a:lnTo>
                  <a:pt x="4101" y="415"/>
                </a:lnTo>
                <a:lnTo>
                  <a:pt x="4094" y="427"/>
                </a:lnTo>
                <a:lnTo>
                  <a:pt x="4086" y="439"/>
                </a:lnTo>
                <a:lnTo>
                  <a:pt x="4079" y="451"/>
                </a:lnTo>
                <a:lnTo>
                  <a:pt x="4071" y="463"/>
                </a:lnTo>
                <a:lnTo>
                  <a:pt x="4063" y="474"/>
                </a:lnTo>
                <a:lnTo>
                  <a:pt x="4054" y="486"/>
                </a:lnTo>
                <a:lnTo>
                  <a:pt x="4046" y="497"/>
                </a:lnTo>
                <a:lnTo>
                  <a:pt x="4027" y="519"/>
                </a:lnTo>
                <a:lnTo>
                  <a:pt x="4018" y="529"/>
                </a:lnTo>
                <a:lnTo>
                  <a:pt x="4008" y="539"/>
                </a:lnTo>
                <a:lnTo>
                  <a:pt x="3998" y="549"/>
                </a:lnTo>
                <a:lnTo>
                  <a:pt x="3988" y="559"/>
                </a:lnTo>
                <a:lnTo>
                  <a:pt x="3978" y="568"/>
                </a:lnTo>
                <a:lnTo>
                  <a:pt x="3967" y="577"/>
                </a:lnTo>
                <a:lnTo>
                  <a:pt x="3945" y="594"/>
                </a:lnTo>
                <a:lnTo>
                  <a:pt x="3923" y="611"/>
                </a:lnTo>
                <a:lnTo>
                  <a:pt x="3911" y="619"/>
                </a:lnTo>
                <a:lnTo>
                  <a:pt x="3899" y="626"/>
                </a:lnTo>
                <a:lnTo>
                  <a:pt x="3887" y="633"/>
                </a:lnTo>
                <a:lnTo>
                  <a:pt x="3875" y="640"/>
                </a:lnTo>
                <a:lnTo>
                  <a:pt x="3850" y="653"/>
                </a:lnTo>
                <a:lnTo>
                  <a:pt x="3838" y="659"/>
                </a:lnTo>
                <a:lnTo>
                  <a:pt x="3825" y="665"/>
                </a:lnTo>
                <a:lnTo>
                  <a:pt x="3812" y="670"/>
                </a:lnTo>
                <a:lnTo>
                  <a:pt x="3799" y="676"/>
                </a:lnTo>
                <a:lnTo>
                  <a:pt x="3785" y="680"/>
                </a:lnTo>
                <a:lnTo>
                  <a:pt x="3772" y="685"/>
                </a:lnTo>
                <a:lnTo>
                  <a:pt x="3744" y="693"/>
                </a:lnTo>
                <a:lnTo>
                  <a:pt x="3731" y="696"/>
                </a:lnTo>
                <a:lnTo>
                  <a:pt x="3717" y="699"/>
                </a:lnTo>
                <a:lnTo>
                  <a:pt x="3688" y="705"/>
                </a:lnTo>
                <a:lnTo>
                  <a:pt x="3659" y="708"/>
                </a:lnTo>
                <a:lnTo>
                  <a:pt x="3630" y="711"/>
                </a:lnTo>
                <a:lnTo>
                  <a:pt x="3600" y="711"/>
                </a:lnTo>
                <a:lnTo>
                  <a:pt x="3570" y="711"/>
                </a:lnTo>
                <a:lnTo>
                  <a:pt x="3555" y="710"/>
                </a:lnTo>
                <a:lnTo>
                  <a:pt x="3541" y="708"/>
                </a:lnTo>
                <a:lnTo>
                  <a:pt x="3527" y="707"/>
                </a:lnTo>
                <a:lnTo>
                  <a:pt x="3512" y="705"/>
                </a:lnTo>
                <a:lnTo>
                  <a:pt x="3484" y="700"/>
                </a:lnTo>
                <a:lnTo>
                  <a:pt x="3470" y="696"/>
                </a:lnTo>
                <a:lnTo>
                  <a:pt x="3457" y="693"/>
                </a:lnTo>
                <a:lnTo>
                  <a:pt x="3429" y="685"/>
                </a:lnTo>
                <a:lnTo>
                  <a:pt x="3416" y="681"/>
                </a:lnTo>
                <a:lnTo>
                  <a:pt x="3403" y="676"/>
                </a:lnTo>
                <a:lnTo>
                  <a:pt x="3390" y="671"/>
                </a:lnTo>
                <a:lnTo>
                  <a:pt x="3377" y="666"/>
                </a:lnTo>
                <a:lnTo>
                  <a:pt x="3351" y="654"/>
                </a:lnTo>
                <a:lnTo>
                  <a:pt x="3327" y="641"/>
                </a:lnTo>
                <a:lnTo>
                  <a:pt x="3315" y="634"/>
                </a:lnTo>
                <a:lnTo>
                  <a:pt x="3303" y="627"/>
                </a:lnTo>
                <a:lnTo>
                  <a:pt x="3291" y="620"/>
                </a:lnTo>
                <a:lnTo>
                  <a:pt x="3279" y="612"/>
                </a:lnTo>
                <a:lnTo>
                  <a:pt x="3268" y="604"/>
                </a:lnTo>
                <a:lnTo>
                  <a:pt x="3257" y="596"/>
                </a:lnTo>
                <a:lnTo>
                  <a:pt x="3235" y="579"/>
                </a:lnTo>
                <a:lnTo>
                  <a:pt x="3214" y="561"/>
                </a:lnTo>
                <a:lnTo>
                  <a:pt x="3194" y="541"/>
                </a:lnTo>
                <a:lnTo>
                  <a:pt x="3185" y="531"/>
                </a:lnTo>
                <a:lnTo>
                  <a:pt x="3175" y="521"/>
                </a:lnTo>
                <a:lnTo>
                  <a:pt x="3166" y="511"/>
                </a:lnTo>
                <a:lnTo>
                  <a:pt x="3157" y="500"/>
                </a:lnTo>
                <a:lnTo>
                  <a:pt x="3140" y="477"/>
                </a:lnTo>
                <a:lnTo>
                  <a:pt x="3124" y="455"/>
                </a:lnTo>
                <a:lnTo>
                  <a:pt x="3116" y="443"/>
                </a:lnTo>
                <a:lnTo>
                  <a:pt x="3109" y="431"/>
                </a:lnTo>
                <a:lnTo>
                  <a:pt x="3095" y="407"/>
                </a:lnTo>
                <a:lnTo>
                  <a:pt x="3082" y="382"/>
                </a:lnTo>
                <a:lnTo>
                  <a:pt x="3070" y="356"/>
                </a:lnTo>
                <a:lnTo>
                  <a:pt x="3060" y="330"/>
                </a:lnTo>
                <a:lnTo>
                  <a:pt x="3055" y="316"/>
                </a:lnTo>
                <a:lnTo>
                  <a:pt x="3050" y="303"/>
                </a:lnTo>
                <a:lnTo>
                  <a:pt x="3046" y="289"/>
                </a:lnTo>
                <a:lnTo>
                  <a:pt x="3042" y="275"/>
                </a:lnTo>
                <a:lnTo>
                  <a:pt x="3036" y="247"/>
                </a:lnTo>
                <a:lnTo>
                  <a:pt x="3030" y="218"/>
                </a:lnTo>
                <a:lnTo>
                  <a:pt x="3028" y="204"/>
                </a:lnTo>
                <a:lnTo>
                  <a:pt x="3026" y="189"/>
                </a:lnTo>
                <a:lnTo>
                  <a:pt x="3024" y="160"/>
                </a:lnTo>
                <a:lnTo>
                  <a:pt x="3023" y="145"/>
                </a:lnTo>
                <a:lnTo>
                  <a:pt x="3022" y="130"/>
                </a:lnTo>
                <a:lnTo>
                  <a:pt x="3023" y="121"/>
                </a:lnTo>
                <a:lnTo>
                  <a:pt x="3022" y="109"/>
                </a:lnTo>
                <a:lnTo>
                  <a:pt x="3020" y="97"/>
                </a:lnTo>
                <a:lnTo>
                  <a:pt x="3019" y="91"/>
                </a:lnTo>
                <a:lnTo>
                  <a:pt x="3018" y="85"/>
                </a:lnTo>
                <a:lnTo>
                  <a:pt x="3014" y="74"/>
                </a:lnTo>
                <a:lnTo>
                  <a:pt x="3009" y="63"/>
                </a:lnTo>
                <a:lnTo>
                  <a:pt x="3006" y="58"/>
                </a:lnTo>
                <a:lnTo>
                  <a:pt x="3003" y="54"/>
                </a:lnTo>
                <a:lnTo>
                  <a:pt x="2999" y="49"/>
                </a:lnTo>
                <a:lnTo>
                  <a:pt x="2996" y="44"/>
                </a:lnTo>
                <a:lnTo>
                  <a:pt x="2988" y="36"/>
                </a:lnTo>
                <a:lnTo>
                  <a:pt x="2980" y="28"/>
                </a:lnTo>
                <a:lnTo>
                  <a:pt x="2971" y="21"/>
                </a:lnTo>
                <a:lnTo>
                  <a:pt x="2961" y="15"/>
                </a:lnTo>
                <a:lnTo>
                  <a:pt x="2951" y="10"/>
                </a:lnTo>
                <a:lnTo>
                  <a:pt x="2945" y="8"/>
                </a:lnTo>
                <a:lnTo>
                  <a:pt x="2940" y="6"/>
                </a:lnTo>
                <a:lnTo>
                  <a:pt x="2929" y="3"/>
                </a:lnTo>
                <a:lnTo>
                  <a:pt x="2923" y="2"/>
                </a:lnTo>
                <a:lnTo>
                  <a:pt x="2917" y="1"/>
                </a:lnTo>
                <a:lnTo>
                  <a:pt x="2911" y="1"/>
                </a:lnTo>
                <a:lnTo>
                  <a:pt x="2905" y="0"/>
                </a:lnTo>
                <a:lnTo>
                  <a:pt x="2904" y="1"/>
                </a:lnTo>
                <a:lnTo>
                  <a:pt x="2903" y="0"/>
                </a:lnTo>
                <a:lnTo>
                  <a:pt x="2891" y="1"/>
                </a:lnTo>
                <a:lnTo>
                  <a:pt x="2880" y="3"/>
                </a:lnTo>
                <a:lnTo>
                  <a:pt x="2868" y="6"/>
                </a:lnTo>
                <a:lnTo>
                  <a:pt x="2857" y="10"/>
                </a:lnTo>
                <a:lnTo>
                  <a:pt x="2847" y="15"/>
                </a:lnTo>
                <a:lnTo>
                  <a:pt x="2837" y="21"/>
                </a:lnTo>
                <a:lnTo>
                  <a:pt x="2833" y="24"/>
                </a:lnTo>
                <a:lnTo>
                  <a:pt x="2828" y="28"/>
                </a:lnTo>
                <a:lnTo>
                  <a:pt x="2820" y="36"/>
                </a:lnTo>
                <a:lnTo>
                  <a:pt x="2816" y="40"/>
                </a:lnTo>
                <a:lnTo>
                  <a:pt x="2812" y="44"/>
                </a:lnTo>
                <a:lnTo>
                  <a:pt x="2809" y="49"/>
                </a:lnTo>
                <a:lnTo>
                  <a:pt x="2806" y="54"/>
                </a:lnTo>
                <a:lnTo>
                  <a:pt x="2800" y="63"/>
                </a:lnTo>
                <a:lnTo>
                  <a:pt x="2795" y="74"/>
                </a:lnTo>
                <a:lnTo>
                  <a:pt x="2791" y="85"/>
                </a:lnTo>
                <a:lnTo>
                  <a:pt x="2788" y="97"/>
                </a:lnTo>
                <a:lnTo>
                  <a:pt x="2787" y="102"/>
                </a:lnTo>
                <a:lnTo>
                  <a:pt x="2786" y="109"/>
                </a:lnTo>
                <a:lnTo>
                  <a:pt x="2786" y="115"/>
                </a:lnTo>
                <a:lnTo>
                  <a:pt x="2785" y="121"/>
                </a:lnTo>
                <a:lnTo>
                  <a:pt x="2786" y="130"/>
                </a:lnTo>
                <a:lnTo>
                  <a:pt x="2785" y="145"/>
                </a:lnTo>
                <a:lnTo>
                  <a:pt x="2785" y="160"/>
                </a:lnTo>
                <a:lnTo>
                  <a:pt x="2783" y="175"/>
                </a:lnTo>
                <a:lnTo>
                  <a:pt x="2782" y="189"/>
                </a:lnTo>
                <a:lnTo>
                  <a:pt x="2780" y="204"/>
                </a:lnTo>
                <a:lnTo>
                  <a:pt x="2778" y="218"/>
                </a:lnTo>
                <a:lnTo>
                  <a:pt x="2775" y="233"/>
                </a:lnTo>
                <a:lnTo>
                  <a:pt x="2773" y="247"/>
                </a:lnTo>
                <a:lnTo>
                  <a:pt x="2769" y="261"/>
                </a:lnTo>
                <a:lnTo>
                  <a:pt x="2766" y="275"/>
                </a:lnTo>
                <a:lnTo>
                  <a:pt x="2758" y="303"/>
                </a:lnTo>
                <a:lnTo>
                  <a:pt x="2748" y="330"/>
                </a:lnTo>
                <a:lnTo>
                  <a:pt x="2743" y="343"/>
                </a:lnTo>
                <a:lnTo>
                  <a:pt x="2738" y="356"/>
                </a:lnTo>
                <a:lnTo>
                  <a:pt x="2732" y="369"/>
                </a:lnTo>
                <a:lnTo>
                  <a:pt x="2726" y="382"/>
                </a:lnTo>
                <a:lnTo>
                  <a:pt x="2720" y="394"/>
                </a:lnTo>
                <a:lnTo>
                  <a:pt x="2713" y="407"/>
                </a:lnTo>
                <a:lnTo>
                  <a:pt x="2699" y="431"/>
                </a:lnTo>
                <a:lnTo>
                  <a:pt x="2692" y="443"/>
                </a:lnTo>
                <a:lnTo>
                  <a:pt x="2684" y="455"/>
                </a:lnTo>
                <a:lnTo>
                  <a:pt x="2676" y="466"/>
                </a:lnTo>
                <a:lnTo>
                  <a:pt x="2668" y="477"/>
                </a:lnTo>
                <a:lnTo>
                  <a:pt x="2660" y="489"/>
                </a:lnTo>
                <a:lnTo>
                  <a:pt x="2651" y="500"/>
                </a:lnTo>
                <a:lnTo>
                  <a:pt x="2642" y="511"/>
                </a:lnTo>
                <a:lnTo>
                  <a:pt x="2633" y="521"/>
                </a:lnTo>
                <a:lnTo>
                  <a:pt x="2614" y="541"/>
                </a:lnTo>
                <a:lnTo>
                  <a:pt x="2594" y="561"/>
                </a:lnTo>
                <a:lnTo>
                  <a:pt x="2573" y="579"/>
                </a:lnTo>
                <a:lnTo>
                  <a:pt x="2562" y="588"/>
                </a:lnTo>
                <a:lnTo>
                  <a:pt x="2551" y="596"/>
                </a:lnTo>
                <a:lnTo>
                  <a:pt x="2540" y="604"/>
                </a:lnTo>
                <a:lnTo>
                  <a:pt x="2529" y="612"/>
                </a:lnTo>
                <a:lnTo>
                  <a:pt x="2505" y="627"/>
                </a:lnTo>
                <a:lnTo>
                  <a:pt x="2481" y="641"/>
                </a:lnTo>
                <a:lnTo>
                  <a:pt x="2469" y="648"/>
                </a:lnTo>
                <a:lnTo>
                  <a:pt x="2457" y="654"/>
                </a:lnTo>
                <a:lnTo>
                  <a:pt x="2444" y="660"/>
                </a:lnTo>
                <a:lnTo>
                  <a:pt x="2431" y="666"/>
                </a:lnTo>
                <a:lnTo>
                  <a:pt x="2418" y="671"/>
                </a:lnTo>
                <a:lnTo>
                  <a:pt x="2405" y="676"/>
                </a:lnTo>
                <a:lnTo>
                  <a:pt x="2379" y="685"/>
                </a:lnTo>
                <a:lnTo>
                  <a:pt x="2365" y="689"/>
                </a:lnTo>
                <a:lnTo>
                  <a:pt x="2352" y="693"/>
                </a:lnTo>
                <a:lnTo>
                  <a:pt x="2338" y="696"/>
                </a:lnTo>
                <a:lnTo>
                  <a:pt x="2324" y="700"/>
                </a:lnTo>
                <a:lnTo>
                  <a:pt x="2310" y="702"/>
                </a:lnTo>
                <a:lnTo>
                  <a:pt x="2296" y="705"/>
                </a:lnTo>
                <a:lnTo>
                  <a:pt x="2267" y="708"/>
                </a:lnTo>
                <a:lnTo>
                  <a:pt x="2253" y="710"/>
                </a:lnTo>
                <a:lnTo>
                  <a:pt x="2238" y="711"/>
                </a:lnTo>
                <a:lnTo>
                  <a:pt x="2209" y="711"/>
                </a:lnTo>
                <a:lnTo>
                  <a:pt x="2179" y="711"/>
                </a:lnTo>
                <a:lnTo>
                  <a:pt x="2149" y="708"/>
                </a:lnTo>
                <a:lnTo>
                  <a:pt x="2120" y="704"/>
                </a:lnTo>
                <a:lnTo>
                  <a:pt x="2091" y="699"/>
                </a:lnTo>
                <a:lnTo>
                  <a:pt x="2064" y="693"/>
                </a:lnTo>
                <a:lnTo>
                  <a:pt x="2050" y="689"/>
                </a:lnTo>
                <a:lnTo>
                  <a:pt x="2036" y="685"/>
                </a:lnTo>
                <a:lnTo>
                  <a:pt x="2023" y="680"/>
                </a:lnTo>
                <a:lnTo>
                  <a:pt x="2009" y="675"/>
                </a:lnTo>
                <a:lnTo>
                  <a:pt x="1983" y="665"/>
                </a:lnTo>
                <a:lnTo>
                  <a:pt x="1957" y="653"/>
                </a:lnTo>
                <a:lnTo>
                  <a:pt x="1933" y="640"/>
                </a:lnTo>
                <a:lnTo>
                  <a:pt x="1920" y="633"/>
                </a:lnTo>
                <a:lnTo>
                  <a:pt x="1908" y="626"/>
                </a:lnTo>
                <a:lnTo>
                  <a:pt x="1885" y="610"/>
                </a:lnTo>
                <a:lnTo>
                  <a:pt x="1873" y="602"/>
                </a:lnTo>
                <a:lnTo>
                  <a:pt x="1862" y="594"/>
                </a:lnTo>
                <a:lnTo>
                  <a:pt x="1851" y="585"/>
                </a:lnTo>
                <a:lnTo>
                  <a:pt x="1840" y="577"/>
                </a:lnTo>
                <a:lnTo>
                  <a:pt x="1830" y="567"/>
                </a:lnTo>
                <a:lnTo>
                  <a:pt x="1819" y="558"/>
                </a:lnTo>
                <a:lnTo>
                  <a:pt x="1809" y="548"/>
                </a:lnTo>
                <a:lnTo>
                  <a:pt x="1799" y="538"/>
                </a:lnTo>
                <a:lnTo>
                  <a:pt x="1780" y="518"/>
                </a:lnTo>
                <a:lnTo>
                  <a:pt x="1771" y="507"/>
                </a:lnTo>
                <a:lnTo>
                  <a:pt x="1762" y="497"/>
                </a:lnTo>
                <a:lnTo>
                  <a:pt x="1753" y="486"/>
                </a:lnTo>
                <a:lnTo>
                  <a:pt x="1745" y="473"/>
                </a:lnTo>
                <a:lnTo>
                  <a:pt x="1729" y="450"/>
                </a:lnTo>
                <a:lnTo>
                  <a:pt x="1721" y="438"/>
                </a:lnTo>
                <a:lnTo>
                  <a:pt x="1714" y="426"/>
                </a:lnTo>
                <a:lnTo>
                  <a:pt x="1700" y="402"/>
                </a:lnTo>
                <a:lnTo>
                  <a:pt x="1693" y="389"/>
                </a:lnTo>
                <a:lnTo>
                  <a:pt x="1687" y="376"/>
                </a:lnTo>
                <a:lnTo>
                  <a:pt x="1681" y="363"/>
                </a:lnTo>
                <a:lnTo>
                  <a:pt x="1675" y="350"/>
                </a:lnTo>
                <a:lnTo>
                  <a:pt x="1670" y="337"/>
                </a:lnTo>
                <a:lnTo>
                  <a:pt x="1665" y="323"/>
                </a:lnTo>
                <a:lnTo>
                  <a:pt x="1656" y="296"/>
                </a:lnTo>
                <a:lnTo>
                  <a:pt x="1652" y="282"/>
                </a:lnTo>
                <a:lnTo>
                  <a:pt x="1648" y="268"/>
                </a:lnTo>
                <a:lnTo>
                  <a:pt x="1645" y="254"/>
                </a:lnTo>
                <a:lnTo>
                  <a:pt x="1642" y="240"/>
                </a:lnTo>
                <a:lnTo>
                  <a:pt x="1639" y="225"/>
                </a:lnTo>
                <a:lnTo>
                  <a:pt x="1636" y="211"/>
                </a:lnTo>
                <a:lnTo>
                  <a:pt x="1634" y="196"/>
                </a:lnTo>
                <a:lnTo>
                  <a:pt x="1633" y="181"/>
                </a:lnTo>
                <a:lnTo>
                  <a:pt x="1631" y="166"/>
                </a:lnTo>
                <a:lnTo>
                  <a:pt x="1631" y="151"/>
                </a:lnTo>
                <a:lnTo>
                  <a:pt x="1630" y="121"/>
                </a:lnTo>
                <a:lnTo>
                  <a:pt x="1629" y="109"/>
                </a:lnTo>
                <a:lnTo>
                  <a:pt x="1627" y="97"/>
                </a:lnTo>
                <a:lnTo>
                  <a:pt x="1626" y="91"/>
                </a:lnTo>
                <a:lnTo>
                  <a:pt x="1624" y="85"/>
                </a:lnTo>
                <a:lnTo>
                  <a:pt x="1621" y="74"/>
                </a:lnTo>
                <a:lnTo>
                  <a:pt x="1616" y="63"/>
                </a:lnTo>
                <a:lnTo>
                  <a:pt x="1613" y="58"/>
                </a:lnTo>
                <a:lnTo>
                  <a:pt x="1610" y="54"/>
                </a:lnTo>
                <a:lnTo>
                  <a:pt x="1606" y="49"/>
                </a:lnTo>
                <a:lnTo>
                  <a:pt x="1603" y="44"/>
                </a:lnTo>
                <a:lnTo>
                  <a:pt x="1595" y="36"/>
                </a:lnTo>
                <a:lnTo>
                  <a:pt x="1587" y="28"/>
                </a:lnTo>
                <a:lnTo>
                  <a:pt x="1578" y="21"/>
                </a:lnTo>
                <a:lnTo>
                  <a:pt x="1568" y="15"/>
                </a:lnTo>
                <a:lnTo>
                  <a:pt x="1558" y="10"/>
                </a:lnTo>
                <a:lnTo>
                  <a:pt x="1552" y="8"/>
                </a:lnTo>
                <a:lnTo>
                  <a:pt x="1547" y="6"/>
                </a:lnTo>
                <a:lnTo>
                  <a:pt x="1536" y="3"/>
                </a:lnTo>
                <a:lnTo>
                  <a:pt x="1530" y="2"/>
                </a:lnTo>
                <a:lnTo>
                  <a:pt x="1524" y="1"/>
                </a:lnTo>
                <a:lnTo>
                  <a:pt x="1518" y="1"/>
                </a:lnTo>
                <a:lnTo>
                  <a:pt x="1512" y="0"/>
                </a:lnTo>
                <a:lnTo>
                  <a:pt x="1512" y="1"/>
                </a:lnTo>
                <a:lnTo>
                  <a:pt x="1511" y="0"/>
                </a:lnTo>
                <a:lnTo>
                  <a:pt x="1499" y="1"/>
                </a:lnTo>
                <a:lnTo>
                  <a:pt x="1487" y="3"/>
                </a:lnTo>
                <a:lnTo>
                  <a:pt x="1476" y="6"/>
                </a:lnTo>
                <a:lnTo>
                  <a:pt x="1465" y="10"/>
                </a:lnTo>
                <a:lnTo>
                  <a:pt x="1455" y="15"/>
                </a:lnTo>
                <a:lnTo>
                  <a:pt x="1445" y="21"/>
                </a:lnTo>
                <a:lnTo>
                  <a:pt x="1441" y="24"/>
                </a:lnTo>
                <a:lnTo>
                  <a:pt x="1436" y="28"/>
                </a:lnTo>
                <a:lnTo>
                  <a:pt x="1428" y="36"/>
                </a:lnTo>
                <a:lnTo>
                  <a:pt x="1424" y="40"/>
                </a:lnTo>
                <a:lnTo>
                  <a:pt x="1420" y="44"/>
                </a:lnTo>
                <a:lnTo>
                  <a:pt x="1417" y="49"/>
                </a:lnTo>
                <a:lnTo>
                  <a:pt x="1413" y="54"/>
                </a:lnTo>
                <a:lnTo>
                  <a:pt x="1407" y="63"/>
                </a:lnTo>
                <a:lnTo>
                  <a:pt x="1402" y="74"/>
                </a:lnTo>
                <a:lnTo>
                  <a:pt x="1398" y="85"/>
                </a:lnTo>
                <a:lnTo>
                  <a:pt x="1396" y="97"/>
                </a:lnTo>
                <a:lnTo>
                  <a:pt x="1394" y="102"/>
                </a:lnTo>
                <a:lnTo>
                  <a:pt x="1394" y="109"/>
                </a:lnTo>
                <a:lnTo>
                  <a:pt x="1393" y="115"/>
                </a:lnTo>
                <a:lnTo>
                  <a:pt x="1393" y="121"/>
                </a:lnTo>
                <a:lnTo>
                  <a:pt x="1393" y="136"/>
                </a:lnTo>
                <a:lnTo>
                  <a:pt x="1392" y="151"/>
                </a:lnTo>
                <a:lnTo>
                  <a:pt x="1390" y="181"/>
                </a:lnTo>
                <a:lnTo>
                  <a:pt x="1388" y="196"/>
                </a:lnTo>
                <a:lnTo>
                  <a:pt x="1386" y="211"/>
                </a:lnTo>
                <a:lnTo>
                  <a:pt x="1381" y="240"/>
                </a:lnTo>
                <a:lnTo>
                  <a:pt x="1378" y="254"/>
                </a:lnTo>
                <a:lnTo>
                  <a:pt x="1375" y="268"/>
                </a:lnTo>
                <a:lnTo>
                  <a:pt x="1367" y="296"/>
                </a:lnTo>
                <a:lnTo>
                  <a:pt x="1363" y="310"/>
                </a:lnTo>
                <a:lnTo>
                  <a:pt x="1358" y="323"/>
                </a:lnTo>
                <a:lnTo>
                  <a:pt x="1348" y="350"/>
                </a:lnTo>
                <a:lnTo>
                  <a:pt x="1336" y="376"/>
                </a:lnTo>
                <a:lnTo>
                  <a:pt x="1323" y="402"/>
                </a:lnTo>
                <a:lnTo>
                  <a:pt x="1316" y="414"/>
                </a:lnTo>
                <a:lnTo>
                  <a:pt x="1309" y="426"/>
                </a:lnTo>
                <a:lnTo>
                  <a:pt x="1294" y="450"/>
                </a:lnTo>
                <a:lnTo>
                  <a:pt x="1286" y="462"/>
                </a:lnTo>
                <a:lnTo>
                  <a:pt x="1278" y="473"/>
                </a:lnTo>
                <a:lnTo>
                  <a:pt x="1270" y="486"/>
                </a:lnTo>
                <a:lnTo>
                  <a:pt x="1261" y="497"/>
                </a:lnTo>
                <a:lnTo>
                  <a:pt x="1243" y="518"/>
                </a:lnTo>
                <a:lnTo>
                  <a:pt x="1233" y="528"/>
                </a:lnTo>
                <a:lnTo>
                  <a:pt x="1224" y="538"/>
                </a:lnTo>
                <a:lnTo>
                  <a:pt x="1214" y="548"/>
                </a:lnTo>
                <a:lnTo>
                  <a:pt x="1204" y="558"/>
                </a:lnTo>
                <a:lnTo>
                  <a:pt x="1193" y="567"/>
                </a:lnTo>
                <a:lnTo>
                  <a:pt x="1183" y="577"/>
                </a:lnTo>
                <a:lnTo>
                  <a:pt x="1161" y="594"/>
                </a:lnTo>
                <a:lnTo>
                  <a:pt x="1150" y="602"/>
                </a:lnTo>
                <a:lnTo>
                  <a:pt x="1138" y="610"/>
                </a:lnTo>
                <a:lnTo>
                  <a:pt x="1126" y="618"/>
                </a:lnTo>
                <a:lnTo>
                  <a:pt x="1115" y="626"/>
                </a:lnTo>
                <a:lnTo>
                  <a:pt x="1103" y="633"/>
                </a:lnTo>
                <a:lnTo>
                  <a:pt x="1090" y="640"/>
                </a:lnTo>
                <a:lnTo>
                  <a:pt x="1078" y="647"/>
                </a:lnTo>
                <a:lnTo>
                  <a:pt x="1066" y="653"/>
                </a:lnTo>
                <a:lnTo>
                  <a:pt x="1053" y="659"/>
                </a:lnTo>
                <a:lnTo>
                  <a:pt x="1040" y="665"/>
                </a:lnTo>
                <a:lnTo>
                  <a:pt x="1014" y="675"/>
                </a:lnTo>
                <a:lnTo>
                  <a:pt x="1000" y="680"/>
                </a:lnTo>
                <a:lnTo>
                  <a:pt x="987" y="685"/>
                </a:lnTo>
                <a:lnTo>
                  <a:pt x="959" y="693"/>
                </a:lnTo>
                <a:lnTo>
                  <a:pt x="946" y="696"/>
                </a:lnTo>
                <a:lnTo>
                  <a:pt x="931" y="699"/>
                </a:lnTo>
                <a:lnTo>
                  <a:pt x="903" y="704"/>
                </a:lnTo>
                <a:lnTo>
                  <a:pt x="889" y="707"/>
                </a:lnTo>
                <a:lnTo>
                  <a:pt x="874" y="708"/>
                </a:lnTo>
                <a:lnTo>
                  <a:pt x="845" y="711"/>
                </a:lnTo>
                <a:lnTo>
                  <a:pt x="815" y="711"/>
                </a:lnTo>
                <a:lnTo>
                  <a:pt x="785" y="711"/>
                </a:lnTo>
                <a:lnTo>
                  <a:pt x="756" y="708"/>
                </a:lnTo>
                <a:lnTo>
                  <a:pt x="727" y="704"/>
                </a:lnTo>
                <a:lnTo>
                  <a:pt x="698" y="699"/>
                </a:lnTo>
                <a:lnTo>
                  <a:pt x="670" y="693"/>
                </a:lnTo>
                <a:lnTo>
                  <a:pt x="656" y="689"/>
                </a:lnTo>
                <a:lnTo>
                  <a:pt x="642" y="685"/>
                </a:lnTo>
                <a:lnTo>
                  <a:pt x="629" y="680"/>
                </a:lnTo>
                <a:lnTo>
                  <a:pt x="616" y="675"/>
                </a:lnTo>
                <a:lnTo>
                  <a:pt x="589" y="665"/>
                </a:lnTo>
                <a:lnTo>
                  <a:pt x="564" y="653"/>
                </a:lnTo>
                <a:lnTo>
                  <a:pt x="539" y="640"/>
                </a:lnTo>
                <a:lnTo>
                  <a:pt x="527" y="633"/>
                </a:lnTo>
                <a:lnTo>
                  <a:pt x="515" y="626"/>
                </a:lnTo>
                <a:lnTo>
                  <a:pt x="491" y="610"/>
                </a:lnTo>
                <a:lnTo>
                  <a:pt x="480" y="602"/>
                </a:lnTo>
                <a:lnTo>
                  <a:pt x="469" y="594"/>
                </a:lnTo>
                <a:lnTo>
                  <a:pt x="458" y="585"/>
                </a:lnTo>
                <a:lnTo>
                  <a:pt x="447" y="577"/>
                </a:lnTo>
                <a:lnTo>
                  <a:pt x="436" y="567"/>
                </a:lnTo>
                <a:lnTo>
                  <a:pt x="426" y="558"/>
                </a:lnTo>
                <a:lnTo>
                  <a:pt x="416" y="548"/>
                </a:lnTo>
                <a:lnTo>
                  <a:pt x="406" y="538"/>
                </a:lnTo>
                <a:lnTo>
                  <a:pt x="387" y="518"/>
                </a:lnTo>
                <a:lnTo>
                  <a:pt x="377" y="507"/>
                </a:lnTo>
                <a:lnTo>
                  <a:pt x="368" y="497"/>
                </a:lnTo>
                <a:lnTo>
                  <a:pt x="360" y="486"/>
                </a:lnTo>
                <a:lnTo>
                  <a:pt x="351" y="473"/>
                </a:lnTo>
                <a:lnTo>
                  <a:pt x="335" y="450"/>
                </a:lnTo>
                <a:lnTo>
                  <a:pt x="327" y="438"/>
                </a:lnTo>
                <a:lnTo>
                  <a:pt x="320" y="426"/>
                </a:lnTo>
                <a:lnTo>
                  <a:pt x="306" y="402"/>
                </a:lnTo>
                <a:lnTo>
                  <a:pt x="300" y="389"/>
                </a:lnTo>
                <a:lnTo>
                  <a:pt x="293" y="376"/>
                </a:lnTo>
                <a:lnTo>
                  <a:pt x="287" y="363"/>
                </a:lnTo>
                <a:lnTo>
                  <a:pt x="282" y="350"/>
                </a:lnTo>
                <a:lnTo>
                  <a:pt x="276" y="337"/>
                </a:lnTo>
                <a:lnTo>
                  <a:pt x="271" y="323"/>
                </a:lnTo>
                <a:lnTo>
                  <a:pt x="262" y="296"/>
                </a:lnTo>
                <a:lnTo>
                  <a:pt x="258" y="282"/>
                </a:lnTo>
                <a:lnTo>
                  <a:pt x="254" y="268"/>
                </a:lnTo>
                <a:lnTo>
                  <a:pt x="251" y="254"/>
                </a:lnTo>
                <a:lnTo>
                  <a:pt x="248" y="240"/>
                </a:lnTo>
                <a:lnTo>
                  <a:pt x="245" y="225"/>
                </a:lnTo>
                <a:lnTo>
                  <a:pt x="243" y="211"/>
                </a:lnTo>
                <a:lnTo>
                  <a:pt x="241" y="196"/>
                </a:lnTo>
                <a:lnTo>
                  <a:pt x="239" y="181"/>
                </a:lnTo>
                <a:lnTo>
                  <a:pt x="238" y="166"/>
                </a:lnTo>
                <a:lnTo>
                  <a:pt x="237" y="151"/>
                </a:lnTo>
                <a:lnTo>
                  <a:pt x="236" y="121"/>
                </a:lnTo>
                <a:lnTo>
                  <a:pt x="236" y="109"/>
                </a:lnTo>
                <a:lnTo>
                  <a:pt x="234" y="97"/>
                </a:lnTo>
                <a:lnTo>
                  <a:pt x="232" y="91"/>
                </a:lnTo>
                <a:lnTo>
                  <a:pt x="231" y="85"/>
                </a:lnTo>
                <a:lnTo>
                  <a:pt x="227" y="74"/>
                </a:lnTo>
                <a:lnTo>
                  <a:pt x="222" y="63"/>
                </a:lnTo>
                <a:lnTo>
                  <a:pt x="219" y="58"/>
                </a:lnTo>
                <a:lnTo>
                  <a:pt x="216" y="54"/>
                </a:lnTo>
                <a:lnTo>
                  <a:pt x="213" y="49"/>
                </a:lnTo>
                <a:lnTo>
                  <a:pt x="209" y="44"/>
                </a:lnTo>
                <a:lnTo>
                  <a:pt x="202" y="36"/>
                </a:lnTo>
                <a:lnTo>
                  <a:pt x="193" y="28"/>
                </a:lnTo>
                <a:lnTo>
                  <a:pt x="184" y="21"/>
                </a:lnTo>
                <a:lnTo>
                  <a:pt x="174" y="15"/>
                </a:lnTo>
                <a:lnTo>
                  <a:pt x="164" y="10"/>
                </a:lnTo>
                <a:lnTo>
                  <a:pt x="159" y="8"/>
                </a:lnTo>
                <a:lnTo>
                  <a:pt x="153" y="6"/>
                </a:lnTo>
                <a:lnTo>
                  <a:pt x="142" y="3"/>
                </a:lnTo>
                <a:lnTo>
                  <a:pt x="136" y="2"/>
                </a:lnTo>
                <a:lnTo>
                  <a:pt x="130" y="1"/>
                </a:lnTo>
                <a:lnTo>
                  <a:pt x="124" y="1"/>
                </a:lnTo>
                <a:lnTo>
                  <a:pt x="118" y="0"/>
                </a:lnTo>
                <a:lnTo>
                  <a:pt x="106" y="1"/>
                </a:lnTo>
                <a:lnTo>
                  <a:pt x="94" y="3"/>
                </a:lnTo>
                <a:lnTo>
                  <a:pt x="83" y="6"/>
                </a:lnTo>
                <a:lnTo>
                  <a:pt x="72" y="10"/>
                </a:lnTo>
                <a:lnTo>
                  <a:pt x="62" y="15"/>
                </a:lnTo>
                <a:lnTo>
                  <a:pt x="52" y="21"/>
                </a:lnTo>
                <a:lnTo>
                  <a:pt x="48" y="24"/>
                </a:lnTo>
                <a:lnTo>
                  <a:pt x="43" y="28"/>
                </a:lnTo>
                <a:lnTo>
                  <a:pt x="35" y="36"/>
                </a:lnTo>
                <a:lnTo>
                  <a:pt x="31" y="40"/>
                </a:lnTo>
                <a:lnTo>
                  <a:pt x="27" y="44"/>
                </a:lnTo>
                <a:lnTo>
                  <a:pt x="24" y="49"/>
                </a:lnTo>
                <a:lnTo>
                  <a:pt x="20" y="54"/>
                </a:lnTo>
                <a:lnTo>
                  <a:pt x="14" y="63"/>
                </a:lnTo>
                <a:lnTo>
                  <a:pt x="9" y="74"/>
                </a:lnTo>
                <a:lnTo>
                  <a:pt x="5" y="85"/>
                </a:lnTo>
                <a:lnTo>
                  <a:pt x="3" y="97"/>
                </a:lnTo>
                <a:lnTo>
                  <a:pt x="1" y="102"/>
                </a:lnTo>
                <a:lnTo>
                  <a:pt x="1" y="109"/>
                </a:lnTo>
                <a:lnTo>
                  <a:pt x="0" y="115"/>
                </a:lnTo>
                <a:lnTo>
                  <a:pt x="0" y="121"/>
                </a:lnTo>
                <a:lnTo>
                  <a:pt x="0" y="142"/>
                </a:lnTo>
                <a:lnTo>
                  <a:pt x="1" y="164"/>
                </a:lnTo>
                <a:lnTo>
                  <a:pt x="3" y="185"/>
                </a:lnTo>
                <a:lnTo>
                  <a:pt x="4" y="206"/>
                </a:lnTo>
                <a:lnTo>
                  <a:pt x="7" y="226"/>
                </a:lnTo>
                <a:lnTo>
                  <a:pt x="10" y="247"/>
                </a:lnTo>
                <a:lnTo>
                  <a:pt x="13" y="268"/>
                </a:lnTo>
                <a:lnTo>
                  <a:pt x="17" y="288"/>
                </a:lnTo>
                <a:lnTo>
                  <a:pt x="21" y="308"/>
                </a:lnTo>
                <a:lnTo>
                  <a:pt x="26" y="328"/>
                </a:lnTo>
                <a:lnTo>
                  <a:pt x="31" y="348"/>
                </a:lnTo>
                <a:lnTo>
                  <a:pt x="37" y="367"/>
                </a:lnTo>
                <a:lnTo>
                  <a:pt x="43" y="387"/>
                </a:lnTo>
                <a:lnTo>
                  <a:pt x="50" y="406"/>
                </a:lnTo>
                <a:lnTo>
                  <a:pt x="57" y="425"/>
                </a:lnTo>
                <a:lnTo>
                  <a:pt x="64" y="444"/>
                </a:lnTo>
                <a:lnTo>
                  <a:pt x="72" y="462"/>
                </a:lnTo>
                <a:lnTo>
                  <a:pt x="81" y="481"/>
                </a:lnTo>
                <a:lnTo>
                  <a:pt x="89" y="499"/>
                </a:lnTo>
                <a:lnTo>
                  <a:pt x="99" y="517"/>
                </a:lnTo>
                <a:lnTo>
                  <a:pt x="108" y="535"/>
                </a:lnTo>
                <a:lnTo>
                  <a:pt x="118" y="552"/>
                </a:lnTo>
                <a:lnTo>
                  <a:pt x="129" y="569"/>
                </a:lnTo>
                <a:lnTo>
                  <a:pt x="139" y="586"/>
                </a:lnTo>
                <a:lnTo>
                  <a:pt x="151" y="602"/>
                </a:lnTo>
                <a:lnTo>
                  <a:pt x="162" y="618"/>
                </a:lnTo>
                <a:lnTo>
                  <a:pt x="174" y="634"/>
                </a:lnTo>
                <a:lnTo>
                  <a:pt x="186" y="650"/>
                </a:lnTo>
                <a:lnTo>
                  <a:pt x="199" y="665"/>
                </a:lnTo>
                <a:lnTo>
                  <a:pt x="212" y="680"/>
                </a:lnTo>
                <a:lnTo>
                  <a:pt x="225" y="694"/>
                </a:lnTo>
                <a:lnTo>
                  <a:pt x="239" y="709"/>
                </a:lnTo>
                <a:lnTo>
                  <a:pt x="253" y="723"/>
                </a:lnTo>
                <a:lnTo>
                  <a:pt x="267" y="736"/>
                </a:lnTo>
                <a:lnTo>
                  <a:pt x="282" y="749"/>
                </a:lnTo>
                <a:lnTo>
                  <a:pt x="297" y="762"/>
                </a:lnTo>
                <a:lnTo>
                  <a:pt x="312" y="775"/>
                </a:lnTo>
                <a:lnTo>
                  <a:pt x="327" y="787"/>
                </a:lnTo>
                <a:lnTo>
                  <a:pt x="343" y="799"/>
                </a:lnTo>
                <a:lnTo>
                  <a:pt x="359" y="810"/>
                </a:lnTo>
                <a:lnTo>
                  <a:pt x="376" y="821"/>
                </a:lnTo>
                <a:lnTo>
                  <a:pt x="392" y="832"/>
                </a:lnTo>
                <a:lnTo>
                  <a:pt x="409" y="842"/>
                </a:lnTo>
                <a:lnTo>
                  <a:pt x="426" y="852"/>
                </a:lnTo>
                <a:lnTo>
                  <a:pt x="444" y="861"/>
                </a:lnTo>
                <a:lnTo>
                  <a:pt x="462" y="870"/>
                </a:lnTo>
                <a:lnTo>
                  <a:pt x="479" y="879"/>
                </a:lnTo>
                <a:lnTo>
                  <a:pt x="498" y="887"/>
                </a:lnTo>
                <a:lnTo>
                  <a:pt x="516" y="894"/>
                </a:lnTo>
                <a:lnTo>
                  <a:pt x="535" y="902"/>
                </a:lnTo>
                <a:lnTo>
                  <a:pt x="553" y="908"/>
                </a:lnTo>
                <a:lnTo>
                  <a:pt x="572" y="915"/>
                </a:lnTo>
                <a:lnTo>
                  <a:pt x="592" y="921"/>
                </a:lnTo>
                <a:lnTo>
                  <a:pt x="611" y="926"/>
                </a:lnTo>
                <a:lnTo>
                  <a:pt x="631" y="931"/>
                </a:lnTo>
                <a:lnTo>
                  <a:pt x="650" y="935"/>
                </a:lnTo>
                <a:lnTo>
                  <a:pt x="670" y="939"/>
                </a:lnTo>
                <a:lnTo>
                  <a:pt x="690" y="943"/>
                </a:lnTo>
                <a:lnTo>
                  <a:pt x="711" y="945"/>
                </a:lnTo>
                <a:lnTo>
                  <a:pt x="732" y="948"/>
                </a:lnTo>
                <a:lnTo>
                  <a:pt x="753" y="950"/>
                </a:lnTo>
                <a:lnTo>
                  <a:pt x="773" y="951"/>
                </a:lnTo>
                <a:lnTo>
                  <a:pt x="794" y="952"/>
                </a:lnTo>
                <a:lnTo>
                  <a:pt x="815" y="952"/>
                </a:lnTo>
                <a:lnTo>
                  <a:pt x="843" y="952"/>
                </a:lnTo>
                <a:lnTo>
                  <a:pt x="856" y="951"/>
                </a:lnTo>
                <a:lnTo>
                  <a:pt x="870" y="950"/>
                </a:lnTo>
                <a:lnTo>
                  <a:pt x="897" y="948"/>
                </a:lnTo>
                <a:lnTo>
                  <a:pt x="924" y="945"/>
                </a:lnTo>
                <a:lnTo>
                  <a:pt x="951" y="941"/>
                </a:lnTo>
                <a:lnTo>
                  <a:pt x="977" y="936"/>
                </a:lnTo>
                <a:lnTo>
                  <a:pt x="1003" y="930"/>
                </a:lnTo>
                <a:lnTo>
                  <a:pt x="1028" y="923"/>
                </a:lnTo>
                <a:lnTo>
                  <a:pt x="1041" y="919"/>
                </a:lnTo>
                <a:lnTo>
                  <a:pt x="1054" y="916"/>
                </a:lnTo>
                <a:lnTo>
                  <a:pt x="1079" y="907"/>
                </a:lnTo>
                <a:lnTo>
                  <a:pt x="1103" y="898"/>
                </a:lnTo>
                <a:lnTo>
                  <a:pt x="1128" y="888"/>
                </a:lnTo>
                <a:lnTo>
                  <a:pt x="1151" y="878"/>
                </a:lnTo>
                <a:lnTo>
                  <a:pt x="1175" y="866"/>
                </a:lnTo>
                <a:lnTo>
                  <a:pt x="1198" y="854"/>
                </a:lnTo>
                <a:lnTo>
                  <a:pt x="1221" y="841"/>
                </a:lnTo>
                <a:lnTo>
                  <a:pt x="1243" y="828"/>
                </a:lnTo>
                <a:lnTo>
                  <a:pt x="1264" y="813"/>
                </a:lnTo>
                <a:lnTo>
                  <a:pt x="1275" y="806"/>
                </a:lnTo>
                <a:lnTo>
                  <a:pt x="1286" y="798"/>
                </a:lnTo>
                <a:lnTo>
                  <a:pt x="1306" y="783"/>
                </a:lnTo>
                <a:lnTo>
                  <a:pt x="1327" y="767"/>
                </a:lnTo>
                <a:lnTo>
                  <a:pt x="1346" y="750"/>
                </a:lnTo>
                <a:lnTo>
                  <a:pt x="1365" y="732"/>
                </a:lnTo>
                <a:lnTo>
                  <a:pt x="1384" y="714"/>
                </a:lnTo>
                <a:lnTo>
                  <a:pt x="1393" y="705"/>
                </a:lnTo>
                <a:lnTo>
                  <a:pt x="1402" y="695"/>
                </a:lnTo>
                <a:lnTo>
                  <a:pt x="1420" y="676"/>
                </a:lnTo>
                <a:lnTo>
                  <a:pt x="1436" y="656"/>
                </a:lnTo>
                <a:lnTo>
                  <a:pt x="1453" y="636"/>
                </a:lnTo>
                <a:lnTo>
                  <a:pt x="1468" y="615"/>
                </a:lnTo>
                <a:lnTo>
                  <a:pt x="1483" y="594"/>
                </a:lnTo>
                <a:lnTo>
                  <a:pt x="1498" y="572"/>
                </a:lnTo>
                <a:lnTo>
                  <a:pt x="1512" y="550"/>
                </a:lnTo>
                <a:lnTo>
                  <a:pt x="1525" y="572"/>
                </a:lnTo>
                <a:lnTo>
                  <a:pt x="1540" y="594"/>
                </a:lnTo>
                <a:lnTo>
                  <a:pt x="1555" y="615"/>
                </a:lnTo>
                <a:lnTo>
                  <a:pt x="1562" y="626"/>
                </a:lnTo>
                <a:lnTo>
                  <a:pt x="1570" y="636"/>
                </a:lnTo>
                <a:lnTo>
                  <a:pt x="1587" y="656"/>
                </a:lnTo>
                <a:lnTo>
                  <a:pt x="1603" y="676"/>
                </a:lnTo>
                <a:lnTo>
                  <a:pt x="1621" y="695"/>
                </a:lnTo>
                <a:lnTo>
                  <a:pt x="1639" y="714"/>
                </a:lnTo>
                <a:lnTo>
                  <a:pt x="1648" y="723"/>
                </a:lnTo>
                <a:lnTo>
                  <a:pt x="1658" y="732"/>
                </a:lnTo>
                <a:lnTo>
                  <a:pt x="1677" y="750"/>
                </a:lnTo>
                <a:lnTo>
                  <a:pt x="1696" y="767"/>
                </a:lnTo>
                <a:lnTo>
                  <a:pt x="1717" y="783"/>
                </a:lnTo>
                <a:lnTo>
                  <a:pt x="1737" y="798"/>
                </a:lnTo>
                <a:lnTo>
                  <a:pt x="1759" y="813"/>
                </a:lnTo>
                <a:lnTo>
                  <a:pt x="1780" y="828"/>
                </a:lnTo>
                <a:lnTo>
                  <a:pt x="1791" y="834"/>
                </a:lnTo>
                <a:lnTo>
                  <a:pt x="1802" y="841"/>
                </a:lnTo>
                <a:lnTo>
                  <a:pt x="1825" y="854"/>
                </a:lnTo>
                <a:lnTo>
                  <a:pt x="1848" y="866"/>
                </a:lnTo>
                <a:lnTo>
                  <a:pt x="1872" y="878"/>
                </a:lnTo>
                <a:lnTo>
                  <a:pt x="1895" y="888"/>
                </a:lnTo>
                <a:lnTo>
                  <a:pt x="1920" y="898"/>
                </a:lnTo>
                <a:lnTo>
                  <a:pt x="1944" y="907"/>
                </a:lnTo>
                <a:lnTo>
                  <a:pt x="1957" y="912"/>
                </a:lnTo>
                <a:lnTo>
                  <a:pt x="1969" y="916"/>
                </a:lnTo>
                <a:lnTo>
                  <a:pt x="1994" y="923"/>
                </a:lnTo>
                <a:lnTo>
                  <a:pt x="2020" y="930"/>
                </a:lnTo>
                <a:lnTo>
                  <a:pt x="2046" y="936"/>
                </a:lnTo>
                <a:lnTo>
                  <a:pt x="2072" y="941"/>
                </a:lnTo>
                <a:lnTo>
                  <a:pt x="2086" y="943"/>
                </a:lnTo>
                <a:lnTo>
                  <a:pt x="2099" y="945"/>
                </a:lnTo>
                <a:lnTo>
                  <a:pt x="2126" y="948"/>
                </a:lnTo>
                <a:lnTo>
                  <a:pt x="2153" y="950"/>
                </a:lnTo>
                <a:lnTo>
                  <a:pt x="2181" y="952"/>
                </a:lnTo>
                <a:lnTo>
                  <a:pt x="2209" y="952"/>
                </a:lnTo>
                <a:lnTo>
                  <a:pt x="2236" y="952"/>
                </a:lnTo>
                <a:lnTo>
                  <a:pt x="2250" y="951"/>
                </a:lnTo>
                <a:lnTo>
                  <a:pt x="2264" y="950"/>
                </a:lnTo>
                <a:lnTo>
                  <a:pt x="2291" y="948"/>
                </a:lnTo>
                <a:lnTo>
                  <a:pt x="2317" y="945"/>
                </a:lnTo>
                <a:lnTo>
                  <a:pt x="2344" y="941"/>
                </a:lnTo>
                <a:lnTo>
                  <a:pt x="2370" y="936"/>
                </a:lnTo>
                <a:lnTo>
                  <a:pt x="2396" y="930"/>
                </a:lnTo>
                <a:lnTo>
                  <a:pt x="2422" y="923"/>
                </a:lnTo>
                <a:lnTo>
                  <a:pt x="2434" y="920"/>
                </a:lnTo>
                <a:lnTo>
                  <a:pt x="2447" y="916"/>
                </a:lnTo>
                <a:lnTo>
                  <a:pt x="2472" y="907"/>
                </a:lnTo>
                <a:lnTo>
                  <a:pt x="2496" y="898"/>
                </a:lnTo>
                <a:lnTo>
                  <a:pt x="2521" y="889"/>
                </a:lnTo>
                <a:lnTo>
                  <a:pt x="2544" y="878"/>
                </a:lnTo>
                <a:lnTo>
                  <a:pt x="2568" y="867"/>
                </a:lnTo>
                <a:lnTo>
                  <a:pt x="2591" y="854"/>
                </a:lnTo>
                <a:lnTo>
                  <a:pt x="2613" y="842"/>
                </a:lnTo>
                <a:lnTo>
                  <a:pt x="2635" y="828"/>
                </a:lnTo>
                <a:lnTo>
                  <a:pt x="2657" y="814"/>
                </a:lnTo>
                <a:lnTo>
                  <a:pt x="2668" y="807"/>
                </a:lnTo>
                <a:lnTo>
                  <a:pt x="2678" y="799"/>
                </a:lnTo>
                <a:lnTo>
                  <a:pt x="2699" y="784"/>
                </a:lnTo>
                <a:lnTo>
                  <a:pt x="2719" y="767"/>
                </a:lnTo>
                <a:lnTo>
                  <a:pt x="2739" y="751"/>
                </a:lnTo>
                <a:lnTo>
                  <a:pt x="2758" y="733"/>
                </a:lnTo>
                <a:lnTo>
                  <a:pt x="2777" y="715"/>
                </a:lnTo>
                <a:lnTo>
                  <a:pt x="2795" y="697"/>
                </a:lnTo>
                <a:lnTo>
                  <a:pt x="2812" y="677"/>
                </a:lnTo>
                <a:lnTo>
                  <a:pt x="2829" y="658"/>
                </a:lnTo>
                <a:lnTo>
                  <a:pt x="2845" y="637"/>
                </a:lnTo>
                <a:lnTo>
                  <a:pt x="2861" y="617"/>
                </a:lnTo>
                <a:lnTo>
                  <a:pt x="2869" y="606"/>
                </a:lnTo>
                <a:lnTo>
                  <a:pt x="2876" y="595"/>
                </a:lnTo>
                <a:lnTo>
                  <a:pt x="2890" y="574"/>
                </a:lnTo>
                <a:lnTo>
                  <a:pt x="2904" y="551"/>
                </a:lnTo>
                <a:lnTo>
                  <a:pt x="2918" y="574"/>
                </a:lnTo>
                <a:lnTo>
                  <a:pt x="2932" y="595"/>
                </a:lnTo>
                <a:lnTo>
                  <a:pt x="2947" y="617"/>
                </a:lnTo>
                <a:lnTo>
                  <a:pt x="2955" y="627"/>
                </a:lnTo>
                <a:lnTo>
                  <a:pt x="2963" y="637"/>
                </a:lnTo>
                <a:lnTo>
                  <a:pt x="2979" y="658"/>
                </a:lnTo>
                <a:lnTo>
                  <a:pt x="2996" y="677"/>
                </a:lnTo>
                <a:lnTo>
                  <a:pt x="3014" y="697"/>
                </a:lnTo>
                <a:lnTo>
                  <a:pt x="3032" y="715"/>
                </a:lnTo>
                <a:lnTo>
                  <a:pt x="3050" y="733"/>
                </a:lnTo>
                <a:lnTo>
                  <a:pt x="3069" y="751"/>
                </a:lnTo>
                <a:lnTo>
                  <a:pt x="3089" y="767"/>
                </a:lnTo>
                <a:lnTo>
                  <a:pt x="3109" y="784"/>
                </a:lnTo>
                <a:lnTo>
                  <a:pt x="3130" y="799"/>
                </a:lnTo>
                <a:lnTo>
                  <a:pt x="3151" y="814"/>
                </a:lnTo>
                <a:lnTo>
                  <a:pt x="3173" y="828"/>
                </a:lnTo>
                <a:lnTo>
                  <a:pt x="3195" y="842"/>
                </a:lnTo>
                <a:lnTo>
                  <a:pt x="3217" y="854"/>
                </a:lnTo>
                <a:lnTo>
                  <a:pt x="3229" y="861"/>
                </a:lnTo>
                <a:lnTo>
                  <a:pt x="3240" y="867"/>
                </a:lnTo>
                <a:lnTo>
                  <a:pt x="3252" y="872"/>
                </a:lnTo>
                <a:lnTo>
                  <a:pt x="3264" y="878"/>
                </a:lnTo>
                <a:lnTo>
                  <a:pt x="3276" y="883"/>
                </a:lnTo>
                <a:lnTo>
                  <a:pt x="3288" y="889"/>
                </a:lnTo>
                <a:lnTo>
                  <a:pt x="3300" y="894"/>
                </a:lnTo>
                <a:lnTo>
                  <a:pt x="3312" y="898"/>
                </a:lnTo>
                <a:lnTo>
                  <a:pt x="3336" y="907"/>
                </a:lnTo>
                <a:lnTo>
                  <a:pt x="3349" y="912"/>
                </a:lnTo>
                <a:lnTo>
                  <a:pt x="3361" y="916"/>
                </a:lnTo>
                <a:lnTo>
                  <a:pt x="3374" y="920"/>
                </a:lnTo>
                <a:lnTo>
                  <a:pt x="3387" y="923"/>
                </a:lnTo>
                <a:lnTo>
                  <a:pt x="3412" y="930"/>
                </a:lnTo>
                <a:lnTo>
                  <a:pt x="3438" y="936"/>
                </a:lnTo>
                <a:lnTo>
                  <a:pt x="3464" y="941"/>
                </a:lnTo>
                <a:lnTo>
                  <a:pt x="3491" y="945"/>
                </a:lnTo>
                <a:lnTo>
                  <a:pt x="3518" y="948"/>
                </a:lnTo>
                <a:lnTo>
                  <a:pt x="3545" y="950"/>
                </a:lnTo>
                <a:lnTo>
                  <a:pt x="3572" y="952"/>
                </a:lnTo>
                <a:lnTo>
                  <a:pt x="3600" y="952"/>
                </a:lnTo>
                <a:lnTo>
                  <a:pt x="3628" y="952"/>
                </a:lnTo>
                <a:lnTo>
                  <a:pt x="3642" y="951"/>
                </a:lnTo>
                <a:lnTo>
                  <a:pt x="3655" y="950"/>
                </a:lnTo>
                <a:lnTo>
                  <a:pt x="3682" y="948"/>
                </a:lnTo>
                <a:lnTo>
                  <a:pt x="3709" y="945"/>
                </a:lnTo>
                <a:lnTo>
                  <a:pt x="3736" y="941"/>
                </a:lnTo>
                <a:lnTo>
                  <a:pt x="3762" y="936"/>
                </a:lnTo>
                <a:lnTo>
                  <a:pt x="3788" y="930"/>
                </a:lnTo>
                <a:lnTo>
                  <a:pt x="3814" y="923"/>
                </a:lnTo>
                <a:lnTo>
                  <a:pt x="3826" y="920"/>
                </a:lnTo>
                <a:lnTo>
                  <a:pt x="3839" y="916"/>
                </a:lnTo>
                <a:lnTo>
                  <a:pt x="3864" y="907"/>
                </a:lnTo>
                <a:lnTo>
                  <a:pt x="3888" y="898"/>
                </a:lnTo>
                <a:lnTo>
                  <a:pt x="3913" y="888"/>
                </a:lnTo>
                <a:lnTo>
                  <a:pt x="3936" y="878"/>
                </a:lnTo>
                <a:lnTo>
                  <a:pt x="3960" y="866"/>
                </a:lnTo>
                <a:lnTo>
                  <a:pt x="3983" y="854"/>
                </a:lnTo>
                <a:lnTo>
                  <a:pt x="4005" y="841"/>
                </a:lnTo>
                <a:lnTo>
                  <a:pt x="4028" y="828"/>
                </a:lnTo>
                <a:lnTo>
                  <a:pt x="4049" y="814"/>
                </a:lnTo>
                <a:lnTo>
                  <a:pt x="4060" y="806"/>
                </a:lnTo>
                <a:lnTo>
                  <a:pt x="4070" y="799"/>
                </a:lnTo>
                <a:lnTo>
                  <a:pt x="4091" y="783"/>
                </a:lnTo>
                <a:lnTo>
                  <a:pt x="4111" y="767"/>
                </a:lnTo>
                <a:lnTo>
                  <a:pt x="4131" y="750"/>
                </a:lnTo>
                <a:lnTo>
                  <a:pt x="4150" y="733"/>
                </a:lnTo>
                <a:lnTo>
                  <a:pt x="4169" y="715"/>
                </a:lnTo>
                <a:lnTo>
                  <a:pt x="4178" y="705"/>
                </a:lnTo>
                <a:lnTo>
                  <a:pt x="4187" y="696"/>
                </a:lnTo>
                <a:lnTo>
                  <a:pt x="4204" y="677"/>
                </a:lnTo>
                <a:lnTo>
                  <a:pt x="4221" y="657"/>
                </a:lnTo>
                <a:lnTo>
                  <a:pt x="4238" y="637"/>
                </a:lnTo>
                <a:lnTo>
                  <a:pt x="4253" y="616"/>
                </a:lnTo>
                <a:lnTo>
                  <a:pt x="4268" y="595"/>
                </a:lnTo>
                <a:lnTo>
                  <a:pt x="4283" y="573"/>
                </a:lnTo>
                <a:lnTo>
                  <a:pt x="4296" y="550"/>
                </a:lnTo>
                <a:lnTo>
                  <a:pt x="4310" y="573"/>
                </a:lnTo>
                <a:lnTo>
                  <a:pt x="4324" y="595"/>
                </a:lnTo>
                <a:lnTo>
                  <a:pt x="4339" y="616"/>
                </a:lnTo>
                <a:lnTo>
                  <a:pt x="4347" y="626"/>
                </a:lnTo>
                <a:lnTo>
                  <a:pt x="4355" y="637"/>
                </a:lnTo>
                <a:lnTo>
                  <a:pt x="4371" y="657"/>
                </a:lnTo>
                <a:lnTo>
                  <a:pt x="4388" y="677"/>
                </a:lnTo>
                <a:lnTo>
                  <a:pt x="4406" y="696"/>
                </a:lnTo>
                <a:lnTo>
                  <a:pt x="4424" y="715"/>
                </a:lnTo>
                <a:lnTo>
                  <a:pt x="4442" y="733"/>
                </a:lnTo>
                <a:lnTo>
                  <a:pt x="4462" y="750"/>
                </a:lnTo>
                <a:lnTo>
                  <a:pt x="4481" y="767"/>
                </a:lnTo>
                <a:lnTo>
                  <a:pt x="4501" y="783"/>
                </a:lnTo>
                <a:lnTo>
                  <a:pt x="4522" y="799"/>
                </a:lnTo>
                <a:lnTo>
                  <a:pt x="4543" y="814"/>
                </a:lnTo>
                <a:lnTo>
                  <a:pt x="4565" y="828"/>
                </a:lnTo>
                <a:lnTo>
                  <a:pt x="4576" y="835"/>
                </a:lnTo>
                <a:lnTo>
                  <a:pt x="4587" y="841"/>
                </a:lnTo>
                <a:lnTo>
                  <a:pt x="4610" y="854"/>
                </a:lnTo>
                <a:lnTo>
                  <a:pt x="4621" y="860"/>
                </a:lnTo>
                <a:lnTo>
                  <a:pt x="4633" y="866"/>
                </a:lnTo>
                <a:lnTo>
                  <a:pt x="4656" y="878"/>
                </a:lnTo>
                <a:lnTo>
                  <a:pt x="4680" y="888"/>
                </a:lnTo>
                <a:lnTo>
                  <a:pt x="4704" y="898"/>
                </a:lnTo>
                <a:lnTo>
                  <a:pt x="4729" y="907"/>
                </a:lnTo>
                <a:lnTo>
                  <a:pt x="4741" y="912"/>
                </a:lnTo>
                <a:lnTo>
                  <a:pt x="4754" y="916"/>
                </a:lnTo>
                <a:lnTo>
                  <a:pt x="4779" y="923"/>
                </a:lnTo>
                <a:lnTo>
                  <a:pt x="4805" y="930"/>
                </a:lnTo>
                <a:lnTo>
                  <a:pt x="4831" y="936"/>
                </a:lnTo>
                <a:lnTo>
                  <a:pt x="4857" y="941"/>
                </a:lnTo>
                <a:lnTo>
                  <a:pt x="4870" y="943"/>
                </a:lnTo>
                <a:lnTo>
                  <a:pt x="4883" y="945"/>
                </a:lnTo>
                <a:lnTo>
                  <a:pt x="4910" y="948"/>
                </a:lnTo>
                <a:lnTo>
                  <a:pt x="4937" y="950"/>
                </a:lnTo>
                <a:lnTo>
                  <a:pt x="4965" y="952"/>
                </a:lnTo>
                <a:lnTo>
                  <a:pt x="4992" y="952"/>
                </a:lnTo>
                <a:lnTo>
                  <a:pt x="5020" y="952"/>
                </a:lnTo>
                <a:lnTo>
                  <a:pt x="5033" y="951"/>
                </a:lnTo>
                <a:lnTo>
                  <a:pt x="5048" y="950"/>
                </a:lnTo>
                <a:lnTo>
                  <a:pt x="5075" y="948"/>
                </a:lnTo>
                <a:lnTo>
                  <a:pt x="5102" y="945"/>
                </a:lnTo>
                <a:lnTo>
                  <a:pt x="5128" y="941"/>
                </a:lnTo>
                <a:lnTo>
                  <a:pt x="5155" y="936"/>
                </a:lnTo>
                <a:lnTo>
                  <a:pt x="5181" y="930"/>
                </a:lnTo>
                <a:lnTo>
                  <a:pt x="5193" y="927"/>
                </a:lnTo>
                <a:lnTo>
                  <a:pt x="5206" y="923"/>
                </a:lnTo>
                <a:lnTo>
                  <a:pt x="5219" y="920"/>
                </a:lnTo>
                <a:lnTo>
                  <a:pt x="5232" y="916"/>
                </a:lnTo>
                <a:lnTo>
                  <a:pt x="5256" y="907"/>
                </a:lnTo>
                <a:lnTo>
                  <a:pt x="5281" y="898"/>
                </a:lnTo>
                <a:lnTo>
                  <a:pt x="5305" y="888"/>
                </a:lnTo>
                <a:lnTo>
                  <a:pt x="5329" y="878"/>
                </a:lnTo>
                <a:lnTo>
                  <a:pt x="5353" y="866"/>
                </a:lnTo>
                <a:lnTo>
                  <a:pt x="5376" y="854"/>
                </a:lnTo>
                <a:lnTo>
                  <a:pt x="5398" y="841"/>
                </a:lnTo>
                <a:lnTo>
                  <a:pt x="5420" y="828"/>
                </a:lnTo>
                <a:lnTo>
                  <a:pt x="5442" y="814"/>
                </a:lnTo>
                <a:lnTo>
                  <a:pt x="5453" y="806"/>
                </a:lnTo>
                <a:lnTo>
                  <a:pt x="5463" y="799"/>
                </a:lnTo>
                <a:lnTo>
                  <a:pt x="5484" y="783"/>
                </a:lnTo>
                <a:lnTo>
                  <a:pt x="5504" y="767"/>
                </a:lnTo>
                <a:lnTo>
                  <a:pt x="5524" y="750"/>
                </a:lnTo>
                <a:lnTo>
                  <a:pt x="5543" y="733"/>
                </a:lnTo>
                <a:lnTo>
                  <a:pt x="5561" y="715"/>
                </a:lnTo>
                <a:lnTo>
                  <a:pt x="5571" y="705"/>
                </a:lnTo>
                <a:lnTo>
                  <a:pt x="5579" y="696"/>
                </a:lnTo>
                <a:lnTo>
                  <a:pt x="5597" y="677"/>
                </a:lnTo>
                <a:lnTo>
                  <a:pt x="5614" y="657"/>
                </a:lnTo>
                <a:lnTo>
                  <a:pt x="5630" y="637"/>
                </a:lnTo>
                <a:lnTo>
                  <a:pt x="5646" y="616"/>
                </a:lnTo>
                <a:lnTo>
                  <a:pt x="5661" y="595"/>
                </a:lnTo>
                <a:lnTo>
                  <a:pt x="5675" y="573"/>
                </a:lnTo>
                <a:lnTo>
                  <a:pt x="5689" y="551"/>
                </a:lnTo>
                <a:lnTo>
                  <a:pt x="5703" y="573"/>
                </a:lnTo>
                <a:lnTo>
                  <a:pt x="5717" y="595"/>
                </a:lnTo>
                <a:lnTo>
                  <a:pt x="5732" y="616"/>
                </a:lnTo>
                <a:lnTo>
                  <a:pt x="5740" y="626"/>
                </a:lnTo>
                <a:lnTo>
                  <a:pt x="5748" y="637"/>
                </a:lnTo>
                <a:lnTo>
                  <a:pt x="5764" y="657"/>
                </a:lnTo>
                <a:lnTo>
                  <a:pt x="5781" y="677"/>
                </a:lnTo>
                <a:lnTo>
                  <a:pt x="5798" y="696"/>
                </a:lnTo>
                <a:lnTo>
                  <a:pt x="5816" y="715"/>
                </a:lnTo>
                <a:lnTo>
                  <a:pt x="5835" y="733"/>
                </a:lnTo>
                <a:lnTo>
                  <a:pt x="5854" y="750"/>
                </a:lnTo>
                <a:lnTo>
                  <a:pt x="5874" y="767"/>
                </a:lnTo>
                <a:lnTo>
                  <a:pt x="5894" y="783"/>
                </a:lnTo>
                <a:lnTo>
                  <a:pt x="5915" y="799"/>
                </a:lnTo>
                <a:lnTo>
                  <a:pt x="5936" y="814"/>
                </a:lnTo>
                <a:lnTo>
                  <a:pt x="5958" y="828"/>
                </a:lnTo>
                <a:lnTo>
                  <a:pt x="5969" y="835"/>
                </a:lnTo>
                <a:lnTo>
                  <a:pt x="5980" y="841"/>
                </a:lnTo>
                <a:lnTo>
                  <a:pt x="6002" y="854"/>
                </a:lnTo>
                <a:lnTo>
                  <a:pt x="6014" y="860"/>
                </a:lnTo>
                <a:lnTo>
                  <a:pt x="6025" y="866"/>
                </a:lnTo>
                <a:lnTo>
                  <a:pt x="6049" y="878"/>
                </a:lnTo>
                <a:lnTo>
                  <a:pt x="6073" y="888"/>
                </a:lnTo>
                <a:lnTo>
                  <a:pt x="6085" y="893"/>
                </a:lnTo>
                <a:lnTo>
                  <a:pt x="6097" y="898"/>
                </a:lnTo>
                <a:lnTo>
                  <a:pt x="6121" y="907"/>
                </a:lnTo>
                <a:lnTo>
                  <a:pt x="6134" y="912"/>
                </a:lnTo>
                <a:lnTo>
                  <a:pt x="6146" y="916"/>
                </a:lnTo>
                <a:lnTo>
                  <a:pt x="6159" y="920"/>
                </a:lnTo>
                <a:lnTo>
                  <a:pt x="6172" y="923"/>
                </a:lnTo>
                <a:lnTo>
                  <a:pt x="6197" y="930"/>
                </a:lnTo>
                <a:lnTo>
                  <a:pt x="6223" y="936"/>
                </a:lnTo>
                <a:lnTo>
                  <a:pt x="6249" y="941"/>
                </a:lnTo>
                <a:lnTo>
                  <a:pt x="6263" y="943"/>
                </a:lnTo>
                <a:lnTo>
                  <a:pt x="6276" y="945"/>
                </a:lnTo>
                <a:lnTo>
                  <a:pt x="6303" y="948"/>
                </a:lnTo>
                <a:lnTo>
                  <a:pt x="6330" y="950"/>
                </a:lnTo>
                <a:lnTo>
                  <a:pt x="6357" y="952"/>
                </a:lnTo>
                <a:lnTo>
                  <a:pt x="6385" y="952"/>
                </a:lnTo>
                <a:lnTo>
                  <a:pt x="6406" y="952"/>
                </a:lnTo>
                <a:lnTo>
                  <a:pt x="6427" y="951"/>
                </a:lnTo>
                <a:lnTo>
                  <a:pt x="6447" y="950"/>
                </a:lnTo>
                <a:lnTo>
                  <a:pt x="6468" y="948"/>
                </a:lnTo>
                <a:lnTo>
                  <a:pt x="6489" y="945"/>
                </a:lnTo>
                <a:lnTo>
                  <a:pt x="6510" y="943"/>
                </a:lnTo>
                <a:lnTo>
                  <a:pt x="6530" y="939"/>
                </a:lnTo>
                <a:lnTo>
                  <a:pt x="6550" y="935"/>
                </a:lnTo>
                <a:lnTo>
                  <a:pt x="6569" y="931"/>
                </a:lnTo>
                <a:lnTo>
                  <a:pt x="6589" y="926"/>
                </a:lnTo>
                <a:lnTo>
                  <a:pt x="6608" y="921"/>
                </a:lnTo>
                <a:lnTo>
                  <a:pt x="6628" y="915"/>
                </a:lnTo>
                <a:lnTo>
                  <a:pt x="6647" y="908"/>
                </a:lnTo>
                <a:lnTo>
                  <a:pt x="6665" y="902"/>
                </a:lnTo>
                <a:lnTo>
                  <a:pt x="6684" y="894"/>
                </a:lnTo>
                <a:lnTo>
                  <a:pt x="6702" y="887"/>
                </a:lnTo>
                <a:lnTo>
                  <a:pt x="6720" y="879"/>
                </a:lnTo>
                <a:lnTo>
                  <a:pt x="6738" y="870"/>
                </a:lnTo>
                <a:lnTo>
                  <a:pt x="6756" y="861"/>
                </a:lnTo>
                <a:lnTo>
                  <a:pt x="6773" y="852"/>
                </a:lnTo>
                <a:lnTo>
                  <a:pt x="6791" y="842"/>
                </a:lnTo>
                <a:lnTo>
                  <a:pt x="6808" y="832"/>
                </a:lnTo>
                <a:lnTo>
                  <a:pt x="6841" y="810"/>
                </a:lnTo>
                <a:lnTo>
                  <a:pt x="6857" y="799"/>
                </a:lnTo>
                <a:lnTo>
                  <a:pt x="6872" y="787"/>
                </a:lnTo>
                <a:lnTo>
                  <a:pt x="6888" y="775"/>
                </a:lnTo>
                <a:lnTo>
                  <a:pt x="6903" y="762"/>
                </a:lnTo>
                <a:lnTo>
                  <a:pt x="6918" y="749"/>
                </a:lnTo>
                <a:lnTo>
                  <a:pt x="6933" y="736"/>
                </a:lnTo>
                <a:lnTo>
                  <a:pt x="6947" y="723"/>
                </a:lnTo>
                <a:lnTo>
                  <a:pt x="6961" y="709"/>
                </a:lnTo>
                <a:lnTo>
                  <a:pt x="6975" y="694"/>
                </a:lnTo>
                <a:lnTo>
                  <a:pt x="6988" y="680"/>
                </a:lnTo>
                <a:lnTo>
                  <a:pt x="7001" y="665"/>
                </a:lnTo>
                <a:lnTo>
                  <a:pt x="7014" y="650"/>
                </a:lnTo>
                <a:lnTo>
                  <a:pt x="7026" y="634"/>
                </a:lnTo>
                <a:lnTo>
                  <a:pt x="7038" y="618"/>
                </a:lnTo>
                <a:lnTo>
                  <a:pt x="7049" y="602"/>
                </a:lnTo>
                <a:lnTo>
                  <a:pt x="7061" y="586"/>
                </a:lnTo>
                <a:lnTo>
                  <a:pt x="7071" y="569"/>
                </a:lnTo>
                <a:lnTo>
                  <a:pt x="7082" y="552"/>
                </a:lnTo>
                <a:lnTo>
                  <a:pt x="7092" y="535"/>
                </a:lnTo>
                <a:lnTo>
                  <a:pt x="7101" y="517"/>
                </a:lnTo>
                <a:lnTo>
                  <a:pt x="7111" y="499"/>
                </a:lnTo>
                <a:lnTo>
                  <a:pt x="7119" y="481"/>
                </a:lnTo>
                <a:lnTo>
                  <a:pt x="7128" y="462"/>
                </a:lnTo>
                <a:lnTo>
                  <a:pt x="7136" y="444"/>
                </a:lnTo>
                <a:lnTo>
                  <a:pt x="7143" y="425"/>
                </a:lnTo>
                <a:lnTo>
                  <a:pt x="7150" y="406"/>
                </a:lnTo>
                <a:lnTo>
                  <a:pt x="7157" y="387"/>
                </a:lnTo>
                <a:lnTo>
                  <a:pt x="7163" y="367"/>
                </a:lnTo>
                <a:lnTo>
                  <a:pt x="7169" y="348"/>
                </a:lnTo>
                <a:lnTo>
                  <a:pt x="7174" y="328"/>
                </a:lnTo>
                <a:lnTo>
                  <a:pt x="7179" y="308"/>
                </a:lnTo>
                <a:lnTo>
                  <a:pt x="7183" y="288"/>
                </a:lnTo>
                <a:lnTo>
                  <a:pt x="7187" y="268"/>
                </a:lnTo>
                <a:lnTo>
                  <a:pt x="7190" y="247"/>
                </a:lnTo>
                <a:lnTo>
                  <a:pt x="7193" y="226"/>
                </a:lnTo>
                <a:lnTo>
                  <a:pt x="7196" y="206"/>
                </a:lnTo>
                <a:lnTo>
                  <a:pt x="7197" y="185"/>
                </a:lnTo>
                <a:lnTo>
                  <a:pt x="7199" y="164"/>
                </a:lnTo>
                <a:lnTo>
                  <a:pt x="7200" y="142"/>
                </a:lnTo>
                <a:lnTo>
                  <a:pt x="7200" y="121"/>
                </a:lnTo>
                <a:close/>
              </a:path>
            </a:pathLst>
          </a:custGeom>
          <a:solidFill>
            <a:srgbClr val="000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6"/>
          <p:cNvSpPr>
            <a:spLocks noChangeAspect="1"/>
          </p:cNvSpPr>
          <p:nvPr userDrawn="1"/>
        </p:nvSpPr>
        <p:spPr bwMode="auto">
          <a:xfrm>
            <a:off x="7968260" y="4221110"/>
            <a:ext cx="648000" cy="85680"/>
          </a:xfrm>
          <a:custGeom>
            <a:avLst/>
            <a:gdLst>
              <a:gd name="T0" fmla="*/ 7106 w 7200"/>
              <a:gd name="T1" fmla="*/ 3 h 952"/>
              <a:gd name="T2" fmla="*/ 6973 w 7200"/>
              <a:gd name="T3" fmla="*/ 74 h 952"/>
              <a:gd name="T4" fmla="*/ 6907 w 7200"/>
              <a:gd name="T5" fmla="*/ 376 h 952"/>
              <a:gd name="T6" fmla="*/ 6697 w 7200"/>
              <a:gd name="T7" fmla="*/ 618 h 952"/>
              <a:gd name="T8" fmla="*/ 6355 w 7200"/>
              <a:gd name="T9" fmla="*/ 711 h 952"/>
              <a:gd name="T10" fmla="*/ 6040 w 7200"/>
              <a:gd name="T11" fmla="*/ 595 h 952"/>
              <a:gd name="T12" fmla="*/ 5826 w 7200"/>
              <a:gd name="T13" fmla="*/ 271 h 952"/>
              <a:gd name="T14" fmla="*/ 5764 w 7200"/>
              <a:gd name="T15" fmla="*/ 28 h 952"/>
              <a:gd name="T16" fmla="*/ 5618 w 7200"/>
              <a:gd name="T17" fmla="*/ 24 h 952"/>
              <a:gd name="T18" fmla="*/ 5568 w 7200"/>
              <a:gd name="T19" fmla="*/ 184 h 952"/>
              <a:gd name="T20" fmla="*/ 5463 w 7200"/>
              <a:gd name="T21" fmla="*/ 463 h 952"/>
              <a:gd name="T22" fmla="*/ 5204 w 7200"/>
              <a:gd name="T23" fmla="*/ 671 h 952"/>
              <a:gd name="T24" fmla="*/ 4834 w 7200"/>
              <a:gd name="T25" fmla="*/ 689 h 952"/>
              <a:gd name="T26" fmla="*/ 4547 w 7200"/>
              <a:gd name="T27" fmla="*/ 497 h 952"/>
              <a:gd name="T28" fmla="*/ 4421 w 7200"/>
              <a:gd name="T29" fmla="*/ 212 h 952"/>
              <a:gd name="T30" fmla="*/ 4372 w 7200"/>
              <a:gd name="T31" fmla="*/ 28 h 952"/>
              <a:gd name="T32" fmla="*/ 4226 w 7200"/>
              <a:gd name="T33" fmla="*/ 24 h 952"/>
              <a:gd name="T34" fmla="*/ 4175 w 7200"/>
              <a:gd name="T35" fmla="*/ 183 h 952"/>
              <a:gd name="T36" fmla="*/ 4046 w 7200"/>
              <a:gd name="T37" fmla="*/ 497 h 952"/>
              <a:gd name="T38" fmla="*/ 3785 w 7200"/>
              <a:gd name="T39" fmla="*/ 680 h 952"/>
              <a:gd name="T40" fmla="*/ 3403 w 7200"/>
              <a:gd name="T41" fmla="*/ 676 h 952"/>
              <a:gd name="T42" fmla="*/ 3124 w 7200"/>
              <a:gd name="T43" fmla="*/ 455 h 952"/>
              <a:gd name="T44" fmla="*/ 3022 w 7200"/>
              <a:gd name="T45" fmla="*/ 109 h 952"/>
              <a:gd name="T46" fmla="*/ 2917 w 7200"/>
              <a:gd name="T47" fmla="*/ 1 h 952"/>
              <a:gd name="T48" fmla="*/ 2795 w 7200"/>
              <a:gd name="T49" fmla="*/ 74 h 952"/>
              <a:gd name="T50" fmla="*/ 2748 w 7200"/>
              <a:gd name="T51" fmla="*/ 330 h 952"/>
              <a:gd name="T52" fmla="*/ 2562 w 7200"/>
              <a:gd name="T53" fmla="*/ 588 h 952"/>
              <a:gd name="T54" fmla="*/ 2267 w 7200"/>
              <a:gd name="T55" fmla="*/ 708 h 952"/>
              <a:gd name="T56" fmla="*/ 1873 w 7200"/>
              <a:gd name="T57" fmla="*/ 602 h 952"/>
              <a:gd name="T58" fmla="*/ 1681 w 7200"/>
              <a:gd name="T59" fmla="*/ 363 h 952"/>
              <a:gd name="T60" fmla="*/ 1624 w 7200"/>
              <a:gd name="T61" fmla="*/ 85 h 952"/>
              <a:gd name="T62" fmla="*/ 1512 w 7200"/>
              <a:gd name="T63" fmla="*/ 1 h 952"/>
              <a:gd name="T64" fmla="*/ 1394 w 7200"/>
              <a:gd name="T65" fmla="*/ 102 h 952"/>
              <a:gd name="T66" fmla="*/ 1309 w 7200"/>
              <a:gd name="T67" fmla="*/ 426 h 952"/>
              <a:gd name="T68" fmla="*/ 1090 w 7200"/>
              <a:gd name="T69" fmla="*/ 640 h 952"/>
              <a:gd name="T70" fmla="*/ 698 w 7200"/>
              <a:gd name="T71" fmla="*/ 699 h 952"/>
              <a:gd name="T72" fmla="*/ 406 w 7200"/>
              <a:gd name="T73" fmla="*/ 538 h 952"/>
              <a:gd name="T74" fmla="*/ 251 w 7200"/>
              <a:gd name="T75" fmla="*/ 254 h 952"/>
              <a:gd name="T76" fmla="*/ 202 w 7200"/>
              <a:gd name="T77" fmla="*/ 36 h 952"/>
              <a:gd name="T78" fmla="*/ 43 w 7200"/>
              <a:gd name="T79" fmla="*/ 28 h 952"/>
              <a:gd name="T80" fmla="*/ 10 w 7200"/>
              <a:gd name="T81" fmla="*/ 247 h 952"/>
              <a:gd name="T82" fmla="*/ 151 w 7200"/>
              <a:gd name="T83" fmla="*/ 602 h 952"/>
              <a:gd name="T84" fmla="*/ 426 w 7200"/>
              <a:gd name="T85" fmla="*/ 852 h 952"/>
              <a:gd name="T86" fmla="*/ 794 w 7200"/>
              <a:gd name="T87" fmla="*/ 952 h 952"/>
              <a:gd name="T88" fmla="*/ 1221 w 7200"/>
              <a:gd name="T89" fmla="*/ 841 h 952"/>
              <a:gd name="T90" fmla="*/ 1525 w 7200"/>
              <a:gd name="T91" fmla="*/ 572 h 952"/>
              <a:gd name="T92" fmla="*/ 1825 w 7200"/>
              <a:gd name="T93" fmla="*/ 854 h 952"/>
              <a:gd name="T94" fmla="*/ 2250 w 7200"/>
              <a:gd name="T95" fmla="*/ 951 h 952"/>
              <a:gd name="T96" fmla="*/ 2668 w 7200"/>
              <a:gd name="T97" fmla="*/ 807 h 952"/>
              <a:gd name="T98" fmla="*/ 2955 w 7200"/>
              <a:gd name="T99" fmla="*/ 627 h 952"/>
              <a:gd name="T100" fmla="*/ 3276 w 7200"/>
              <a:gd name="T101" fmla="*/ 883 h 952"/>
              <a:gd name="T102" fmla="*/ 3655 w 7200"/>
              <a:gd name="T103" fmla="*/ 950 h 952"/>
              <a:gd name="T104" fmla="*/ 4070 w 7200"/>
              <a:gd name="T105" fmla="*/ 799 h 952"/>
              <a:gd name="T106" fmla="*/ 4355 w 7200"/>
              <a:gd name="T107" fmla="*/ 637 h 952"/>
              <a:gd name="T108" fmla="*/ 4704 w 7200"/>
              <a:gd name="T109" fmla="*/ 898 h 952"/>
              <a:gd name="T110" fmla="*/ 5128 w 7200"/>
              <a:gd name="T111" fmla="*/ 941 h 952"/>
              <a:gd name="T112" fmla="*/ 5504 w 7200"/>
              <a:gd name="T113" fmla="*/ 767 h 952"/>
              <a:gd name="T114" fmla="*/ 5781 w 7200"/>
              <a:gd name="T115" fmla="*/ 677 h 952"/>
              <a:gd name="T116" fmla="*/ 6121 w 7200"/>
              <a:gd name="T117" fmla="*/ 907 h 952"/>
              <a:gd name="T118" fmla="*/ 6510 w 7200"/>
              <a:gd name="T119" fmla="*/ 943 h 952"/>
              <a:gd name="T120" fmla="*/ 6872 w 7200"/>
              <a:gd name="T121" fmla="*/ 787 h 952"/>
              <a:gd name="T122" fmla="*/ 7111 w 7200"/>
              <a:gd name="T123" fmla="*/ 499 h 952"/>
              <a:gd name="T124" fmla="*/ 7200 w 7200"/>
              <a:gd name="T125" fmla="*/ 121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0" h="952">
                <a:moveTo>
                  <a:pt x="7200" y="121"/>
                </a:moveTo>
                <a:lnTo>
                  <a:pt x="7199" y="109"/>
                </a:lnTo>
                <a:lnTo>
                  <a:pt x="7197" y="97"/>
                </a:lnTo>
                <a:lnTo>
                  <a:pt x="7196" y="91"/>
                </a:lnTo>
                <a:lnTo>
                  <a:pt x="7194" y="85"/>
                </a:lnTo>
                <a:lnTo>
                  <a:pt x="7191" y="74"/>
                </a:lnTo>
                <a:lnTo>
                  <a:pt x="7186" y="63"/>
                </a:lnTo>
                <a:lnTo>
                  <a:pt x="7183" y="58"/>
                </a:lnTo>
                <a:lnTo>
                  <a:pt x="7180" y="54"/>
                </a:lnTo>
                <a:lnTo>
                  <a:pt x="7176" y="49"/>
                </a:lnTo>
                <a:lnTo>
                  <a:pt x="7173" y="44"/>
                </a:lnTo>
                <a:lnTo>
                  <a:pt x="7165" y="36"/>
                </a:lnTo>
                <a:lnTo>
                  <a:pt x="7157" y="28"/>
                </a:lnTo>
                <a:lnTo>
                  <a:pt x="7148" y="21"/>
                </a:lnTo>
                <a:lnTo>
                  <a:pt x="7138" y="15"/>
                </a:lnTo>
                <a:lnTo>
                  <a:pt x="7128" y="10"/>
                </a:lnTo>
                <a:lnTo>
                  <a:pt x="7122" y="8"/>
                </a:lnTo>
                <a:lnTo>
                  <a:pt x="7117" y="6"/>
                </a:lnTo>
                <a:lnTo>
                  <a:pt x="7106" y="3"/>
                </a:lnTo>
                <a:lnTo>
                  <a:pt x="7100" y="2"/>
                </a:lnTo>
                <a:lnTo>
                  <a:pt x="7094" y="1"/>
                </a:lnTo>
                <a:lnTo>
                  <a:pt x="7088" y="1"/>
                </a:lnTo>
                <a:lnTo>
                  <a:pt x="7082" y="0"/>
                </a:lnTo>
                <a:lnTo>
                  <a:pt x="7070" y="1"/>
                </a:lnTo>
                <a:lnTo>
                  <a:pt x="7058" y="3"/>
                </a:lnTo>
                <a:lnTo>
                  <a:pt x="7047" y="6"/>
                </a:lnTo>
                <a:lnTo>
                  <a:pt x="7036" y="10"/>
                </a:lnTo>
                <a:lnTo>
                  <a:pt x="7025" y="15"/>
                </a:lnTo>
                <a:lnTo>
                  <a:pt x="7016" y="21"/>
                </a:lnTo>
                <a:lnTo>
                  <a:pt x="7011" y="24"/>
                </a:lnTo>
                <a:lnTo>
                  <a:pt x="7007" y="28"/>
                </a:lnTo>
                <a:lnTo>
                  <a:pt x="6998" y="36"/>
                </a:lnTo>
                <a:lnTo>
                  <a:pt x="6994" y="40"/>
                </a:lnTo>
                <a:lnTo>
                  <a:pt x="6991" y="44"/>
                </a:lnTo>
                <a:lnTo>
                  <a:pt x="6987" y="49"/>
                </a:lnTo>
                <a:lnTo>
                  <a:pt x="6984" y="54"/>
                </a:lnTo>
                <a:lnTo>
                  <a:pt x="6978" y="63"/>
                </a:lnTo>
                <a:lnTo>
                  <a:pt x="6973" y="74"/>
                </a:lnTo>
                <a:lnTo>
                  <a:pt x="6969" y="85"/>
                </a:lnTo>
                <a:lnTo>
                  <a:pt x="6966" y="97"/>
                </a:lnTo>
                <a:lnTo>
                  <a:pt x="6965" y="102"/>
                </a:lnTo>
                <a:lnTo>
                  <a:pt x="6964" y="109"/>
                </a:lnTo>
                <a:lnTo>
                  <a:pt x="6964" y="115"/>
                </a:lnTo>
                <a:lnTo>
                  <a:pt x="6964" y="121"/>
                </a:lnTo>
                <a:lnTo>
                  <a:pt x="6964" y="136"/>
                </a:lnTo>
                <a:lnTo>
                  <a:pt x="6963" y="151"/>
                </a:lnTo>
                <a:lnTo>
                  <a:pt x="6961" y="181"/>
                </a:lnTo>
                <a:lnTo>
                  <a:pt x="6959" y="196"/>
                </a:lnTo>
                <a:lnTo>
                  <a:pt x="6957" y="211"/>
                </a:lnTo>
                <a:lnTo>
                  <a:pt x="6952" y="240"/>
                </a:lnTo>
                <a:lnTo>
                  <a:pt x="6949" y="254"/>
                </a:lnTo>
                <a:lnTo>
                  <a:pt x="6945" y="268"/>
                </a:lnTo>
                <a:lnTo>
                  <a:pt x="6938" y="296"/>
                </a:lnTo>
                <a:lnTo>
                  <a:pt x="6933" y="310"/>
                </a:lnTo>
                <a:lnTo>
                  <a:pt x="6929" y="323"/>
                </a:lnTo>
                <a:lnTo>
                  <a:pt x="6918" y="350"/>
                </a:lnTo>
                <a:lnTo>
                  <a:pt x="6907" y="376"/>
                </a:lnTo>
                <a:lnTo>
                  <a:pt x="6894" y="402"/>
                </a:lnTo>
                <a:lnTo>
                  <a:pt x="6887" y="414"/>
                </a:lnTo>
                <a:lnTo>
                  <a:pt x="6880" y="426"/>
                </a:lnTo>
                <a:lnTo>
                  <a:pt x="6865" y="450"/>
                </a:lnTo>
                <a:lnTo>
                  <a:pt x="6857" y="462"/>
                </a:lnTo>
                <a:lnTo>
                  <a:pt x="6849" y="473"/>
                </a:lnTo>
                <a:lnTo>
                  <a:pt x="6840" y="486"/>
                </a:lnTo>
                <a:lnTo>
                  <a:pt x="6832" y="497"/>
                </a:lnTo>
                <a:lnTo>
                  <a:pt x="6813" y="518"/>
                </a:lnTo>
                <a:lnTo>
                  <a:pt x="6804" y="528"/>
                </a:lnTo>
                <a:lnTo>
                  <a:pt x="6794" y="538"/>
                </a:lnTo>
                <a:lnTo>
                  <a:pt x="6784" y="548"/>
                </a:lnTo>
                <a:lnTo>
                  <a:pt x="6774" y="558"/>
                </a:lnTo>
                <a:lnTo>
                  <a:pt x="6764" y="567"/>
                </a:lnTo>
                <a:lnTo>
                  <a:pt x="6753" y="577"/>
                </a:lnTo>
                <a:lnTo>
                  <a:pt x="6731" y="594"/>
                </a:lnTo>
                <a:lnTo>
                  <a:pt x="6720" y="602"/>
                </a:lnTo>
                <a:lnTo>
                  <a:pt x="6709" y="610"/>
                </a:lnTo>
                <a:lnTo>
                  <a:pt x="6697" y="618"/>
                </a:lnTo>
                <a:lnTo>
                  <a:pt x="6685" y="626"/>
                </a:lnTo>
                <a:lnTo>
                  <a:pt x="6673" y="633"/>
                </a:lnTo>
                <a:lnTo>
                  <a:pt x="6661" y="640"/>
                </a:lnTo>
                <a:lnTo>
                  <a:pt x="6649" y="647"/>
                </a:lnTo>
                <a:lnTo>
                  <a:pt x="6636" y="653"/>
                </a:lnTo>
                <a:lnTo>
                  <a:pt x="6623" y="659"/>
                </a:lnTo>
                <a:lnTo>
                  <a:pt x="6610" y="665"/>
                </a:lnTo>
                <a:lnTo>
                  <a:pt x="6584" y="675"/>
                </a:lnTo>
                <a:lnTo>
                  <a:pt x="6571" y="680"/>
                </a:lnTo>
                <a:lnTo>
                  <a:pt x="6557" y="685"/>
                </a:lnTo>
                <a:lnTo>
                  <a:pt x="6530" y="693"/>
                </a:lnTo>
                <a:lnTo>
                  <a:pt x="6516" y="696"/>
                </a:lnTo>
                <a:lnTo>
                  <a:pt x="6502" y="699"/>
                </a:lnTo>
                <a:lnTo>
                  <a:pt x="6473" y="704"/>
                </a:lnTo>
                <a:lnTo>
                  <a:pt x="6458" y="707"/>
                </a:lnTo>
                <a:lnTo>
                  <a:pt x="6444" y="708"/>
                </a:lnTo>
                <a:lnTo>
                  <a:pt x="6414" y="711"/>
                </a:lnTo>
                <a:lnTo>
                  <a:pt x="6385" y="711"/>
                </a:lnTo>
                <a:lnTo>
                  <a:pt x="6355" y="711"/>
                </a:lnTo>
                <a:lnTo>
                  <a:pt x="6326" y="708"/>
                </a:lnTo>
                <a:lnTo>
                  <a:pt x="6311" y="707"/>
                </a:lnTo>
                <a:lnTo>
                  <a:pt x="6297" y="705"/>
                </a:lnTo>
                <a:lnTo>
                  <a:pt x="6283" y="702"/>
                </a:lnTo>
                <a:lnTo>
                  <a:pt x="6269" y="699"/>
                </a:lnTo>
                <a:lnTo>
                  <a:pt x="6241" y="693"/>
                </a:lnTo>
                <a:lnTo>
                  <a:pt x="6227" y="689"/>
                </a:lnTo>
                <a:lnTo>
                  <a:pt x="6214" y="685"/>
                </a:lnTo>
                <a:lnTo>
                  <a:pt x="6200" y="680"/>
                </a:lnTo>
                <a:lnTo>
                  <a:pt x="6187" y="676"/>
                </a:lnTo>
                <a:lnTo>
                  <a:pt x="6161" y="665"/>
                </a:lnTo>
                <a:lnTo>
                  <a:pt x="6148" y="659"/>
                </a:lnTo>
                <a:lnTo>
                  <a:pt x="6135" y="653"/>
                </a:lnTo>
                <a:lnTo>
                  <a:pt x="6123" y="647"/>
                </a:lnTo>
                <a:lnTo>
                  <a:pt x="6110" y="641"/>
                </a:lnTo>
                <a:lnTo>
                  <a:pt x="6086" y="626"/>
                </a:lnTo>
                <a:lnTo>
                  <a:pt x="6063" y="611"/>
                </a:lnTo>
                <a:lnTo>
                  <a:pt x="6052" y="603"/>
                </a:lnTo>
                <a:lnTo>
                  <a:pt x="6040" y="595"/>
                </a:lnTo>
                <a:lnTo>
                  <a:pt x="6029" y="586"/>
                </a:lnTo>
                <a:lnTo>
                  <a:pt x="6019" y="577"/>
                </a:lnTo>
                <a:lnTo>
                  <a:pt x="5998" y="559"/>
                </a:lnTo>
                <a:lnTo>
                  <a:pt x="5987" y="549"/>
                </a:lnTo>
                <a:lnTo>
                  <a:pt x="5978" y="540"/>
                </a:lnTo>
                <a:lnTo>
                  <a:pt x="5958" y="519"/>
                </a:lnTo>
                <a:lnTo>
                  <a:pt x="5940" y="498"/>
                </a:lnTo>
                <a:lnTo>
                  <a:pt x="5932" y="487"/>
                </a:lnTo>
                <a:lnTo>
                  <a:pt x="5923" y="475"/>
                </a:lnTo>
                <a:lnTo>
                  <a:pt x="5907" y="452"/>
                </a:lnTo>
                <a:lnTo>
                  <a:pt x="5899" y="440"/>
                </a:lnTo>
                <a:lnTo>
                  <a:pt x="5892" y="428"/>
                </a:lnTo>
                <a:lnTo>
                  <a:pt x="5878" y="404"/>
                </a:lnTo>
                <a:lnTo>
                  <a:pt x="5871" y="391"/>
                </a:lnTo>
                <a:lnTo>
                  <a:pt x="5865" y="378"/>
                </a:lnTo>
                <a:lnTo>
                  <a:pt x="5853" y="352"/>
                </a:lnTo>
                <a:lnTo>
                  <a:pt x="5843" y="326"/>
                </a:lnTo>
                <a:lnTo>
                  <a:pt x="5834" y="298"/>
                </a:lnTo>
                <a:lnTo>
                  <a:pt x="5826" y="271"/>
                </a:lnTo>
                <a:lnTo>
                  <a:pt x="5823" y="257"/>
                </a:lnTo>
                <a:lnTo>
                  <a:pt x="5819" y="242"/>
                </a:lnTo>
                <a:lnTo>
                  <a:pt x="5814" y="213"/>
                </a:lnTo>
                <a:lnTo>
                  <a:pt x="5810" y="184"/>
                </a:lnTo>
                <a:lnTo>
                  <a:pt x="5808" y="154"/>
                </a:lnTo>
                <a:lnTo>
                  <a:pt x="5807" y="124"/>
                </a:lnTo>
                <a:lnTo>
                  <a:pt x="5807" y="121"/>
                </a:lnTo>
                <a:lnTo>
                  <a:pt x="5807" y="109"/>
                </a:lnTo>
                <a:lnTo>
                  <a:pt x="5805" y="97"/>
                </a:lnTo>
                <a:lnTo>
                  <a:pt x="5804" y="91"/>
                </a:lnTo>
                <a:lnTo>
                  <a:pt x="5802" y="85"/>
                </a:lnTo>
                <a:lnTo>
                  <a:pt x="5798" y="74"/>
                </a:lnTo>
                <a:lnTo>
                  <a:pt x="5793" y="63"/>
                </a:lnTo>
                <a:lnTo>
                  <a:pt x="5790" y="58"/>
                </a:lnTo>
                <a:lnTo>
                  <a:pt x="5787" y="54"/>
                </a:lnTo>
                <a:lnTo>
                  <a:pt x="5784" y="49"/>
                </a:lnTo>
                <a:lnTo>
                  <a:pt x="5780" y="44"/>
                </a:lnTo>
                <a:lnTo>
                  <a:pt x="5773" y="36"/>
                </a:lnTo>
                <a:lnTo>
                  <a:pt x="5764" y="28"/>
                </a:lnTo>
                <a:lnTo>
                  <a:pt x="5755" y="21"/>
                </a:lnTo>
                <a:lnTo>
                  <a:pt x="5745" y="15"/>
                </a:lnTo>
                <a:lnTo>
                  <a:pt x="5735" y="10"/>
                </a:lnTo>
                <a:lnTo>
                  <a:pt x="5730" y="8"/>
                </a:lnTo>
                <a:lnTo>
                  <a:pt x="5724" y="6"/>
                </a:lnTo>
                <a:lnTo>
                  <a:pt x="5713" y="3"/>
                </a:lnTo>
                <a:lnTo>
                  <a:pt x="5707" y="2"/>
                </a:lnTo>
                <a:lnTo>
                  <a:pt x="5701" y="1"/>
                </a:lnTo>
                <a:lnTo>
                  <a:pt x="5695" y="1"/>
                </a:lnTo>
                <a:lnTo>
                  <a:pt x="5689" y="0"/>
                </a:lnTo>
                <a:lnTo>
                  <a:pt x="5689" y="1"/>
                </a:lnTo>
                <a:lnTo>
                  <a:pt x="5689" y="0"/>
                </a:lnTo>
                <a:lnTo>
                  <a:pt x="5677" y="1"/>
                </a:lnTo>
                <a:lnTo>
                  <a:pt x="5665" y="3"/>
                </a:lnTo>
                <a:lnTo>
                  <a:pt x="5654" y="6"/>
                </a:lnTo>
                <a:lnTo>
                  <a:pt x="5643" y="10"/>
                </a:lnTo>
                <a:lnTo>
                  <a:pt x="5632" y="15"/>
                </a:lnTo>
                <a:lnTo>
                  <a:pt x="5623" y="21"/>
                </a:lnTo>
                <a:lnTo>
                  <a:pt x="5618" y="24"/>
                </a:lnTo>
                <a:lnTo>
                  <a:pt x="5614" y="28"/>
                </a:lnTo>
                <a:lnTo>
                  <a:pt x="5605" y="36"/>
                </a:lnTo>
                <a:lnTo>
                  <a:pt x="5601" y="40"/>
                </a:lnTo>
                <a:lnTo>
                  <a:pt x="5598" y="44"/>
                </a:lnTo>
                <a:lnTo>
                  <a:pt x="5594" y="49"/>
                </a:lnTo>
                <a:lnTo>
                  <a:pt x="5591" y="54"/>
                </a:lnTo>
                <a:lnTo>
                  <a:pt x="5585" y="63"/>
                </a:lnTo>
                <a:lnTo>
                  <a:pt x="5580" y="74"/>
                </a:lnTo>
                <a:lnTo>
                  <a:pt x="5576" y="85"/>
                </a:lnTo>
                <a:lnTo>
                  <a:pt x="5573" y="97"/>
                </a:lnTo>
                <a:lnTo>
                  <a:pt x="5572" y="102"/>
                </a:lnTo>
                <a:lnTo>
                  <a:pt x="5571" y="109"/>
                </a:lnTo>
                <a:lnTo>
                  <a:pt x="5571" y="115"/>
                </a:lnTo>
                <a:lnTo>
                  <a:pt x="5571" y="121"/>
                </a:lnTo>
                <a:lnTo>
                  <a:pt x="5571" y="124"/>
                </a:lnTo>
                <a:lnTo>
                  <a:pt x="5571" y="139"/>
                </a:lnTo>
                <a:lnTo>
                  <a:pt x="5570" y="154"/>
                </a:lnTo>
                <a:lnTo>
                  <a:pt x="5569" y="169"/>
                </a:lnTo>
                <a:lnTo>
                  <a:pt x="5568" y="184"/>
                </a:lnTo>
                <a:lnTo>
                  <a:pt x="5564" y="213"/>
                </a:lnTo>
                <a:lnTo>
                  <a:pt x="5561" y="228"/>
                </a:lnTo>
                <a:lnTo>
                  <a:pt x="5559" y="242"/>
                </a:lnTo>
                <a:lnTo>
                  <a:pt x="5552" y="271"/>
                </a:lnTo>
                <a:lnTo>
                  <a:pt x="5548" y="285"/>
                </a:lnTo>
                <a:lnTo>
                  <a:pt x="5544" y="298"/>
                </a:lnTo>
                <a:lnTo>
                  <a:pt x="5540" y="312"/>
                </a:lnTo>
                <a:lnTo>
                  <a:pt x="5535" y="326"/>
                </a:lnTo>
                <a:lnTo>
                  <a:pt x="5530" y="339"/>
                </a:lnTo>
                <a:lnTo>
                  <a:pt x="5524" y="352"/>
                </a:lnTo>
                <a:lnTo>
                  <a:pt x="5519" y="365"/>
                </a:lnTo>
                <a:lnTo>
                  <a:pt x="5513" y="378"/>
                </a:lnTo>
                <a:lnTo>
                  <a:pt x="5507" y="391"/>
                </a:lnTo>
                <a:lnTo>
                  <a:pt x="5500" y="404"/>
                </a:lnTo>
                <a:lnTo>
                  <a:pt x="5493" y="416"/>
                </a:lnTo>
                <a:lnTo>
                  <a:pt x="5486" y="428"/>
                </a:lnTo>
                <a:lnTo>
                  <a:pt x="5479" y="440"/>
                </a:lnTo>
                <a:lnTo>
                  <a:pt x="5471" y="452"/>
                </a:lnTo>
                <a:lnTo>
                  <a:pt x="5463" y="463"/>
                </a:lnTo>
                <a:lnTo>
                  <a:pt x="5455" y="475"/>
                </a:lnTo>
                <a:lnTo>
                  <a:pt x="5446" y="487"/>
                </a:lnTo>
                <a:lnTo>
                  <a:pt x="5438" y="498"/>
                </a:lnTo>
                <a:lnTo>
                  <a:pt x="5420" y="519"/>
                </a:lnTo>
                <a:lnTo>
                  <a:pt x="5410" y="530"/>
                </a:lnTo>
                <a:lnTo>
                  <a:pt x="5400" y="540"/>
                </a:lnTo>
                <a:lnTo>
                  <a:pt x="5390" y="549"/>
                </a:lnTo>
                <a:lnTo>
                  <a:pt x="5380" y="559"/>
                </a:lnTo>
                <a:lnTo>
                  <a:pt x="5370" y="568"/>
                </a:lnTo>
                <a:lnTo>
                  <a:pt x="5359" y="577"/>
                </a:lnTo>
                <a:lnTo>
                  <a:pt x="5349" y="586"/>
                </a:lnTo>
                <a:lnTo>
                  <a:pt x="5338" y="595"/>
                </a:lnTo>
                <a:lnTo>
                  <a:pt x="5315" y="611"/>
                </a:lnTo>
                <a:lnTo>
                  <a:pt x="5292" y="626"/>
                </a:lnTo>
                <a:lnTo>
                  <a:pt x="5280" y="634"/>
                </a:lnTo>
                <a:lnTo>
                  <a:pt x="5268" y="641"/>
                </a:lnTo>
                <a:lnTo>
                  <a:pt x="5243" y="653"/>
                </a:lnTo>
                <a:lnTo>
                  <a:pt x="5217" y="665"/>
                </a:lnTo>
                <a:lnTo>
                  <a:pt x="5204" y="671"/>
                </a:lnTo>
                <a:lnTo>
                  <a:pt x="5191" y="676"/>
                </a:lnTo>
                <a:lnTo>
                  <a:pt x="5164" y="685"/>
                </a:lnTo>
                <a:lnTo>
                  <a:pt x="5137" y="693"/>
                </a:lnTo>
                <a:lnTo>
                  <a:pt x="5123" y="696"/>
                </a:lnTo>
                <a:lnTo>
                  <a:pt x="5109" y="699"/>
                </a:lnTo>
                <a:lnTo>
                  <a:pt x="5095" y="702"/>
                </a:lnTo>
                <a:lnTo>
                  <a:pt x="5081" y="705"/>
                </a:lnTo>
                <a:lnTo>
                  <a:pt x="5066" y="707"/>
                </a:lnTo>
                <a:lnTo>
                  <a:pt x="5052" y="708"/>
                </a:lnTo>
                <a:lnTo>
                  <a:pt x="5022" y="711"/>
                </a:lnTo>
                <a:lnTo>
                  <a:pt x="4992" y="711"/>
                </a:lnTo>
                <a:lnTo>
                  <a:pt x="4963" y="711"/>
                </a:lnTo>
                <a:lnTo>
                  <a:pt x="4933" y="708"/>
                </a:lnTo>
                <a:lnTo>
                  <a:pt x="4919" y="707"/>
                </a:lnTo>
                <a:lnTo>
                  <a:pt x="4904" y="705"/>
                </a:lnTo>
                <a:lnTo>
                  <a:pt x="4890" y="702"/>
                </a:lnTo>
                <a:lnTo>
                  <a:pt x="4876" y="699"/>
                </a:lnTo>
                <a:lnTo>
                  <a:pt x="4848" y="693"/>
                </a:lnTo>
                <a:lnTo>
                  <a:pt x="4834" y="689"/>
                </a:lnTo>
                <a:lnTo>
                  <a:pt x="4821" y="685"/>
                </a:lnTo>
                <a:lnTo>
                  <a:pt x="4807" y="680"/>
                </a:lnTo>
                <a:lnTo>
                  <a:pt x="4794" y="676"/>
                </a:lnTo>
                <a:lnTo>
                  <a:pt x="4768" y="665"/>
                </a:lnTo>
                <a:lnTo>
                  <a:pt x="4742" y="653"/>
                </a:lnTo>
                <a:lnTo>
                  <a:pt x="4717" y="640"/>
                </a:lnTo>
                <a:lnTo>
                  <a:pt x="4705" y="633"/>
                </a:lnTo>
                <a:lnTo>
                  <a:pt x="4693" y="626"/>
                </a:lnTo>
                <a:lnTo>
                  <a:pt x="4670" y="611"/>
                </a:lnTo>
                <a:lnTo>
                  <a:pt x="4659" y="603"/>
                </a:lnTo>
                <a:lnTo>
                  <a:pt x="4647" y="594"/>
                </a:lnTo>
                <a:lnTo>
                  <a:pt x="4636" y="586"/>
                </a:lnTo>
                <a:lnTo>
                  <a:pt x="4625" y="577"/>
                </a:lnTo>
                <a:lnTo>
                  <a:pt x="4615" y="568"/>
                </a:lnTo>
                <a:lnTo>
                  <a:pt x="4605" y="559"/>
                </a:lnTo>
                <a:lnTo>
                  <a:pt x="4594" y="549"/>
                </a:lnTo>
                <a:lnTo>
                  <a:pt x="4584" y="539"/>
                </a:lnTo>
                <a:lnTo>
                  <a:pt x="4565" y="519"/>
                </a:lnTo>
                <a:lnTo>
                  <a:pt x="4547" y="497"/>
                </a:lnTo>
                <a:lnTo>
                  <a:pt x="4538" y="486"/>
                </a:lnTo>
                <a:lnTo>
                  <a:pt x="4530" y="474"/>
                </a:lnTo>
                <a:lnTo>
                  <a:pt x="4514" y="451"/>
                </a:lnTo>
                <a:lnTo>
                  <a:pt x="4506" y="439"/>
                </a:lnTo>
                <a:lnTo>
                  <a:pt x="4499" y="427"/>
                </a:lnTo>
                <a:lnTo>
                  <a:pt x="4485" y="403"/>
                </a:lnTo>
                <a:lnTo>
                  <a:pt x="4478" y="390"/>
                </a:lnTo>
                <a:lnTo>
                  <a:pt x="4472" y="377"/>
                </a:lnTo>
                <a:lnTo>
                  <a:pt x="4466" y="364"/>
                </a:lnTo>
                <a:lnTo>
                  <a:pt x="4460" y="351"/>
                </a:lnTo>
                <a:lnTo>
                  <a:pt x="4455" y="338"/>
                </a:lnTo>
                <a:lnTo>
                  <a:pt x="4450" y="325"/>
                </a:lnTo>
                <a:lnTo>
                  <a:pt x="4441" y="297"/>
                </a:lnTo>
                <a:lnTo>
                  <a:pt x="4437" y="283"/>
                </a:lnTo>
                <a:lnTo>
                  <a:pt x="4433" y="269"/>
                </a:lnTo>
                <a:lnTo>
                  <a:pt x="4430" y="255"/>
                </a:lnTo>
                <a:lnTo>
                  <a:pt x="4427" y="241"/>
                </a:lnTo>
                <a:lnTo>
                  <a:pt x="4424" y="227"/>
                </a:lnTo>
                <a:lnTo>
                  <a:pt x="4421" y="212"/>
                </a:lnTo>
                <a:lnTo>
                  <a:pt x="4419" y="197"/>
                </a:lnTo>
                <a:lnTo>
                  <a:pt x="4418" y="183"/>
                </a:lnTo>
                <a:lnTo>
                  <a:pt x="4416" y="168"/>
                </a:lnTo>
                <a:lnTo>
                  <a:pt x="4415" y="153"/>
                </a:lnTo>
                <a:lnTo>
                  <a:pt x="4415" y="138"/>
                </a:lnTo>
                <a:lnTo>
                  <a:pt x="4414" y="123"/>
                </a:lnTo>
                <a:lnTo>
                  <a:pt x="4414" y="121"/>
                </a:lnTo>
                <a:lnTo>
                  <a:pt x="4414" y="109"/>
                </a:lnTo>
                <a:lnTo>
                  <a:pt x="4412" y="97"/>
                </a:lnTo>
                <a:lnTo>
                  <a:pt x="4411" y="91"/>
                </a:lnTo>
                <a:lnTo>
                  <a:pt x="4409" y="85"/>
                </a:lnTo>
                <a:lnTo>
                  <a:pt x="4405" y="74"/>
                </a:lnTo>
                <a:lnTo>
                  <a:pt x="4400" y="63"/>
                </a:lnTo>
                <a:lnTo>
                  <a:pt x="4397" y="58"/>
                </a:lnTo>
                <a:lnTo>
                  <a:pt x="4394" y="54"/>
                </a:lnTo>
                <a:lnTo>
                  <a:pt x="4391" y="49"/>
                </a:lnTo>
                <a:lnTo>
                  <a:pt x="4388" y="44"/>
                </a:lnTo>
                <a:lnTo>
                  <a:pt x="4380" y="36"/>
                </a:lnTo>
                <a:lnTo>
                  <a:pt x="4372" y="28"/>
                </a:lnTo>
                <a:lnTo>
                  <a:pt x="4362" y="21"/>
                </a:lnTo>
                <a:lnTo>
                  <a:pt x="4353" y="15"/>
                </a:lnTo>
                <a:lnTo>
                  <a:pt x="4342" y="10"/>
                </a:lnTo>
                <a:lnTo>
                  <a:pt x="4337" y="8"/>
                </a:lnTo>
                <a:lnTo>
                  <a:pt x="4332" y="6"/>
                </a:lnTo>
                <a:lnTo>
                  <a:pt x="4320" y="3"/>
                </a:lnTo>
                <a:lnTo>
                  <a:pt x="4314" y="2"/>
                </a:lnTo>
                <a:lnTo>
                  <a:pt x="4309" y="1"/>
                </a:lnTo>
                <a:lnTo>
                  <a:pt x="4303" y="1"/>
                </a:lnTo>
                <a:lnTo>
                  <a:pt x="4296" y="0"/>
                </a:lnTo>
                <a:lnTo>
                  <a:pt x="4296" y="1"/>
                </a:lnTo>
                <a:lnTo>
                  <a:pt x="4296" y="0"/>
                </a:lnTo>
                <a:lnTo>
                  <a:pt x="4284" y="1"/>
                </a:lnTo>
                <a:lnTo>
                  <a:pt x="4272" y="3"/>
                </a:lnTo>
                <a:lnTo>
                  <a:pt x="4261" y="6"/>
                </a:lnTo>
                <a:lnTo>
                  <a:pt x="4250" y="10"/>
                </a:lnTo>
                <a:lnTo>
                  <a:pt x="4240" y="15"/>
                </a:lnTo>
                <a:lnTo>
                  <a:pt x="4230" y="21"/>
                </a:lnTo>
                <a:lnTo>
                  <a:pt x="4226" y="24"/>
                </a:lnTo>
                <a:lnTo>
                  <a:pt x="4221" y="28"/>
                </a:lnTo>
                <a:lnTo>
                  <a:pt x="4213" y="36"/>
                </a:lnTo>
                <a:lnTo>
                  <a:pt x="4209" y="40"/>
                </a:lnTo>
                <a:lnTo>
                  <a:pt x="4205" y="44"/>
                </a:lnTo>
                <a:lnTo>
                  <a:pt x="4202" y="49"/>
                </a:lnTo>
                <a:lnTo>
                  <a:pt x="4198" y="54"/>
                </a:lnTo>
                <a:lnTo>
                  <a:pt x="4192" y="63"/>
                </a:lnTo>
                <a:lnTo>
                  <a:pt x="4187" y="74"/>
                </a:lnTo>
                <a:lnTo>
                  <a:pt x="4183" y="85"/>
                </a:lnTo>
                <a:lnTo>
                  <a:pt x="4181" y="97"/>
                </a:lnTo>
                <a:lnTo>
                  <a:pt x="4180" y="102"/>
                </a:lnTo>
                <a:lnTo>
                  <a:pt x="4179" y="109"/>
                </a:lnTo>
                <a:lnTo>
                  <a:pt x="4178" y="115"/>
                </a:lnTo>
                <a:lnTo>
                  <a:pt x="4178" y="121"/>
                </a:lnTo>
                <a:lnTo>
                  <a:pt x="4178" y="123"/>
                </a:lnTo>
                <a:lnTo>
                  <a:pt x="4178" y="138"/>
                </a:lnTo>
                <a:lnTo>
                  <a:pt x="4177" y="153"/>
                </a:lnTo>
                <a:lnTo>
                  <a:pt x="4176" y="168"/>
                </a:lnTo>
                <a:lnTo>
                  <a:pt x="4175" y="183"/>
                </a:lnTo>
                <a:lnTo>
                  <a:pt x="4171" y="212"/>
                </a:lnTo>
                <a:lnTo>
                  <a:pt x="4166" y="241"/>
                </a:lnTo>
                <a:lnTo>
                  <a:pt x="4160" y="269"/>
                </a:lnTo>
                <a:lnTo>
                  <a:pt x="4152" y="297"/>
                </a:lnTo>
                <a:lnTo>
                  <a:pt x="4147" y="311"/>
                </a:lnTo>
                <a:lnTo>
                  <a:pt x="4143" y="325"/>
                </a:lnTo>
                <a:lnTo>
                  <a:pt x="4138" y="338"/>
                </a:lnTo>
                <a:lnTo>
                  <a:pt x="4132" y="351"/>
                </a:lnTo>
                <a:lnTo>
                  <a:pt x="4121" y="377"/>
                </a:lnTo>
                <a:lnTo>
                  <a:pt x="4114" y="390"/>
                </a:lnTo>
                <a:lnTo>
                  <a:pt x="4108" y="403"/>
                </a:lnTo>
                <a:lnTo>
                  <a:pt x="4101" y="415"/>
                </a:lnTo>
                <a:lnTo>
                  <a:pt x="4094" y="427"/>
                </a:lnTo>
                <a:lnTo>
                  <a:pt x="4086" y="439"/>
                </a:lnTo>
                <a:lnTo>
                  <a:pt x="4079" y="451"/>
                </a:lnTo>
                <a:lnTo>
                  <a:pt x="4071" y="463"/>
                </a:lnTo>
                <a:lnTo>
                  <a:pt x="4063" y="474"/>
                </a:lnTo>
                <a:lnTo>
                  <a:pt x="4054" y="486"/>
                </a:lnTo>
                <a:lnTo>
                  <a:pt x="4046" y="497"/>
                </a:lnTo>
                <a:lnTo>
                  <a:pt x="4027" y="519"/>
                </a:lnTo>
                <a:lnTo>
                  <a:pt x="4018" y="529"/>
                </a:lnTo>
                <a:lnTo>
                  <a:pt x="4008" y="539"/>
                </a:lnTo>
                <a:lnTo>
                  <a:pt x="3998" y="549"/>
                </a:lnTo>
                <a:lnTo>
                  <a:pt x="3988" y="559"/>
                </a:lnTo>
                <a:lnTo>
                  <a:pt x="3978" y="568"/>
                </a:lnTo>
                <a:lnTo>
                  <a:pt x="3967" y="577"/>
                </a:lnTo>
                <a:lnTo>
                  <a:pt x="3945" y="594"/>
                </a:lnTo>
                <a:lnTo>
                  <a:pt x="3923" y="611"/>
                </a:lnTo>
                <a:lnTo>
                  <a:pt x="3911" y="619"/>
                </a:lnTo>
                <a:lnTo>
                  <a:pt x="3899" y="626"/>
                </a:lnTo>
                <a:lnTo>
                  <a:pt x="3887" y="633"/>
                </a:lnTo>
                <a:lnTo>
                  <a:pt x="3875" y="640"/>
                </a:lnTo>
                <a:lnTo>
                  <a:pt x="3850" y="653"/>
                </a:lnTo>
                <a:lnTo>
                  <a:pt x="3838" y="659"/>
                </a:lnTo>
                <a:lnTo>
                  <a:pt x="3825" y="665"/>
                </a:lnTo>
                <a:lnTo>
                  <a:pt x="3812" y="670"/>
                </a:lnTo>
                <a:lnTo>
                  <a:pt x="3799" y="676"/>
                </a:lnTo>
                <a:lnTo>
                  <a:pt x="3785" y="680"/>
                </a:lnTo>
                <a:lnTo>
                  <a:pt x="3772" y="685"/>
                </a:lnTo>
                <a:lnTo>
                  <a:pt x="3744" y="693"/>
                </a:lnTo>
                <a:lnTo>
                  <a:pt x="3731" y="696"/>
                </a:lnTo>
                <a:lnTo>
                  <a:pt x="3717" y="699"/>
                </a:lnTo>
                <a:lnTo>
                  <a:pt x="3688" y="705"/>
                </a:lnTo>
                <a:lnTo>
                  <a:pt x="3659" y="708"/>
                </a:lnTo>
                <a:lnTo>
                  <a:pt x="3630" y="711"/>
                </a:lnTo>
                <a:lnTo>
                  <a:pt x="3600" y="711"/>
                </a:lnTo>
                <a:lnTo>
                  <a:pt x="3570" y="711"/>
                </a:lnTo>
                <a:lnTo>
                  <a:pt x="3555" y="710"/>
                </a:lnTo>
                <a:lnTo>
                  <a:pt x="3541" y="708"/>
                </a:lnTo>
                <a:lnTo>
                  <a:pt x="3527" y="707"/>
                </a:lnTo>
                <a:lnTo>
                  <a:pt x="3512" y="705"/>
                </a:lnTo>
                <a:lnTo>
                  <a:pt x="3484" y="700"/>
                </a:lnTo>
                <a:lnTo>
                  <a:pt x="3470" y="696"/>
                </a:lnTo>
                <a:lnTo>
                  <a:pt x="3457" y="693"/>
                </a:lnTo>
                <a:lnTo>
                  <a:pt x="3429" y="685"/>
                </a:lnTo>
                <a:lnTo>
                  <a:pt x="3416" y="681"/>
                </a:lnTo>
                <a:lnTo>
                  <a:pt x="3403" y="676"/>
                </a:lnTo>
                <a:lnTo>
                  <a:pt x="3390" y="671"/>
                </a:lnTo>
                <a:lnTo>
                  <a:pt x="3377" y="666"/>
                </a:lnTo>
                <a:lnTo>
                  <a:pt x="3351" y="654"/>
                </a:lnTo>
                <a:lnTo>
                  <a:pt x="3327" y="641"/>
                </a:lnTo>
                <a:lnTo>
                  <a:pt x="3315" y="634"/>
                </a:lnTo>
                <a:lnTo>
                  <a:pt x="3303" y="627"/>
                </a:lnTo>
                <a:lnTo>
                  <a:pt x="3291" y="620"/>
                </a:lnTo>
                <a:lnTo>
                  <a:pt x="3279" y="612"/>
                </a:lnTo>
                <a:lnTo>
                  <a:pt x="3268" y="604"/>
                </a:lnTo>
                <a:lnTo>
                  <a:pt x="3257" y="596"/>
                </a:lnTo>
                <a:lnTo>
                  <a:pt x="3235" y="579"/>
                </a:lnTo>
                <a:lnTo>
                  <a:pt x="3214" y="561"/>
                </a:lnTo>
                <a:lnTo>
                  <a:pt x="3194" y="541"/>
                </a:lnTo>
                <a:lnTo>
                  <a:pt x="3185" y="531"/>
                </a:lnTo>
                <a:lnTo>
                  <a:pt x="3175" y="521"/>
                </a:lnTo>
                <a:lnTo>
                  <a:pt x="3166" y="511"/>
                </a:lnTo>
                <a:lnTo>
                  <a:pt x="3157" y="500"/>
                </a:lnTo>
                <a:lnTo>
                  <a:pt x="3140" y="477"/>
                </a:lnTo>
                <a:lnTo>
                  <a:pt x="3124" y="455"/>
                </a:lnTo>
                <a:lnTo>
                  <a:pt x="3116" y="443"/>
                </a:lnTo>
                <a:lnTo>
                  <a:pt x="3109" y="431"/>
                </a:lnTo>
                <a:lnTo>
                  <a:pt x="3095" y="407"/>
                </a:lnTo>
                <a:lnTo>
                  <a:pt x="3082" y="382"/>
                </a:lnTo>
                <a:lnTo>
                  <a:pt x="3070" y="356"/>
                </a:lnTo>
                <a:lnTo>
                  <a:pt x="3060" y="330"/>
                </a:lnTo>
                <a:lnTo>
                  <a:pt x="3055" y="316"/>
                </a:lnTo>
                <a:lnTo>
                  <a:pt x="3050" y="303"/>
                </a:lnTo>
                <a:lnTo>
                  <a:pt x="3046" y="289"/>
                </a:lnTo>
                <a:lnTo>
                  <a:pt x="3042" y="275"/>
                </a:lnTo>
                <a:lnTo>
                  <a:pt x="3036" y="247"/>
                </a:lnTo>
                <a:lnTo>
                  <a:pt x="3030" y="218"/>
                </a:lnTo>
                <a:lnTo>
                  <a:pt x="3028" y="204"/>
                </a:lnTo>
                <a:lnTo>
                  <a:pt x="3026" y="189"/>
                </a:lnTo>
                <a:lnTo>
                  <a:pt x="3024" y="160"/>
                </a:lnTo>
                <a:lnTo>
                  <a:pt x="3023" y="145"/>
                </a:lnTo>
                <a:lnTo>
                  <a:pt x="3022" y="130"/>
                </a:lnTo>
                <a:lnTo>
                  <a:pt x="3023" y="121"/>
                </a:lnTo>
                <a:lnTo>
                  <a:pt x="3022" y="109"/>
                </a:lnTo>
                <a:lnTo>
                  <a:pt x="3020" y="97"/>
                </a:lnTo>
                <a:lnTo>
                  <a:pt x="3019" y="91"/>
                </a:lnTo>
                <a:lnTo>
                  <a:pt x="3018" y="85"/>
                </a:lnTo>
                <a:lnTo>
                  <a:pt x="3014" y="74"/>
                </a:lnTo>
                <a:lnTo>
                  <a:pt x="3009" y="63"/>
                </a:lnTo>
                <a:lnTo>
                  <a:pt x="3006" y="58"/>
                </a:lnTo>
                <a:lnTo>
                  <a:pt x="3003" y="54"/>
                </a:lnTo>
                <a:lnTo>
                  <a:pt x="2999" y="49"/>
                </a:lnTo>
                <a:lnTo>
                  <a:pt x="2996" y="44"/>
                </a:lnTo>
                <a:lnTo>
                  <a:pt x="2988" y="36"/>
                </a:lnTo>
                <a:lnTo>
                  <a:pt x="2980" y="28"/>
                </a:lnTo>
                <a:lnTo>
                  <a:pt x="2971" y="21"/>
                </a:lnTo>
                <a:lnTo>
                  <a:pt x="2961" y="15"/>
                </a:lnTo>
                <a:lnTo>
                  <a:pt x="2951" y="10"/>
                </a:lnTo>
                <a:lnTo>
                  <a:pt x="2945" y="8"/>
                </a:lnTo>
                <a:lnTo>
                  <a:pt x="2940" y="6"/>
                </a:lnTo>
                <a:lnTo>
                  <a:pt x="2929" y="3"/>
                </a:lnTo>
                <a:lnTo>
                  <a:pt x="2923" y="2"/>
                </a:lnTo>
                <a:lnTo>
                  <a:pt x="2917" y="1"/>
                </a:lnTo>
                <a:lnTo>
                  <a:pt x="2911" y="1"/>
                </a:lnTo>
                <a:lnTo>
                  <a:pt x="2905" y="0"/>
                </a:lnTo>
                <a:lnTo>
                  <a:pt x="2904" y="1"/>
                </a:lnTo>
                <a:lnTo>
                  <a:pt x="2903" y="0"/>
                </a:lnTo>
                <a:lnTo>
                  <a:pt x="2891" y="1"/>
                </a:lnTo>
                <a:lnTo>
                  <a:pt x="2880" y="3"/>
                </a:lnTo>
                <a:lnTo>
                  <a:pt x="2868" y="6"/>
                </a:lnTo>
                <a:lnTo>
                  <a:pt x="2857" y="10"/>
                </a:lnTo>
                <a:lnTo>
                  <a:pt x="2847" y="15"/>
                </a:lnTo>
                <a:lnTo>
                  <a:pt x="2837" y="21"/>
                </a:lnTo>
                <a:lnTo>
                  <a:pt x="2833" y="24"/>
                </a:lnTo>
                <a:lnTo>
                  <a:pt x="2828" y="28"/>
                </a:lnTo>
                <a:lnTo>
                  <a:pt x="2820" y="36"/>
                </a:lnTo>
                <a:lnTo>
                  <a:pt x="2816" y="40"/>
                </a:lnTo>
                <a:lnTo>
                  <a:pt x="2812" y="44"/>
                </a:lnTo>
                <a:lnTo>
                  <a:pt x="2809" y="49"/>
                </a:lnTo>
                <a:lnTo>
                  <a:pt x="2806" y="54"/>
                </a:lnTo>
                <a:lnTo>
                  <a:pt x="2800" y="63"/>
                </a:lnTo>
                <a:lnTo>
                  <a:pt x="2795" y="74"/>
                </a:lnTo>
                <a:lnTo>
                  <a:pt x="2791" y="85"/>
                </a:lnTo>
                <a:lnTo>
                  <a:pt x="2788" y="97"/>
                </a:lnTo>
                <a:lnTo>
                  <a:pt x="2787" y="102"/>
                </a:lnTo>
                <a:lnTo>
                  <a:pt x="2786" y="109"/>
                </a:lnTo>
                <a:lnTo>
                  <a:pt x="2786" y="115"/>
                </a:lnTo>
                <a:lnTo>
                  <a:pt x="2785" y="121"/>
                </a:lnTo>
                <a:lnTo>
                  <a:pt x="2786" y="130"/>
                </a:lnTo>
                <a:lnTo>
                  <a:pt x="2785" y="145"/>
                </a:lnTo>
                <a:lnTo>
                  <a:pt x="2785" y="160"/>
                </a:lnTo>
                <a:lnTo>
                  <a:pt x="2783" y="175"/>
                </a:lnTo>
                <a:lnTo>
                  <a:pt x="2782" y="189"/>
                </a:lnTo>
                <a:lnTo>
                  <a:pt x="2780" y="204"/>
                </a:lnTo>
                <a:lnTo>
                  <a:pt x="2778" y="218"/>
                </a:lnTo>
                <a:lnTo>
                  <a:pt x="2775" y="233"/>
                </a:lnTo>
                <a:lnTo>
                  <a:pt x="2773" y="247"/>
                </a:lnTo>
                <a:lnTo>
                  <a:pt x="2769" y="261"/>
                </a:lnTo>
                <a:lnTo>
                  <a:pt x="2766" y="275"/>
                </a:lnTo>
                <a:lnTo>
                  <a:pt x="2758" y="303"/>
                </a:lnTo>
                <a:lnTo>
                  <a:pt x="2748" y="330"/>
                </a:lnTo>
                <a:lnTo>
                  <a:pt x="2743" y="343"/>
                </a:lnTo>
                <a:lnTo>
                  <a:pt x="2738" y="356"/>
                </a:lnTo>
                <a:lnTo>
                  <a:pt x="2732" y="369"/>
                </a:lnTo>
                <a:lnTo>
                  <a:pt x="2726" y="382"/>
                </a:lnTo>
                <a:lnTo>
                  <a:pt x="2720" y="394"/>
                </a:lnTo>
                <a:lnTo>
                  <a:pt x="2713" y="407"/>
                </a:lnTo>
                <a:lnTo>
                  <a:pt x="2699" y="431"/>
                </a:lnTo>
                <a:lnTo>
                  <a:pt x="2692" y="443"/>
                </a:lnTo>
                <a:lnTo>
                  <a:pt x="2684" y="455"/>
                </a:lnTo>
                <a:lnTo>
                  <a:pt x="2676" y="466"/>
                </a:lnTo>
                <a:lnTo>
                  <a:pt x="2668" y="477"/>
                </a:lnTo>
                <a:lnTo>
                  <a:pt x="2660" y="489"/>
                </a:lnTo>
                <a:lnTo>
                  <a:pt x="2651" y="500"/>
                </a:lnTo>
                <a:lnTo>
                  <a:pt x="2642" y="511"/>
                </a:lnTo>
                <a:lnTo>
                  <a:pt x="2633" y="521"/>
                </a:lnTo>
                <a:lnTo>
                  <a:pt x="2614" y="541"/>
                </a:lnTo>
                <a:lnTo>
                  <a:pt x="2594" y="561"/>
                </a:lnTo>
                <a:lnTo>
                  <a:pt x="2573" y="579"/>
                </a:lnTo>
                <a:lnTo>
                  <a:pt x="2562" y="588"/>
                </a:lnTo>
                <a:lnTo>
                  <a:pt x="2551" y="596"/>
                </a:lnTo>
                <a:lnTo>
                  <a:pt x="2540" y="604"/>
                </a:lnTo>
                <a:lnTo>
                  <a:pt x="2529" y="612"/>
                </a:lnTo>
                <a:lnTo>
                  <a:pt x="2505" y="627"/>
                </a:lnTo>
                <a:lnTo>
                  <a:pt x="2481" y="641"/>
                </a:lnTo>
                <a:lnTo>
                  <a:pt x="2469" y="648"/>
                </a:lnTo>
                <a:lnTo>
                  <a:pt x="2457" y="654"/>
                </a:lnTo>
                <a:lnTo>
                  <a:pt x="2444" y="660"/>
                </a:lnTo>
                <a:lnTo>
                  <a:pt x="2431" y="666"/>
                </a:lnTo>
                <a:lnTo>
                  <a:pt x="2418" y="671"/>
                </a:lnTo>
                <a:lnTo>
                  <a:pt x="2405" y="676"/>
                </a:lnTo>
                <a:lnTo>
                  <a:pt x="2379" y="685"/>
                </a:lnTo>
                <a:lnTo>
                  <a:pt x="2365" y="689"/>
                </a:lnTo>
                <a:lnTo>
                  <a:pt x="2352" y="693"/>
                </a:lnTo>
                <a:lnTo>
                  <a:pt x="2338" y="696"/>
                </a:lnTo>
                <a:lnTo>
                  <a:pt x="2324" y="700"/>
                </a:lnTo>
                <a:lnTo>
                  <a:pt x="2310" y="702"/>
                </a:lnTo>
                <a:lnTo>
                  <a:pt x="2296" y="705"/>
                </a:lnTo>
                <a:lnTo>
                  <a:pt x="2267" y="708"/>
                </a:lnTo>
                <a:lnTo>
                  <a:pt x="2253" y="710"/>
                </a:lnTo>
                <a:lnTo>
                  <a:pt x="2238" y="711"/>
                </a:lnTo>
                <a:lnTo>
                  <a:pt x="2209" y="711"/>
                </a:lnTo>
                <a:lnTo>
                  <a:pt x="2179" y="711"/>
                </a:lnTo>
                <a:lnTo>
                  <a:pt x="2149" y="708"/>
                </a:lnTo>
                <a:lnTo>
                  <a:pt x="2120" y="704"/>
                </a:lnTo>
                <a:lnTo>
                  <a:pt x="2091" y="699"/>
                </a:lnTo>
                <a:lnTo>
                  <a:pt x="2064" y="693"/>
                </a:lnTo>
                <a:lnTo>
                  <a:pt x="2050" y="689"/>
                </a:lnTo>
                <a:lnTo>
                  <a:pt x="2036" y="685"/>
                </a:lnTo>
                <a:lnTo>
                  <a:pt x="2023" y="680"/>
                </a:lnTo>
                <a:lnTo>
                  <a:pt x="2009" y="675"/>
                </a:lnTo>
                <a:lnTo>
                  <a:pt x="1983" y="665"/>
                </a:lnTo>
                <a:lnTo>
                  <a:pt x="1957" y="653"/>
                </a:lnTo>
                <a:lnTo>
                  <a:pt x="1933" y="640"/>
                </a:lnTo>
                <a:lnTo>
                  <a:pt x="1920" y="633"/>
                </a:lnTo>
                <a:lnTo>
                  <a:pt x="1908" y="626"/>
                </a:lnTo>
                <a:lnTo>
                  <a:pt x="1885" y="610"/>
                </a:lnTo>
                <a:lnTo>
                  <a:pt x="1873" y="602"/>
                </a:lnTo>
                <a:lnTo>
                  <a:pt x="1862" y="594"/>
                </a:lnTo>
                <a:lnTo>
                  <a:pt x="1851" y="585"/>
                </a:lnTo>
                <a:lnTo>
                  <a:pt x="1840" y="577"/>
                </a:lnTo>
                <a:lnTo>
                  <a:pt x="1830" y="567"/>
                </a:lnTo>
                <a:lnTo>
                  <a:pt x="1819" y="558"/>
                </a:lnTo>
                <a:lnTo>
                  <a:pt x="1809" y="548"/>
                </a:lnTo>
                <a:lnTo>
                  <a:pt x="1799" y="538"/>
                </a:lnTo>
                <a:lnTo>
                  <a:pt x="1780" y="518"/>
                </a:lnTo>
                <a:lnTo>
                  <a:pt x="1771" y="507"/>
                </a:lnTo>
                <a:lnTo>
                  <a:pt x="1762" y="497"/>
                </a:lnTo>
                <a:lnTo>
                  <a:pt x="1753" y="486"/>
                </a:lnTo>
                <a:lnTo>
                  <a:pt x="1745" y="473"/>
                </a:lnTo>
                <a:lnTo>
                  <a:pt x="1729" y="450"/>
                </a:lnTo>
                <a:lnTo>
                  <a:pt x="1721" y="438"/>
                </a:lnTo>
                <a:lnTo>
                  <a:pt x="1714" y="426"/>
                </a:lnTo>
                <a:lnTo>
                  <a:pt x="1700" y="402"/>
                </a:lnTo>
                <a:lnTo>
                  <a:pt x="1693" y="389"/>
                </a:lnTo>
                <a:lnTo>
                  <a:pt x="1687" y="376"/>
                </a:lnTo>
                <a:lnTo>
                  <a:pt x="1681" y="363"/>
                </a:lnTo>
                <a:lnTo>
                  <a:pt x="1675" y="350"/>
                </a:lnTo>
                <a:lnTo>
                  <a:pt x="1670" y="337"/>
                </a:lnTo>
                <a:lnTo>
                  <a:pt x="1665" y="323"/>
                </a:lnTo>
                <a:lnTo>
                  <a:pt x="1656" y="296"/>
                </a:lnTo>
                <a:lnTo>
                  <a:pt x="1652" y="282"/>
                </a:lnTo>
                <a:lnTo>
                  <a:pt x="1648" y="268"/>
                </a:lnTo>
                <a:lnTo>
                  <a:pt x="1645" y="254"/>
                </a:lnTo>
                <a:lnTo>
                  <a:pt x="1642" y="240"/>
                </a:lnTo>
                <a:lnTo>
                  <a:pt x="1639" y="225"/>
                </a:lnTo>
                <a:lnTo>
                  <a:pt x="1636" y="211"/>
                </a:lnTo>
                <a:lnTo>
                  <a:pt x="1634" y="196"/>
                </a:lnTo>
                <a:lnTo>
                  <a:pt x="1633" y="181"/>
                </a:lnTo>
                <a:lnTo>
                  <a:pt x="1631" y="166"/>
                </a:lnTo>
                <a:lnTo>
                  <a:pt x="1631" y="151"/>
                </a:lnTo>
                <a:lnTo>
                  <a:pt x="1630" y="121"/>
                </a:lnTo>
                <a:lnTo>
                  <a:pt x="1629" y="109"/>
                </a:lnTo>
                <a:lnTo>
                  <a:pt x="1627" y="97"/>
                </a:lnTo>
                <a:lnTo>
                  <a:pt x="1626" y="91"/>
                </a:lnTo>
                <a:lnTo>
                  <a:pt x="1624" y="85"/>
                </a:lnTo>
                <a:lnTo>
                  <a:pt x="1621" y="74"/>
                </a:lnTo>
                <a:lnTo>
                  <a:pt x="1616" y="63"/>
                </a:lnTo>
                <a:lnTo>
                  <a:pt x="1613" y="58"/>
                </a:lnTo>
                <a:lnTo>
                  <a:pt x="1610" y="54"/>
                </a:lnTo>
                <a:lnTo>
                  <a:pt x="1606" y="49"/>
                </a:lnTo>
                <a:lnTo>
                  <a:pt x="1603" y="44"/>
                </a:lnTo>
                <a:lnTo>
                  <a:pt x="1595" y="36"/>
                </a:lnTo>
                <a:lnTo>
                  <a:pt x="1587" y="28"/>
                </a:lnTo>
                <a:lnTo>
                  <a:pt x="1578" y="21"/>
                </a:lnTo>
                <a:lnTo>
                  <a:pt x="1568" y="15"/>
                </a:lnTo>
                <a:lnTo>
                  <a:pt x="1558" y="10"/>
                </a:lnTo>
                <a:lnTo>
                  <a:pt x="1552" y="8"/>
                </a:lnTo>
                <a:lnTo>
                  <a:pt x="1547" y="6"/>
                </a:lnTo>
                <a:lnTo>
                  <a:pt x="1536" y="3"/>
                </a:lnTo>
                <a:lnTo>
                  <a:pt x="1530" y="2"/>
                </a:lnTo>
                <a:lnTo>
                  <a:pt x="1524" y="1"/>
                </a:lnTo>
                <a:lnTo>
                  <a:pt x="1518" y="1"/>
                </a:lnTo>
                <a:lnTo>
                  <a:pt x="1512" y="0"/>
                </a:lnTo>
                <a:lnTo>
                  <a:pt x="1512" y="1"/>
                </a:lnTo>
                <a:lnTo>
                  <a:pt x="1511" y="0"/>
                </a:lnTo>
                <a:lnTo>
                  <a:pt x="1499" y="1"/>
                </a:lnTo>
                <a:lnTo>
                  <a:pt x="1487" y="3"/>
                </a:lnTo>
                <a:lnTo>
                  <a:pt x="1476" y="6"/>
                </a:lnTo>
                <a:lnTo>
                  <a:pt x="1465" y="10"/>
                </a:lnTo>
                <a:lnTo>
                  <a:pt x="1455" y="15"/>
                </a:lnTo>
                <a:lnTo>
                  <a:pt x="1445" y="21"/>
                </a:lnTo>
                <a:lnTo>
                  <a:pt x="1441" y="24"/>
                </a:lnTo>
                <a:lnTo>
                  <a:pt x="1436" y="28"/>
                </a:lnTo>
                <a:lnTo>
                  <a:pt x="1428" y="36"/>
                </a:lnTo>
                <a:lnTo>
                  <a:pt x="1424" y="40"/>
                </a:lnTo>
                <a:lnTo>
                  <a:pt x="1420" y="44"/>
                </a:lnTo>
                <a:lnTo>
                  <a:pt x="1417" y="49"/>
                </a:lnTo>
                <a:lnTo>
                  <a:pt x="1413" y="54"/>
                </a:lnTo>
                <a:lnTo>
                  <a:pt x="1407" y="63"/>
                </a:lnTo>
                <a:lnTo>
                  <a:pt x="1402" y="74"/>
                </a:lnTo>
                <a:lnTo>
                  <a:pt x="1398" y="85"/>
                </a:lnTo>
                <a:lnTo>
                  <a:pt x="1396" y="97"/>
                </a:lnTo>
                <a:lnTo>
                  <a:pt x="1394" y="102"/>
                </a:lnTo>
                <a:lnTo>
                  <a:pt x="1394" y="109"/>
                </a:lnTo>
                <a:lnTo>
                  <a:pt x="1393" y="115"/>
                </a:lnTo>
                <a:lnTo>
                  <a:pt x="1393" y="121"/>
                </a:lnTo>
                <a:lnTo>
                  <a:pt x="1393" y="136"/>
                </a:lnTo>
                <a:lnTo>
                  <a:pt x="1392" y="151"/>
                </a:lnTo>
                <a:lnTo>
                  <a:pt x="1390" y="181"/>
                </a:lnTo>
                <a:lnTo>
                  <a:pt x="1388" y="196"/>
                </a:lnTo>
                <a:lnTo>
                  <a:pt x="1386" y="211"/>
                </a:lnTo>
                <a:lnTo>
                  <a:pt x="1381" y="240"/>
                </a:lnTo>
                <a:lnTo>
                  <a:pt x="1378" y="254"/>
                </a:lnTo>
                <a:lnTo>
                  <a:pt x="1375" y="268"/>
                </a:lnTo>
                <a:lnTo>
                  <a:pt x="1367" y="296"/>
                </a:lnTo>
                <a:lnTo>
                  <a:pt x="1363" y="310"/>
                </a:lnTo>
                <a:lnTo>
                  <a:pt x="1358" y="323"/>
                </a:lnTo>
                <a:lnTo>
                  <a:pt x="1348" y="350"/>
                </a:lnTo>
                <a:lnTo>
                  <a:pt x="1336" y="376"/>
                </a:lnTo>
                <a:lnTo>
                  <a:pt x="1323" y="402"/>
                </a:lnTo>
                <a:lnTo>
                  <a:pt x="1316" y="414"/>
                </a:lnTo>
                <a:lnTo>
                  <a:pt x="1309" y="426"/>
                </a:lnTo>
                <a:lnTo>
                  <a:pt x="1294" y="450"/>
                </a:lnTo>
                <a:lnTo>
                  <a:pt x="1286" y="462"/>
                </a:lnTo>
                <a:lnTo>
                  <a:pt x="1278" y="473"/>
                </a:lnTo>
                <a:lnTo>
                  <a:pt x="1270" y="486"/>
                </a:lnTo>
                <a:lnTo>
                  <a:pt x="1261" y="497"/>
                </a:lnTo>
                <a:lnTo>
                  <a:pt x="1243" y="518"/>
                </a:lnTo>
                <a:lnTo>
                  <a:pt x="1233" y="528"/>
                </a:lnTo>
                <a:lnTo>
                  <a:pt x="1224" y="538"/>
                </a:lnTo>
                <a:lnTo>
                  <a:pt x="1214" y="548"/>
                </a:lnTo>
                <a:lnTo>
                  <a:pt x="1204" y="558"/>
                </a:lnTo>
                <a:lnTo>
                  <a:pt x="1193" y="567"/>
                </a:lnTo>
                <a:lnTo>
                  <a:pt x="1183" y="577"/>
                </a:lnTo>
                <a:lnTo>
                  <a:pt x="1161" y="594"/>
                </a:lnTo>
                <a:lnTo>
                  <a:pt x="1150" y="602"/>
                </a:lnTo>
                <a:lnTo>
                  <a:pt x="1138" y="610"/>
                </a:lnTo>
                <a:lnTo>
                  <a:pt x="1126" y="618"/>
                </a:lnTo>
                <a:lnTo>
                  <a:pt x="1115" y="626"/>
                </a:lnTo>
                <a:lnTo>
                  <a:pt x="1103" y="633"/>
                </a:lnTo>
                <a:lnTo>
                  <a:pt x="1090" y="640"/>
                </a:lnTo>
                <a:lnTo>
                  <a:pt x="1078" y="647"/>
                </a:lnTo>
                <a:lnTo>
                  <a:pt x="1066" y="653"/>
                </a:lnTo>
                <a:lnTo>
                  <a:pt x="1053" y="659"/>
                </a:lnTo>
                <a:lnTo>
                  <a:pt x="1040" y="665"/>
                </a:lnTo>
                <a:lnTo>
                  <a:pt x="1014" y="675"/>
                </a:lnTo>
                <a:lnTo>
                  <a:pt x="1000" y="680"/>
                </a:lnTo>
                <a:lnTo>
                  <a:pt x="987" y="685"/>
                </a:lnTo>
                <a:lnTo>
                  <a:pt x="959" y="693"/>
                </a:lnTo>
                <a:lnTo>
                  <a:pt x="946" y="696"/>
                </a:lnTo>
                <a:lnTo>
                  <a:pt x="931" y="699"/>
                </a:lnTo>
                <a:lnTo>
                  <a:pt x="903" y="704"/>
                </a:lnTo>
                <a:lnTo>
                  <a:pt x="889" y="707"/>
                </a:lnTo>
                <a:lnTo>
                  <a:pt x="874" y="708"/>
                </a:lnTo>
                <a:lnTo>
                  <a:pt x="845" y="711"/>
                </a:lnTo>
                <a:lnTo>
                  <a:pt x="815" y="711"/>
                </a:lnTo>
                <a:lnTo>
                  <a:pt x="785" y="711"/>
                </a:lnTo>
                <a:lnTo>
                  <a:pt x="756" y="708"/>
                </a:lnTo>
                <a:lnTo>
                  <a:pt x="727" y="704"/>
                </a:lnTo>
                <a:lnTo>
                  <a:pt x="698" y="699"/>
                </a:lnTo>
                <a:lnTo>
                  <a:pt x="670" y="693"/>
                </a:lnTo>
                <a:lnTo>
                  <a:pt x="656" y="689"/>
                </a:lnTo>
                <a:lnTo>
                  <a:pt x="642" y="685"/>
                </a:lnTo>
                <a:lnTo>
                  <a:pt x="629" y="680"/>
                </a:lnTo>
                <a:lnTo>
                  <a:pt x="616" y="675"/>
                </a:lnTo>
                <a:lnTo>
                  <a:pt x="589" y="665"/>
                </a:lnTo>
                <a:lnTo>
                  <a:pt x="564" y="653"/>
                </a:lnTo>
                <a:lnTo>
                  <a:pt x="539" y="640"/>
                </a:lnTo>
                <a:lnTo>
                  <a:pt x="527" y="633"/>
                </a:lnTo>
                <a:lnTo>
                  <a:pt x="515" y="626"/>
                </a:lnTo>
                <a:lnTo>
                  <a:pt x="491" y="610"/>
                </a:lnTo>
                <a:lnTo>
                  <a:pt x="480" y="602"/>
                </a:lnTo>
                <a:lnTo>
                  <a:pt x="469" y="594"/>
                </a:lnTo>
                <a:lnTo>
                  <a:pt x="458" y="585"/>
                </a:lnTo>
                <a:lnTo>
                  <a:pt x="447" y="577"/>
                </a:lnTo>
                <a:lnTo>
                  <a:pt x="436" y="567"/>
                </a:lnTo>
                <a:lnTo>
                  <a:pt x="426" y="558"/>
                </a:lnTo>
                <a:lnTo>
                  <a:pt x="416" y="548"/>
                </a:lnTo>
                <a:lnTo>
                  <a:pt x="406" y="538"/>
                </a:lnTo>
                <a:lnTo>
                  <a:pt x="387" y="518"/>
                </a:lnTo>
                <a:lnTo>
                  <a:pt x="377" y="507"/>
                </a:lnTo>
                <a:lnTo>
                  <a:pt x="368" y="497"/>
                </a:lnTo>
                <a:lnTo>
                  <a:pt x="360" y="486"/>
                </a:lnTo>
                <a:lnTo>
                  <a:pt x="351" y="473"/>
                </a:lnTo>
                <a:lnTo>
                  <a:pt x="335" y="450"/>
                </a:lnTo>
                <a:lnTo>
                  <a:pt x="327" y="438"/>
                </a:lnTo>
                <a:lnTo>
                  <a:pt x="320" y="426"/>
                </a:lnTo>
                <a:lnTo>
                  <a:pt x="306" y="402"/>
                </a:lnTo>
                <a:lnTo>
                  <a:pt x="300" y="389"/>
                </a:lnTo>
                <a:lnTo>
                  <a:pt x="293" y="376"/>
                </a:lnTo>
                <a:lnTo>
                  <a:pt x="287" y="363"/>
                </a:lnTo>
                <a:lnTo>
                  <a:pt x="282" y="350"/>
                </a:lnTo>
                <a:lnTo>
                  <a:pt x="276" y="337"/>
                </a:lnTo>
                <a:lnTo>
                  <a:pt x="271" y="323"/>
                </a:lnTo>
                <a:lnTo>
                  <a:pt x="262" y="296"/>
                </a:lnTo>
                <a:lnTo>
                  <a:pt x="258" y="282"/>
                </a:lnTo>
                <a:lnTo>
                  <a:pt x="254" y="268"/>
                </a:lnTo>
                <a:lnTo>
                  <a:pt x="251" y="254"/>
                </a:lnTo>
                <a:lnTo>
                  <a:pt x="248" y="240"/>
                </a:lnTo>
                <a:lnTo>
                  <a:pt x="245" y="225"/>
                </a:lnTo>
                <a:lnTo>
                  <a:pt x="243" y="211"/>
                </a:lnTo>
                <a:lnTo>
                  <a:pt x="241" y="196"/>
                </a:lnTo>
                <a:lnTo>
                  <a:pt x="239" y="181"/>
                </a:lnTo>
                <a:lnTo>
                  <a:pt x="238" y="166"/>
                </a:lnTo>
                <a:lnTo>
                  <a:pt x="237" y="151"/>
                </a:lnTo>
                <a:lnTo>
                  <a:pt x="236" y="121"/>
                </a:lnTo>
                <a:lnTo>
                  <a:pt x="236" y="109"/>
                </a:lnTo>
                <a:lnTo>
                  <a:pt x="234" y="97"/>
                </a:lnTo>
                <a:lnTo>
                  <a:pt x="232" y="91"/>
                </a:lnTo>
                <a:lnTo>
                  <a:pt x="231" y="85"/>
                </a:lnTo>
                <a:lnTo>
                  <a:pt x="227" y="74"/>
                </a:lnTo>
                <a:lnTo>
                  <a:pt x="222" y="63"/>
                </a:lnTo>
                <a:lnTo>
                  <a:pt x="219" y="58"/>
                </a:lnTo>
                <a:lnTo>
                  <a:pt x="216" y="54"/>
                </a:lnTo>
                <a:lnTo>
                  <a:pt x="213" y="49"/>
                </a:lnTo>
                <a:lnTo>
                  <a:pt x="209" y="44"/>
                </a:lnTo>
                <a:lnTo>
                  <a:pt x="202" y="36"/>
                </a:lnTo>
                <a:lnTo>
                  <a:pt x="193" y="28"/>
                </a:lnTo>
                <a:lnTo>
                  <a:pt x="184" y="21"/>
                </a:lnTo>
                <a:lnTo>
                  <a:pt x="174" y="15"/>
                </a:lnTo>
                <a:lnTo>
                  <a:pt x="164" y="10"/>
                </a:lnTo>
                <a:lnTo>
                  <a:pt x="159" y="8"/>
                </a:lnTo>
                <a:lnTo>
                  <a:pt x="153" y="6"/>
                </a:lnTo>
                <a:lnTo>
                  <a:pt x="142" y="3"/>
                </a:lnTo>
                <a:lnTo>
                  <a:pt x="136" y="2"/>
                </a:lnTo>
                <a:lnTo>
                  <a:pt x="130" y="1"/>
                </a:lnTo>
                <a:lnTo>
                  <a:pt x="124" y="1"/>
                </a:lnTo>
                <a:lnTo>
                  <a:pt x="118" y="0"/>
                </a:lnTo>
                <a:lnTo>
                  <a:pt x="106" y="1"/>
                </a:lnTo>
                <a:lnTo>
                  <a:pt x="94" y="3"/>
                </a:lnTo>
                <a:lnTo>
                  <a:pt x="83" y="6"/>
                </a:lnTo>
                <a:lnTo>
                  <a:pt x="72" y="10"/>
                </a:lnTo>
                <a:lnTo>
                  <a:pt x="62" y="15"/>
                </a:lnTo>
                <a:lnTo>
                  <a:pt x="52" y="21"/>
                </a:lnTo>
                <a:lnTo>
                  <a:pt x="48" y="24"/>
                </a:lnTo>
                <a:lnTo>
                  <a:pt x="43" y="28"/>
                </a:lnTo>
                <a:lnTo>
                  <a:pt x="35" y="36"/>
                </a:lnTo>
                <a:lnTo>
                  <a:pt x="31" y="40"/>
                </a:lnTo>
                <a:lnTo>
                  <a:pt x="27" y="44"/>
                </a:lnTo>
                <a:lnTo>
                  <a:pt x="24" y="49"/>
                </a:lnTo>
                <a:lnTo>
                  <a:pt x="20" y="54"/>
                </a:lnTo>
                <a:lnTo>
                  <a:pt x="14" y="63"/>
                </a:lnTo>
                <a:lnTo>
                  <a:pt x="9" y="74"/>
                </a:lnTo>
                <a:lnTo>
                  <a:pt x="5" y="85"/>
                </a:lnTo>
                <a:lnTo>
                  <a:pt x="3" y="97"/>
                </a:lnTo>
                <a:lnTo>
                  <a:pt x="1" y="102"/>
                </a:lnTo>
                <a:lnTo>
                  <a:pt x="1" y="109"/>
                </a:lnTo>
                <a:lnTo>
                  <a:pt x="0" y="115"/>
                </a:lnTo>
                <a:lnTo>
                  <a:pt x="0" y="121"/>
                </a:lnTo>
                <a:lnTo>
                  <a:pt x="0" y="142"/>
                </a:lnTo>
                <a:lnTo>
                  <a:pt x="1" y="164"/>
                </a:lnTo>
                <a:lnTo>
                  <a:pt x="3" y="185"/>
                </a:lnTo>
                <a:lnTo>
                  <a:pt x="4" y="206"/>
                </a:lnTo>
                <a:lnTo>
                  <a:pt x="7" y="226"/>
                </a:lnTo>
                <a:lnTo>
                  <a:pt x="10" y="247"/>
                </a:lnTo>
                <a:lnTo>
                  <a:pt x="13" y="268"/>
                </a:lnTo>
                <a:lnTo>
                  <a:pt x="17" y="288"/>
                </a:lnTo>
                <a:lnTo>
                  <a:pt x="21" y="308"/>
                </a:lnTo>
                <a:lnTo>
                  <a:pt x="26" y="328"/>
                </a:lnTo>
                <a:lnTo>
                  <a:pt x="31" y="348"/>
                </a:lnTo>
                <a:lnTo>
                  <a:pt x="37" y="367"/>
                </a:lnTo>
                <a:lnTo>
                  <a:pt x="43" y="387"/>
                </a:lnTo>
                <a:lnTo>
                  <a:pt x="50" y="406"/>
                </a:lnTo>
                <a:lnTo>
                  <a:pt x="57" y="425"/>
                </a:lnTo>
                <a:lnTo>
                  <a:pt x="64" y="444"/>
                </a:lnTo>
                <a:lnTo>
                  <a:pt x="72" y="462"/>
                </a:lnTo>
                <a:lnTo>
                  <a:pt x="81" y="481"/>
                </a:lnTo>
                <a:lnTo>
                  <a:pt x="89" y="499"/>
                </a:lnTo>
                <a:lnTo>
                  <a:pt x="99" y="517"/>
                </a:lnTo>
                <a:lnTo>
                  <a:pt x="108" y="535"/>
                </a:lnTo>
                <a:lnTo>
                  <a:pt x="118" y="552"/>
                </a:lnTo>
                <a:lnTo>
                  <a:pt x="129" y="569"/>
                </a:lnTo>
                <a:lnTo>
                  <a:pt x="139" y="586"/>
                </a:lnTo>
                <a:lnTo>
                  <a:pt x="151" y="602"/>
                </a:lnTo>
                <a:lnTo>
                  <a:pt x="162" y="618"/>
                </a:lnTo>
                <a:lnTo>
                  <a:pt x="174" y="634"/>
                </a:lnTo>
                <a:lnTo>
                  <a:pt x="186" y="650"/>
                </a:lnTo>
                <a:lnTo>
                  <a:pt x="199" y="665"/>
                </a:lnTo>
                <a:lnTo>
                  <a:pt x="212" y="680"/>
                </a:lnTo>
                <a:lnTo>
                  <a:pt x="225" y="694"/>
                </a:lnTo>
                <a:lnTo>
                  <a:pt x="239" y="709"/>
                </a:lnTo>
                <a:lnTo>
                  <a:pt x="253" y="723"/>
                </a:lnTo>
                <a:lnTo>
                  <a:pt x="267" y="736"/>
                </a:lnTo>
                <a:lnTo>
                  <a:pt x="282" y="749"/>
                </a:lnTo>
                <a:lnTo>
                  <a:pt x="297" y="762"/>
                </a:lnTo>
                <a:lnTo>
                  <a:pt x="312" y="775"/>
                </a:lnTo>
                <a:lnTo>
                  <a:pt x="327" y="787"/>
                </a:lnTo>
                <a:lnTo>
                  <a:pt x="343" y="799"/>
                </a:lnTo>
                <a:lnTo>
                  <a:pt x="359" y="810"/>
                </a:lnTo>
                <a:lnTo>
                  <a:pt x="376" y="821"/>
                </a:lnTo>
                <a:lnTo>
                  <a:pt x="392" y="832"/>
                </a:lnTo>
                <a:lnTo>
                  <a:pt x="409" y="842"/>
                </a:lnTo>
                <a:lnTo>
                  <a:pt x="426" y="852"/>
                </a:lnTo>
                <a:lnTo>
                  <a:pt x="444" y="861"/>
                </a:lnTo>
                <a:lnTo>
                  <a:pt x="462" y="870"/>
                </a:lnTo>
                <a:lnTo>
                  <a:pt x="479" y="879"/>
                </a:lnTo>
                <a:lnTo>
                  <a:pt x="498" y="887"/>
                </a:lnTo>
                <a:lnTo>
                  <a:pt x="516" y="894"/>
                </a:lnTo>
                <a:lnTo>
                  <a:pt x="535" y="902"/>
                </a:lnTo>
                <a:lnTo>
                  <a:pt x="553" y="908"/>
                </a:lnTo>
                <a:lnTo>
                  <a:pt x="572" y="915"/>
                </a:lnTo>
                <a:lnTo>
                  <a:pt x="592" y="921"/>
                </a:lnTo>
                <a:lnTo>
                  <a:pt x="611" y="926"/>
                </a:lnTo>
                <a:lnTo>
                  <a:pt x="631" y="931"/>
                </a:lnTo>
                <a:lnTo>
                  <a:pt x="650" y="935"/>
                </a:lnTo>
                <a:lnTo>
                  <a:pt x="670" y="939"/>
                </a:lnTo>
                <a:lnTo>
                  <a:pt x="690" y="943"/>
                </a:lnTo>
                <a:lnTo>
                  <a:pt x="711" y="945"/>
                </a:lnTo>
                <a:lnTo>
                  <a:pt x="732" y="948"/>
                </a:lnTo>
                <a:lnTo>
                  <a:pt x="753" y="950"/>
                </a:lnTo>
                <a:lnTo>
                  <a:pt x="773" y="951"/>
                </a:lnTo>
                <a:lnTo>
                  <a:pt x="794" y="952"/>
                </a:lnTo>
                <a:lnTo>
                  <a:pt x="815" y="952"/>
                </a:lnTo>
                <a:lnTo>
                  <a:pt x="843" y="952"/>
                </a:lnTo>
                <a:lnTo>
                  <a:pt x="856" y="951"/>
                </a:lnTo>
                <a:lnTo>
                  <a:pt x="870" y="950"/>
                </a:lnTo>
                <a:lnTo>
                  <a:pt x="897" y="948"/>
                </a:lnTo>
                <a:lnTo>
                  <a:pt x="924" y="945"/>
                </a:lnTo>
                <a:lnTo>
                  <a:pt x="951" y="941"/>
                </a:lnTo>
                <a:lnTo>
                  <a:pt x="977" y="936"/>
                </a:lnTo>
                <a:lnTo>
                  <a:pt x="1003" y="930"/>
                </a:lnTo>
                <a:lnTo>
                  <a:pt x="1028" y="923"/>
                </a:lnTo>
                <a:lnTo>
                  <a:pt x="1041" y="919"/>
                </a:lnTo>
                <a:lnTo>
                  <a:pt x="1054" y="916"/>
                </a:lnTo>
                <a:lnTo>
                  <a:pt x="1079" y="907"/>
                </a:lnTo>
                <a:lnTo>
                  <a:pt x="1103" y="898"/>
                </a:lnTo>
                <a:lnTo>
                  <a:pt x="1128" y="888"/>
                </a:lnTo>
                <a:lnTo>
                  <a:pt x="1151" y="878"/>
                </a:lnTo>
                <a:lnTo>
                  <a:pt x="1175" y="866"/>
                </a:lnTo>
                <a:lnTo>
                  <a:pt x="1198" y="854"/>
                </a:lnTo>
                <a:lnTo>
                  <a:pt x="1221" y="841"/>
                </a:lnTo>
                <a:lnTo>
                  <a:pt x="1243" y="828"/>
                </a:lnTo>
                <a:lnTo>
                  <a:pt x="1264" y="813"/>
                </a:lnTo>
                <a:lnTo>
                  <a:pt x="1275" y="806"/>
                </a:lnTo>
                <a:lnTo>
                  <a:pt x="1286" y="798"/>
                </a:lnTo>
                <a:lnTo>
                  <a:pt x="1306" y="783"/>
                </a:lnTo>
                <a:lnTo>
                  <a:pt x="1327" y="767"/>
                </a:lnTo>
                <a:lnTo>
                  <a:pt x="1346" y="750"/>
                </a:lnTo>
                <a:lnTo>
                  <a:pt x="1365" y="732"/>
                </a:lnTo>
                <a:lnTo>
                  <a:pt x="1384" y="714"/>
                </a:lnTo>
                <a:lnTo>
                  <a:pt x="1393" y="705"/>
                </a:lnTo>
                <a:lnTo>
                  <a:pt x="1402" y="695"/>
                </a:lnTo>
                <a:lnTo>
                  <a:pt x="1420" y="676"/>
                </a:lnTo>
                <a:lnTo>
                  <a:pt x="1436" y="656"/>
                </a:lnTo>
                <a:lnTo>
                  <a:pt x="1453" y="636"/>
                </a:lnTo>
                <a:lnTo>
                  <a:pt x="1468" y="615"/>
                </a:lnTo>
                <a:lnTo>
                  <a:pt x="1483" y="594"/>
                </a:lnTo>
                <a:lnTo>
                  <a:pt x="1498" y="572"/>
                </a:lnTo>
                <a:lnTo>
                  <a:pt x="1512" y="550"/>
                </a:lnTo>
                <a:lnTo>
                  <a:pt x="1525" y="572"/>
                </a:lnTo>
                <a:lnTo>
                  <a:pt x="1540" y="594"/>
                </a:lnTo>
                <a:lnTo>
                  <a:pt x="1555" y="615"/>
                </a:lnTo>
                <a:lnTo>
                  <a:pt x="1562" y="626"/>
                </a:lnTo>
                <a:lnTo>
                  <a:pt x="1570" y="636"/>
                </a:lnTo>
                <a:lnTo>
                  <a:pt x="1587" y="656"/>
                </a:lnTo>
                <a:lnTo>
                  <a:pt x="1603" y="676"/>
                </a:lnTo>
                <a:lnTo>
                  <a:pt x="1621" y="695"/>
                </a:lnTo>
                <a:lnTo>
                  <a:pt x="1639" y="714"/>
                </a:lnTo>
                <a:lnTo>
                  <a:pt x="1648" y="723"/>
                </a:lnTo>
                <a:lnTo>
                  <a:pt x="1658" y="732"/>
                </a:lnTo>
                <a:lnTo>
                  <a:pt x="1677" y="750"/>
                </a:lnTo>
                <a:lnTo>
                  <a:pt x="1696" y="767"/>
                </a:lnTo>
                <a:lnTo>
                  <a:pt x="1717" y="783"/>
                </a:lnTo>
                <a:lnTo>
                  <a:pt x="1737" y="798"/>
                </a:lnTo>
                <a:lnTo>
                  <a:pt x="1759" y="813"/>
                </a:lnTo>
                <a:lnTo>
                  <a:pt x="1780" y="828"/>
                </a:lnTo>
                <a:lnTo>
                  <a:pt x="1791" y="834"/>
                </a:lnTo>
                <a:lnTo>
                  <a:pt x="1802" y="841"/>
                </a:lnTo>
                <a:lnTo>
                  <a:pt x="1825" y="854"/>
                </a:lnTo>
                <a:lnTo>
                  <a:pt x="1848" y="866"/>
                </a:lnTo>
                <a:lnTo>
                  <a:pt x="1872" y="878"/>
                </a:lnTo>
                <a:lnTo>
                  <a:pt x="1895" y="888"/>
                </a:lnTo>
                <a:lnTo>
                  <a:pt x="1920" y="898"/>
                </a:lnTo>
                <a:lnTo>
                  <a:pt x="1944" y="907"/>
                </a:lnTo>
                <a:lnTo>
                  <a:pt x="1957" y="912"/>
                </a:lnTo>
                <a:lnTo>
                  <a:pt x="1969" y="916"/>
                </a:lnTo>
                <a:lnTo>
                  <a:pt x="1994" y="923"/>
                </a:lnTo>
                <a:lnTo>
                  <a:pt x="2020" y="930"/>
                </a:lnTo>
                <a:lnTo>
                  <a:pt x="2046" y="936"/>
                </a:lnTo>
                <a:lnTo>
                  <a:pt x="2072" y="941"/>
                </a:lnTo>
                <a:lnTo>
                  <a:pt x="2086" y="943"/>
                </a:lnTo>
                <a:lnTo>
                  <a:pt x="2099" y="945"/>
                </a:lnTo>
                <a:lnTo>
                  <a:pt x="2126" y="948"/>
                </a:lnTo>
                <a:lnTo>
                  <a:pt x="2153" y="950"/>
                </a:lnTo>
                <a:lnTo>
                  <a:pt x="2181" y="952"/>
                </a:lnTo>
                <a:lnTo>
                  <a:pt x="2209" y="952"/>
                </a:lnTo>
                <a:lnTo>
                  <a:pt x="2236" y="952"/>
                </a:lnTo>
                <a:lnTo>
                  <a:pt x="2250" y="951"/>
                </a:lnTo>
                <a:lnTo>
                  <a:pt x="2264" y="950"/>
                </a:lnTo>
                <a:lnTo>
                  <a:pt x="2291" y="948"/>
                </a:lnTo>
                <a:lnTo>
                  <a:pt x="2317" y="945"/>
                </a:lnTo>
                <a:lnTo>
                  <a:pt x="2344" y="941"/>
                </a:lnTo>
                <a:lnTo>
                  <a:pt x="2370" y="936"/>
                </a:lnTo>
                <a:lnTo>
                  <a:pt x="2396" y="930"/>
                </a:lnTo>
                <a:lnTo>
                  <a:pt x="2422" y="923"/>
                </a:lnTo>
                <a:lnTo>
                  <a:pt x="2434" y="920"/>
                </a:lnTo>
                <a:lnTo>
                  <a:pt x="2447" y="916"/>
                </a:lnTo>
                <a:lnTo>
                  <a:pt x="2472" y="907"/>
                </a:lnTo>
                <a:lnTo>
                  <a:pt x="2496" y="898"/>
                </a:lnTo>
                <a:lnTo>
                  <a:pt x="2521" y="889"/>
                </a:lnTo>
                <a:lnTo>
                  <a:pt x="2544" y="878"/>
                </a:lnTo>
                <a:lnTo>
                  <a:pt x="2568" y="867"/>
                </a:lnTo>
                <a:lnTo>
                  <a:pt x="2591" y="854"/>
                </a:lnTo>
                <a:lnTo>
                  <a:pt x="2613" y="842"/>
                </a:lnTo>
                <a:lnTo>
                  <a:pt x="2635" y="828"/>
                </a:lnTo>
                <a:lnTo>
                  <a:pt x="2657" y="814"/>
                </a:lnTo>
                <a:lnTo>
                  <a:pt x="2668" y="807"/>
                </a:lnTo>
                <a:lnTo>
                  <a:pt x="2678" y="799"/>
                </a:lnTo>
                <a:lnTo>
                  <a:pt x="2699" y="784"/>
                </a:lnTo>
                <a:lnTo>
                  <a:pt x="2719" y="767"/>
                </a:lnTo>
                <a:lnTo>
                  <a:pt x="2739" y="751"/>
                </a:lnTo>
                <a:lnTo>
                  <a:pt x="2758" y="733"/>
                </a:lnTo>
                <a:lnTo>
                  <a:pt x="2777" y="715"/>
                </a:lnTo>
                <a:lnTo>
                  <a:pt x="2795" y="697"/>
                </a:lnTo>
                <a:lnTo>
                  <a:pt x="2812" y="677"/>
                </a:lnTo>
                <a:lnTo>
                  <a:pt x="2829" y="658"/>
                </a:lnTo>
                <a:lnTo>
                  <a:pt x="2845" y="637"/>
                </a:lnTo>
                <a:lnTo>
                  <a:pt x="2861" y="617"/>
                </a:lnTo>
                <a:lnTo>
                  <a:pt x="2869" y="606"/>
                </a:lnTo>
                <a:lnTo>
                  <a:pt x="2876" y="595"/>
                </a:lnTo>
                <a:lnTo>
                  <a:pt x="2890" y="574"/>
                </a:lnTo>
                <a:lnTo>
                  <a:pt x="2904" y="551"/>
                </a:lnTo>
                <a:lnTo>
                  <a:pt x="2918" y="574"/>
                </a:lnTo>
                <a:lnTo>
                  <a:pt x="2932" y="595"/>
                </a:lnTo>
                <a:lnTo>
                  <a:pt x="2947" y="617"/>
                </a:lnTo>
                <a:lnTo>
                  <a:pt x="2955" y="627"/>
                </a:lnTo>
                <a:lnTo>
                  <a:pt x="2963" y="637"/>
                </a:lnTo>
                <a:lnTo>
                  <a:pt x="2979" y="658"/>
                </a:lnTo>
                <a:lnTo>
                  <a:pt x="2996" y="677"/>
                </a:lnTo>
                <a:lnTo>
                  <a:pt x="3014" y="697"/>
                </a:lnTo>
                <a:lnTo>
                  <a:pt x="3032" y="715"/>
                </a:lnTo>
                <a:lnTo>
                  <a:pt x="3050" y="733"/>
                </a:lnTo>
                <a:lnTo>
                  <a:pt x="3069" y="751"/>
                </a:lnTo>
                <a:lnTo>
                  <a:pt x="3089" y="767"/>
                </a:lnTo>
                <a:lnTo>
                  <a:pt x="3109" y="784"/>
                </a:lnTo>
                <a:lnTo>
                  <a:pt x="3130" y="799"/>
                </a:lnTo>
                <a:lnTo>
                  <a:pt x="3151" y="814"/>
                </a:lnTo>
                <a:lnTo>
                  <a:pt x="3173" y="828"/>
                </a:lnTo>
                <a:lnTo>
                  <a:pt x="3195" y="842"/>
                </a:lnTo>
                <a:lnTo>
                  <a:pt x="3217" y="854"/>
                </a:lnTo>
                <a:lnTo>
                  <a:pt x="3229" y="861"/>
                </a:lnTo>
                <a:lnTo>
                  <a:pt x="3240" y="867"/>
                </a:lnTo>
                <a:lnTo>
                  <a:pt x="3252" y="872"/>
                </a:lnTo>
                <a:lnTo>
                  <a:pt x="3264" y="878"/>
                </a:lnTo>
                <a:lnTo>
                  <a:pt x="3276" y="883"/>
                </a:lnTo>
                <a:lnTo>
                  <a:pt x="3288" y="889"/>
                </a:lnTo>
                <a:lnTo>
                  <a:pt x="3300" y="894"/>
                </a:lnTo>
                <a:lnTo>
                  <a:pt x="3312" y="898"/>
                </a:lnTo>
                <a:lnTo>
                  <a:pt x="3336" y="907"/>
                </a:lnTo>
                <a:lnTo>
                  <a:pt x="3349" y="912"/>
                </a:lnTo>
                <a:lnTo>
                  <a:pt x="3361" y="916"/>
                </a:lnTo>
                <a:lnTo>
                  <a:pt x="3374" y="920"/>
                </a:lnTo>
                <a:lnTo>
                  <a:pt x="3387" y="923"/>
                </a:lnTo>
                <a:lnTo>
                  <a:pt x="3412" y="930"/>
                </a:lnTo>
                <a:lnTo>
                  <a:pt x="3438" y="936"/>
                </a:lnTo>
                <a:lnTo>
                  <a:pt x="3464" y="941"/>
                </a:lnTo>
                <a:lnTo>
                  <a:pt x="3491" y="945"/>
                </a:lnTo>
                <a:lnTo>
                  <a:pt x="3518" y="948"/>
                </a:lnTo>
                <a:lnTo>
                  <a:pt x="3545" y="950"/>
                </a:lnTo>
                <a:lnTo>
                  <a:pt x="3572" y="952"/>
                </a:lnTo>
                <a:lnTo>
                  <a:pt x="3600" y="952"/>
                </a:lnTo>
                <a:lnTo>
                  <a:pt x="3628" y="952"/>
                </a:lnTo>
                <a:lnTo>
                  <a:pt x="3642" y="951"/>
                </a:lnTo>
                <a:lnTo>
                  <a:pt x="3655" y="950"/>
                </a:lnTo>
                <a:lnTo>
                  <a:pt x="3682" y="948"/>
                </a:lnTo>
                <a:lnTo>
                  <a:pt x="3709" y="945"/>
                </a:lnTo>
                <a:lnTo>
                  <a:pt x="3736" y="941"/>
                </a:lnTo>
                <a:lnTo>
                  <a:pt x="3762" y="936"/>
                </a:lnTo>
                <a:lnTo>
                  <a:pt x="3788" y="930"/>
                </a:lnTo>
                <a:lnTo>
                  <a:pt x="3814" y="923"/>
                </a:lnTo>
                <a:lnTo>
                  <a:pt x="3826" y="920"/>
                </a:lnTo>
                <a:lnTo>
                  <a:pt x="3839" y="916"/>
                </a:lnTo>
                <a:lnTo>
                  <a:pt x="3864" y="907"/>
                </a:lnTo>
                <a:lnTo>
                  <a:pt x="3888" y="898"/>
                </a:lnTo>
                <a:lnTo>
                  <a:pt x="3913" y="888"/>
                </a:lnTo>
                <a:lnTo>
                  <a:pt x="3936" y="878"/>
                </a:lnTo>
                <a:lnTo>
                  <a:pt x="3960" y="866"/>
                </a:lnTo>
                <a:lnTo>
                  <a:pt x="3983" y="854"/>
                </a:lnTo>
                <a:lnTo>
                  <a:pt x="4005" y="841"/>
                </a:lnTo>
                <a:lnTo>
                  <a:pt x="4028" y="828"/>
                </a:lnTo>
                <a:lnTo>
                  <a:pt x="4049" y="814"/>
                </a:lnTo>
                <a:lnTo>
                  <a:pt x="4060" y="806"/>
                </a:lnTo>
                <a:lnTo>
                  <a:pt x="4070" y="799"/>
                </a:lnTo>
                <a:lnTo>
                  <a:pt x="4091" y="783"/>
                </a:lnTo>
                <a:lnTo>
                  <a:pt x="4111" y="767"/>
                </a:lnTo>
                <a:lnTo>
                  <a:pt x="4131" y="750"/>
                </a:lnTo>
                <a:lnTo>
                  <a:pt x="4150" y="733"/>
                </a:lnTo>
                <a:lnTo>
                  <a:pt x="4169" y="715"/>
                </a:lnTo>
                <a:lnTo>
                  <a:pt x="4178" y="705"/>
                </a:lnTo>
                <a:lnTo>
                  <a:pt x="4187" y="696"/>
                </a:lnTo>
                <a:lnTo>
                  <a:pt x="4204" y="677"/>
                </a:lnTo>
                <a:lnTo>
                  <a:pt x="4221" y="657"/>
                </a:lnTo>
                <a:lnTo>
                  <a:pt x="4238" y="637"/>
                </a:lnTo>
                <a:lnTo>
                  <a:pt x="4253" y="616"/>
                </a:lnTo>
                <a:lnTo>
                  <a:pt x="4268" y="595"/>
                </a:lnTo>
                <a:lnTo>
                  <a:pt x="4283" y="573"/>
                </a:lnTo>
                <a:lnTo>
                  <a:pt x="4296" y="550"/>
                </a:lnTo>
                <a:lnTo>
                  <a:pt x="4310" y="573"/>
                </a:lnTo>
                <a:lnTo>
                  <a:pt x="4324" y="595"/>
                </a:lnTo>
                <a:lnTo>
                  <a:pt x="4339" y="616"/>
                </a:lnTo>
                <a:lnTo>
                  <a:pt x="4347" y="626"/>
                </a:lnTo>
                <a:lnTo>
                  <a:pt x="4355" y="637"/>
                </a:lnTo>
                <a:lnTo>
                  <a:pt x="4371" y="657"/>
                </a:lnTo>
                <a:lnTo>
                  <a:pt x="4388" y="677"/>
                </a:lnTo>
                <a:lnTo>
                  <a:pt x="4406" y="696"/>
                </a:lnTo>
                <a:lnTo>
                  <a:pt x="4424" y="715"/>
                </a:lnTo>
                <a:lnTo>
                  <a:pt x="4442" y="733"/>
                </a:lnTo>
                <a:lnTo>
                  <a:pt x="4462" y="750"/>
                </a:lnTo>
                <a:lnTo>
                  <a:pt x="4481" y="767"/>
                </a:lnTo>
                <a:lnTo>
                  <a:pt x="4501" y="783"/>
                </a:lnTo>
                <a:lnTo>
                  <a:pt x="4522" y="799"/>
                </a:lnTo>
                <a:lnTo>
                  <a:pt x="4543" y="814"/>
                </a:lnTo>
                <a:lnTo>
                  <a:pt x="4565" y="828"/>
                </a:lnTo>
                <a:lnTo>
                  <a:pt x="4576" y="835"/>
                </a:lnTo>
                <a:lnTo>
                  <a:pt x="4587" y="841"/>
                </a:lnTo>
                <a:lnTo>
                  <a:pt x="4610" y="854"/>
                </a:lnTo>
                <a:lnTo>
                  <a:pt x="4621" y="860"/>
                </a:lnTo>
                <a:lnTo>
                  <a:pt x="4633" y="866"/>
                </a:lnTo>
                <a:lnTo>
                  <a:pt x="4656" y="878"/>
                </a:lnTo>
                <a:lnTo>
                  <a:pt x="4680" y="888"/>
                </a:lnTo>
                <a:lnTo>
                  <a:pt x="4704" y="898"/>
                </a:lnTo>
                <a:lnTo>
                  <a:pt x="4729" y="907"/>
                </a:lnTo>
                <a:lnTo>
                  <a:pt x="4741" y="912"/>
                </a:lnTo>
                <a:lnTo>
                  <a:pt x="4754" y="916"/>
                </a:lnTo>
                <a:lnTo>
                  <a:pt x="4779" y="923"/>
                </a:lnTo>
                <a:lnTo>
                  <a:pt x="4805" y="930"/>
                </a:lnTo>
                <a:lnTo>
                  <a:pt x="4831" y="936"/>
                </a:lnTo>
                <a:lnTo>
                  <a:pt x="4857" y="941"/>
                </a:lnTo>
                <a:lnTo>
                  <a:pt x="4870" y="943"/>
                </a:lnTo>
                <a:lnTo>
                  <a:pt x="4883" y="945"/>
                </a:lnTo>
                <a:lnTo>
                  <a:pt x="4910" y="948"/>
                </a:lnTo>
                <a:lnTo>
                  <a:pt x="4937" y="950"/>
                </a:lnTo>
                <a:lnTo>
                  <a:pt x="4965" y="952"/>
                </a:lnTo>
                <a:lnTo>
                  <a:pt x="4992" y="952"/>
                </a:lnTo>
                <a:lnTo>
                  <a:pt x="5020" y="952"/>
                </a:lnTo>
                <a:lnTo>
                  <a:pt x="5033" y="951"/>
                </a:lnTo>
                <a:lnTo>
                  <a:pt x="5048" y="950"/>
                </a:lnTo>
                <a:lnTo>
                  <a:pt x="5075" y="948"/>
                </a:lnTo>
                <a:lnTo>
                  <a:pt x="5102" y="945"/>
                </a:lnTo>
                <a:lnTo>
                  <a:pt x="5128" y="941"/>
                </a:lnTo>
                <a:lnTo>
                  <a:pt x="5155" y="936"/>
                </a:lnTo>
                <a:lnTo>
                  <a:pt x="5181" y="930"/>
                </a:lnTo>
                <a:lnTo>
                  <a:pt x="5193" y="927"/>
                </a:lnTo>
                <a:lnTo>
                  <a:pt x="5206" y="923"/>
                </a:lnTo>
                <a:lnTo>
                  <a:pt x="5219" y="920"/>
                </a:lnTo>
                <a:lnTo>
                  <a:pt x="5232" y="916"/>
                </a:lnTo>
                <a:lnTo>
                  <a:pt x="5256" y="907"/>
                </a:lnTo>
                <a:lnTo>
                  <a:pt x="5281" y="898"/>
                </a:lnTo>
                <a:lnTo>
                  <a:pt x="5305" y="888"/>
                </a:lnTo>
                <a:lnTo>
                  <a:pt x="5329" y="878"/>
                </a:lnTo>
                <a:lnTo>
                  <a:pt x="5353" y="866"/>
                </a:lnTo>
                <a:lnTo>
                  <a:pt x="5376" y="854"/>
                </a:lnTo>
                <a:lnTo>
                  <a:pt x="5398" y="841"/>
                </a:lnTo>
                <a:lnTo>
                  <a:pt x="5420" y="828"/>
                </a:lnTo>
                <a:lnTo>
                  <a:pt x="5442" y="814"/>
                </a:lnTo>
                <a:lnTo>
                  <a:pt x="5453" y="806"/>
                </a:lnTo>
                <a:lnTo>
                  <a:pt x="5463" y="799"/>
                </a:lnTo>
                <a:lnTo>
                  <a:pt x="5484" y="783"/>
                </a:lnTo>
                <a:lnTo>
                  <a:pt x="5504" y="767"/>
                </a:lnTo>
                <a:lnTo>
                  <a:pt x="5524" y="750"/>
                </a:lnTo>
                <a:lnTo>
                  <a:pt x="5543" y="733"/>
                </a:lnTo>
                <a:lnTo>
                  <a:pt x="5561" y="715"/>
                </a:lnTo>
                <a:lnTo>
                  <a:pt x="5571" y="705"/>
                </a:lnTo>
                <a:lnTo>
                  <a:pt x="5579" y="696"/>
                </a:lnTo>
                <a:lnTo>
                  <a:pt x="5597" y="677"/>
                </a:lnTo>
                <a:lnTo>
                  <a:pt x="5614" y="657"/>
                </a:lnTo>
                <a:lnTo>
                  <a:pt x="5630" y="637"/>
                </a:lnTo>
                <a:lnTo>
                  <a:pt x="5646" y="616"/>
                </a:lnTo>
                <a:lnTo>
                  <a:pt x="5661" y="595"/>
                </a:lnTo>
                <a:lnTo>
                  <a:pt x="5675" y="573"/>
                </a:lnTo>
                <a:lnTo>
                  <a:pt x="5689" y="551"/>
                </a:lnTo>
                <a:lnTo>
                  <a:pt x="5703" y="573"/>
                </a:lnTo>
                <a:lnTo>
                  <a:pt x="5717" y="595"/>
                </a:lnTo>
                <a:lnTo>
                  <a:pt x="5732" y="616"/>
                </a:lnTo>
                <a:lnTo>
                  <a:pt x="5740" y="626"/>
                </a:lnTo>
                <a:lnTo>
                  <a:pt x="5748" y="637"/>
                </a:lnTo>
                <a:lnTo>
                  <a:pt x="5764" y="657"/>
                </a:lnTo>
                <a:lnTo>
                  <a:pt x="5781" y="677"/>
                </a:lnTo>
                <a:lnTo>
                  <a:pt x="5798" y="696"/>
                </a:lnTo>
                <a:lnTo>
                  <a:pt x="5816" y="715"/>
                </a:lnTo>
                <a:lnTo>
                  <a:pt x="5835" y="733"/>
                </a:lnTo>
                <a:lnTo>
                  <a:pt x="5854" y="750"/>
                </a:lnTo>
                <a:lnTo>
                  <a:pt x="5874" y="767"/>
                </a:lnTo>
                <a:lnTo>
                  <a:pt x="5894" y="783"/>
                </a:lnTo>
                <a:lnTo>
                  <a:pt x="5915" y="799"/>
                </a:lnTo>
                <a:lnTo>
                  <a:pt x="5936" y="814"/>
                </a:lnTo>
                <a:lnTo>
                  <a:pt x="5958" y="828"/>
                </a:lnTo>
                <a:lnTo>
                  <a:pt x="5969" y="835"/>
                </a:lnTo>
                <a:lnTo>
                  <a:pt x="5980" y="841"/>
                </a:lnTo>
                <a:lnTo>
                  <a:pt x="6002" y="854"/>
                </a:lnTo>
                <a:lnTo>
                  <a:pt x="6014" y="860"/>
                </a:lnTo>
                <a:lnTo>
                  <a:pt x="6025" y="866"/>
                </a:lnTo>
                <a:lnTo>
                  <a:pt x="6049" y="878"/>
                </a:lnTo>
                <a:lnTo>
                  <a:pt x="6073" y="888"/>
                </a:lnTo>
                <a:lnTo>
                  <a:pt x="6085" y="893"/>
                </a:lnTo>
                <a:lnTo>
                  <a:pt x="6097" y="898"/>
                </a:lnTo>
                <a:lnTo>
                  <a:pt x="6121" y="907"/>
                </a:lnTo>
                <a:lnTo>
                  <a:pt x="6134" y="912"/>
                </a:lnTo>
                <a:lnTo>
                  <a:pt x="6146" y="916"/>
                </a:lnTo>
                <a:lnTo>
                  <a:pt x="6159" y="920"/>
                </a:lnTo>
                <a:lnTo>
                  <a:pt x="6172" y="923"/>
                </a:lnTo>
                <a:lnTo>
                  <a:pt x="6197" y="930"/>
                </a:lnTo>
                <a:lnTo>
                  <a:pt x="6223" y="936"/>
                </a:lnTo>
                <a:lnTo>
                  <a:pt x="6249" y="941"/>
                </a:lnTo>
                <a:lnTo>
                  <a:pt x="6263" y="943"/>
                </a:lnTo>
                <a:lnTo>
                  <a:pt x="6276" y="945"/>
                </a:lnTo>
                <a:lnTo>
                  <a:pt x="6303" y="948"/>
                </a:lnTo>
                <a:lnTo>
                  <a:pt x="6330" y="950"/>
                </a:lnTo>
                <a:lnTo>
                  <a:pt x="6357" y="952"/>
                </a:lnTo>
                <a:lnTo>
                  <a:pt x="6385" y="952"/>
                </a:lnTo>
                <a:lnTo>
                  <a:pt x="6406" y="952"/>
                </a:lnTo>
                <a:lnTo>
                  <a:pt x="6427" y="951"/>
                </a:lnTo>
                <a:lnTo>
                  <a:pt x="6447" y="950"/>
                </a:lnTo>
                <a:lnTo>
                  <a:pt x="6468" y="948"/>
                </a:lnTo>
                <a:lnTo>
                  <a:pt x="6489" y="945"/>
                </a:lnTo>
                <a:lnTo>
                  <a:pt x="6510" y="943"/>
                </a:lnTo>
                <a:lnTo>
                  <a:pt x="6530" y="939"/>
                </a:lnTo>
                <a:lnTo>
                  <a:pt x="6550" y="935"/>
                </a:lnTo>
                <a:lnTo>
                  <a:pt x="6569" y="931"/>
                </a:lnTo>
                <a:lnTo>
                  <a:pt x="6589" y="926"/>
                </a:lnTo>
                <a:lnTo>
                  <a:pt x="6608" y="921"/>
                </a:lnTo>
                <a:lnTo>
                  <a:pt x="6628" y="915"/>
                </a:lnTo>
                <a:lnTo>
                  <a:pt x="6647" y="908"/>
                </a:lnTo>
                <a:lnTo>
                  <a:pt x="6665" y="902"/>
                </a:lnTo>
                <a:lnTo>
                  <a:pt x="6684" y="894"/>
                </a:lnTo>
                <a:lnTo>
                  <a:pt x="6702" y="887"/>
                </a:lnTo>
                <a:lnTo>
                  <a:pt x="6720" y="879"/>
                </a:lnTo>
                <a:lnTo>
                  <a:pt x="6738" y="870"/>
                </a:lnTo>
                <a:lnTo>
                  <a:pt x="6756" y="861"/>
                </a:lnTo>
                <a:lnTo>
                  <a:pt x="6773" y="852"/>
                </a:lnTo>
                <a:lnTo>
                  <a:pt x="6791" y="842"/>
                </a:lnTo>
                <a:lnTo>
                  <a:pt x="6808" y="832"/>
                </a:lnTo>
                <a:lnTo>
                  <a:pt x="6841" y="810"/>
                </a:lnTo>
                <a:lnTo>
                  <a:pt x="6857" y="799"/>
                </a:lnTo>
                <a:lnTo>
                  <a:pt x="6872" y="787"/>
                </a:lnTo>
                <a:lnTo>
                  <a:pt x="6888" y="775"/>
                </a:lnTo>
                <a:lnTo>
                  <a:pt x="6903" y="762"/>
                </a:lnTo>
                <a:lnTo>
                  <a:pt x="6918" y="749"/>
                </a:lnTo>
                <a:lnTo>
                  <a:pt x="6933" y="736"/>
                </a:lnTo>
                <a:lnTo>
                  <a:pt x="6947" y="723"/>
                </a:lnTo>
                <a:lnTo>
                  <a:pt x="6961" y="709"/>
                </a:lnTo>
                <a:lnTo>
                  <a:pt x="6975" y="694"/>
                </a:lnTo>
                <a:lnTo>
                  <a:pt x="6988" y="680"/>
                </a:lnTo>
                <a:lnTo>
                  <a:pt x="7001" y="665"/>
                </a:lnTo>
                <a:lnTo>
                  <a:pt x="7014" y="650"/>
                </a:lnTo>
                <a:lnTo>
                  <a:pt x="7026" y="634"/>
                </a:lnTo>
                <a:lnTo>
                  <a:pt x="7038" y="618"/>
                </a:lnTo>
                <a:lnTo>
                  <a:pt x="7049" y="602"/>
                </a:lnTo>
                <a:lnTo>
                  <a:pt x="7061" y="586"/>
                </a:lnTo>
                <a:lnTo>
                  <a:pt x="7071" y="569"/>
                </a:lnTo>
                <a:lnTo>
                  <a:pt x="7082" y="552"/>
                </a:lnTo>
                <a:lnTo>
                  <a:pt x="7092" y="535"/>
                </a:lnTo>
                <a:lnTo>
                  <a:pt x="7101" y="517"/>
                </a:lnTo>
                <a:lnTo>
                  <a:pt x="7111" y="499"/>
                </a:lnTo>
                <a:lnTo>
                  <a:pt x="7119" y="481"/>
                </a:lnTo>
                <a:lnTo>
                  <a:pt x="7128" y="462"/>
                </a:lnTo>
                <a:lnTo>
                  <a:pt x="7136" y="444"/>
                </a:lnTo>
                <a:lnTo>
                  <a:pt x="7143" y="425"/>
                </a:lnTo>
                <a:lnTo>
                  <a:pt x="7150" y="406"/>
                </a:lnTo>
                <a:lnTo>
                  <a:pt x="7157" y="387"/>
                </a:lnTo>
                <a:lnTo>
                  <a:pt x="7163" y="367"/>
                </a:lnTo>
                <a:lnTo>
                  <a:pt x="7169" y="348"/>
                </a:lnTo>
                <a:lnTo>
                  <a:pt x="7174" y="328"/>
                </a:lnTo>
                <a:lnTo>
                  <a:pt x="7179" y="308"/>
                </a:lnTo>
                <a:lnTo>
                  <a:pt x="7183" y="288"/>
                </a:lnTo>
                <a:lnTo>
                  <a:pt x="7187" y="268"/>
                </a:lnTo>
                <a:lnTo>
                  <a:pt x="7190" y="247"/>
                </a:lnTo>
                <a:lnTo>
                  <a:pt x="7193" y="226"/>
                </a:lnTo>
                <a:lnTo>
                  <a:pt x="7196" y="206"/>
                </a:lnTo>
                <a:lnTo>
                  <a:pt x="7197" y="185"/>
                </a:lnTo>
                <a:lnTo>
                  <a:pt x="7199" y="164"/>
                </a:lnTo>
                <a:lnTo>
                  <a:pt x="7200" y="142"/>
                </a:lnTo>
                <a:lnTo>
                  <a:pt x="7200" y="121"/>
                </a:lnTo>
                <a:close/>
              </a:path>
            </a:pathLst>
          </a:custGeom>
          <a:solidFill>
            <a:srgbClr val="000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496620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a:off x="0" y="1"/>
            <a:ext cx="6096000" cy="6858000"/>
          </a:xfrm>
          <a:solidFill>
            <a:schemeClr val="bg2"/>
          </a:solidFill>
        </p:spPr>
        <p:txBody>
          <a:bodyPr/>
          <a:lstStyle>
            <a:lvl1pPr marL="0" indent="0">
              <a:buFontTx/>
              <a:buNone/>
              <a:defRPr sz="1200">
                <a:solidFill>
                  <a:schemeClr val="bg1"/>
                </a:solidFill>
              </a:defRPr>
            </a:lvl1pPr>
          </a:lstStyle>
          <a:p>
            <a:r>
              <a:rPr lang="fi-FI"/>
              <a:t>Lisää kuva napsauttamalla kuvaketta</a:t>
            </a:r>
          </a:p>
        </p:txBody>
      </p:sp>
      <p:sp>
        <p:nvSpPr>
          <p:cNvPr id="2" name="Title 1"/>
          <p:cNvSpPr>
            <a:spLocks noGrp="1"/>
          </p:cNvSpPr>
          <p:nvPr>
            <p:ph type="title" hasCustomPrompt="1"/>
          </p:nvPr>
        </p:nvSpPr>
        <p:spPr>
          <a:xfrm>
            <a:off x="6816724" y="2002631"/>
            <a:ext cx="4530725" cy="2852737"/>
          </a:xfrm>
        </p:spPr>
        <p:txBody>
          <a:bodyPr anchor="t" anchorCtr="0"/>
          <a:lstStyle>
            <a:lvl1pPr>
              <a:lnSpc>
                <a:spcPct val="100000"/>
              </a:lnSpc>
              <a:defRPr sz="3000"/>
            </a:lvl1pPr>
          </a:lstStyle>
          <a:p>
            <a:r>
              <a:rPr lang="en-US"/>
              <a:t>Click to add Quote</a:t>
            </a:r>
          </a:p>
        </p:txBody>
      </p:sp>
      <p:sp>
        <p:nvSpPr>
          <p:cNvPr id="4" name="Date Placeholder 3"/>
          <p:cNvSpPr>
            <a:spLocks noGrp="1"/>
          </p:cNvSpPr>
          <p:nvPr>
            <p:ph type="dt" sz="half" idx="10"/>
          </p:nvPr>
        </p:nvSpPr>
        <p:spPr/>
        <p:txBody>
          <a:bodyPr/>
          <a:lstStyle>
            <a:lvl1pPr>
              <a:defRPr>
                <a:noFill/>
              </a:defRPr>
            </a:lvl1pPr>
          </a:lstStyle>
          <a:p>
            <a:fld id="{7627B8F0-D286-4AF0-A6CC-F154FA988E21}"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3830005B-7B2D-47A2-ABC5-72B477741C24}" type="slidenum">
              <a:rPr lang="en-US" smtClean="0"/>
              <a:pPr/>
              <a:t>‹#›</a:t>
            </a:fld>
            <a:endParaRPr lang="en-US"/>
          </a:p>
        </p:txBody>
      </p:sp>
      <p:sp>
        <p:nvSpPr>
          <p:cNvPr id="10" name="Freeform 6"/>
          <p:cNvSpPr>
            <a:spLocks noEditPoints="1"/>
          </p:cNvSpPr>
          <p:nvPr userDrawn="1"/>
        </p:nvSpPr>
        <p:spPr bwMode="auto">
          <a:xfrm>
            <a:off x="6816725" y="692620"/>
            <a:ext cx="646113" cy="506413"/>
          </a:xfrm>
          <a:custGeom>
            <a:avLst/>
            <a:gdLst>
              <a:gd name="T0" fmla="*/ 3332 w 4887"/>
              <a:gd name="T1" fmla="*/ 2817 h 3825"/>
              <a:gd name="T2" fmla="*/ 2984 w 4887"/>
              <a:gd name="T3" fmla="*/ 3046 h 3825"/>
              <a:gd name="T4" fmla="*/ 2862 w 4887"/>
              <a:gd name="T5" fmla="*/ 3207 h 3825"/>
              <a:gd name="T6" fmla="*/ 2826 w 4887"/>
              <a:gd name="T7" fmla="*/ 3421 h 3825"/>
              <a:gd name="T8" fmla="*/ 2894 w 4887"/>
              <a:gd name="T9" fmla="*/ 3640 h 3825"/>
              <a:gd name="T10" fmla="*/ 3088 w 4887"/>
              <a:gd name="T11" fmla="*/ 3795 h 3825"/>
              <a:gd name="T12" fmla="*/ 3352 w 4887"/>
              <a:gd name="T13" fmla="*/ 3820 h 3825"/>
              <a:gd name="T14" fmla="*/ 3650 w 4887"/>
              <a:gd name="T15" fmla="*/ 3723 h 3825"/>
              <a:gd name="T16" fmla="*/ 3974 w 4887"/>
              <a:gd name="T17" fmla="*/ 3503 h 3825"/>
              <a:gd name="T18" fmla="*/ 4267 w 4887"/>
              <a:gd name="T19" fmla="*/ 3205 h 3825"/>
              <a:gd name="T20" fmla="*/ 4538 w 4887"/>
              <a:gd name="T21" fmla="*/ 2801 h 3825"/>
              <a:gd name="T22" fmla="*/ 4751 w 4887"/>
              <a:gd name="T23" fmla="*/ 2321 h 3825"/>
              <a:gd name="T24" fmla="*/ 4867 w 4887"/>
              <a:gd name="T25" fmla="*/ 1802 h 3825"/>
              <a:gd name="T26" fmla="*/ 4883 w 4887"/>
              <a:gd name="T27" fmla="*/ 1279 h 3825"/>
              <a:gd name="T28" fmla="*/ 4813 w 4887"/>
              <a:gd name="T29" fmla="*/ 832 h 3825"/>
              <a:gd name="T30" fmla="*/ 4642 w 4887"/>
              <a:gd name="T31" fmla="*/ 450 h 3825"/>
              <a:gd name="T32" fmla="*/ 4384 w 4887"/>
              <a:gd name="T33" fmla="*/ 178 h 3825"/>
              <a:gd name="T34" fmla="*/ 4090 w 4887"/>
              <a:gd name="T35" fmla="*/ 37 h 3825"/>
              <a:gd name="T36" fmla="*/ 3754 w 4887"/>
              <a:gd name="T37" fmla="*/ 1 h 3825"/>
              <a:gd name="T38" fmla="*/ 3439 w 4887"/>
              <a:gd name="T39" fmla="*/ 61 h 3825"/>
              <a:gd name="T40" fmla="*/ 3168 w 4887"/>
              <a:gd name="T41" fmla="*/ 212 h 3825"/>
              <a:gd name="T42" fmla="*/ 2951 w 4887"/>
              <a:gd name="T43" fmla="*/ 443 h 3825"/>
              <a:gd name="T44" fmla="*/ 2829 w 4887"/>
              <a:gd name="T45" fmla="*/ 717 h 3825"/>
              <a:gd name="T46" fmla="*/ 2803 w 4887"/>
              <a:gd name="T47" fmla="*/ 1031 h 3825"/>
              <a:gd name="T48" fmla="*/ 2874 w 4887"/>
              <a:gd name="T49" fmla="*/ 1329 h 3825"/>
              <a:gd name="T50" fmla="*/ 3043 w 4887"/>
              <a:gd name="T51" fmla="*/ 1589 h 3825"/>
              <a:gd name="T52" fmla="*/ 3287 w 4887"/>
              <a:gd name="T53" fmla="*/ 1796 h 3825"/>
              <a:gd name="T54" fmla="*/ 3556 w 4887"/>
              <a:gd name="T55" fmla="*/ 1909 h 3825"/>
              <a:gd name="T56" fmla="*/ 3822 w 4887"/>
              <a:gd name="T57" fmla="*/ 2025 h 3825"/>
              <a:gd name="T58" fmla="*/ 3747 w 4887"/>
              <a:gd name="T59" fmla="*/ 2331 h 3825"/>
              <a:gd name="T60" fmla="*/ 765 w 4887"/>
              <a:gd name="T61" fmla="*/ 2602 h 3825"/>
              <a:gd name="T62" fmla="*/ 407 w 4887"/>
              <a:gd name="T63" fmla="*/ 2902 h 3825"/>
              <a:gd name="T64" fmla="*/ 138 w 4887"/>
              <a:gd name="T65" fmla="*/ 3088 h 3825"/>
              <a:gd name="T66" fmla="*/ 42 w 4887"/>
              <a:gd name="T67" fmla="*/ 3264 h 3825"/>
              <a:gd name="T68" fmla="*/ 38 w 4887"/>
              <a:gd name="T69" fmla="*/ 3505 h 3825"/>
              <a:gd name="T70" fmla="*/ 165 w 4887"/>
              <a:gd name="T71" fmla="*/ 3716 h 3825"/>
              <a:gd name="T72" fmla="*/ 377 w 4887"/>
              <a:gd name="T73" fmla="*/ 3817 h 3825"/>
              <a:gd name="T74" fmla="*/ 631 w 4887"/>
              <a:gd name="T75" fmla="*/ 3804 h 3825"/>
              <a:gd name="T76" fmla="*/ 935 w 4887"/>
              <a:gd name="T77" fmla="*/ 3671 h 3825"/>
              <a:gd name="T78" fmla="*/ 1285 w 4887"/>
              <a:gd name="T79" fmla="*/ 3393 h 3825"/>
              <a:gd name="T80" fmla="*/ 1601 w 4887"/>
              <a:gd name="T81" fmla="*/ 3005 h 3825"/>
              <a:gd name="T82" fmla="*/ 1879 w 4887"/>
              <a:gd name="T83" fmla="*/ 2485 h 3825"/>
              <a:gd name="T84" fmla="*/ 2023 w 4887"/>
              <a:gd name="T85" fmla="*/ 2017 h 3825"/>
              <a:gd name="T86" fmla="*/ 2080 w 4887"/>
              <a:gd name="T87" fmla="*/ 1525 h 3825"/>
              <a:gd name="T88" fmla="*/ 2052 w 4887"/>
              <a:gd name="T89" fmla="*/ 1050 h 3825"/>
              <a:gd name="T90" fmla="*/ 1938 w 4887"/>
              <a:gd name="T91" fmla="*/ 651 h 3825"/>
              <a:gd name="T92" fmla="*/ 1720 w 4887"/>
              <a:gd name="T93" fmla="*/ 314 h 3825"/>
              <a:gd name="T94" fmla="*/ 1433 w 4887"/>
              <a:gd name="T95" fmla="*/ 96 h 3825"/>
              <a:gd name="T96" fmla="*/ 1087 w 4887"/>
              <a:gd name="T97" fmla="*/ 3 h 3825"/>
              <a:gd name="T98" fmla="*/ 750 w 4887"/>
              <a:gd name="T99" fmla="*/ 26 h 3825"/>
              <a:gd name="T100" fmla="*/ 443 w 4887"/>
              <a:gd name="T101" fmla="*/ 154 h 3825"/>
              <a:gd name="T102" fmla="*/ 206 w 4887"/>
              <a:gd name="T103" fmla="*/ 363 h 3825"/>
              <a:gd name="T104" fmla="*/ 48 w 4887"/>
              <a:gd name="T105" fmla="*/ 647 h 3825"/>
              <a:gd name="T106" fmla="*/ 0 w 4887"/>
              <a:gd name="T107" fmla="*/ 956 h 3825"/>
              <a:gd name="T108" fmla="*/ 48 w 4887"/>
              <a:gd name="T109" fmla="*/ 1260 h 3825"/>
              <a:gd name="T110" fmla="*/ 177 w 4887"/>
              <a:gd name="T111" fmla="*/ 1509 h 3825"/>
              <a:gd name="T112" fmla="*/ 401 w 4887"/>
              <a:gd name="T113" fmla="*/ 1740 h 3825"/>
              <a:gd name="T114" fmla="*/ 698 w 4887"/>
              <a:gd name="T115" fmla="*/ 1897 h 3825"/>
              <a:gd name="T116" fmla="*/ 1028 w 4887"/>
              <a:gd name="T117" fmla="*/ 1978 h 3825"/>
              <a:gd name="T118" fmla="*/ 950 w 4887"/>
              <a:gd name="T119" fmla="*/ 2310 h 3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7" h="3825">
                <a:moveTo>
                  <a:pt x="3627" y="2540"/>
                </a:moveTo>
                <a:lnTo>
                  <a:pt x="3615" y="2554"/>
                </a:lnTo>
                <a:lnTo>
                  <a:pt x="3605" y="2569"/>
                </a:lnTo>
                <a:lnTo>
                  <a:pt x="3580" y="2596"/>
                </a:lnTo>
                <a:lnTo>
                  <a:pt x="3567" y="2610"/>
                </a:lnTo>
                <a:lnTo>
                  <a:pt x="3554" y="2624"/>
                </a:lnTo>
                <a:lnTo>
                  <a:pt x="3527" y="2653"/>
                </a:lnTo>
                <a:lnTo>
                  <a:pt x="3498" y="2681"/>
                </a:lnTo>
                <a:lnTo>
                  <a:pt x="3467" y="2708"/>
                </a:lnTo>
                <a:lnTo>
                  <a:pt x="3436" y="2736"/>
                </a:lnTo>
                <a:lnTo>
                  <a:pt x="3403" y="2763"/>
                </a:lnTo>
                <a:lnTo>
                  <a:pt x="3368" y="2790"/>
                </a:lnTo>
                <a:lnTo>
                  <a:pt x="3332" y="2817"/>
                </a:lnTo>
                <a:lnTo>
                  <a:pt x="3296" y="2844"/>
                </a:lnTo>
                <a:lnTo>
                  <a:pt x="3257" y="2871"/>
                </a:lnTo>
                <a:lnTo>
                  <a:pt x="3216" y="2897"/>
                </a:lnTo>
                <a:lnTo>
                  <a:pt x="3195" y="2911"/>
                </a:lnTo>
                <a:lnTo>
                  <a:pt x="3175" y="2924"/>
                </a:lnTo>
                <a:lnTo>
                  <a:pt x="3131" y="2951"/>
                </a:lnTo>
                <a:lnTo>
                  <a:pt x="3086" y="2977"/>
                </a:lnTo>
                <a:lnTo>
                  <a:pt x="3055" y="2996"/>
                </a:lnTo>
                <a:lnTo>
                  <a:pt x="3040" y="3004"/>
                </a:lnTo>
                <a:lnTo>
                  <a:pt x="3025" y="3014"/>
                </a:lnTo>
                <a:lnTo>
                  <a:pt x="3011" y="3025"/>
                </a:lnTo>
                <a:lnTo>
                  <a:pt x="2997" y="3035"/>
                </a:lnTo>
                <a:lnTo>
                  <a:pt x="2984" y="3046"/>
                </a:lnTo>
                <a:lnTo>
                  <a:pt x="2973" y="3056"/>
                </a:lnTo>
                <a:lnTo>
                  <a:pt x="2961" y="3067"/>
                </a:lnTo>
                <a:lnTo>
                  <a:pt x="2949" y="3079"/>
                </a:lnTo>
                <a:lnTo>
                  <a:pt x="2938" y="3090"/>
                </a:lnTo>
                <a:lnTo>
                  <a:pt x="2927" y="3102"/>
                </a:lnTo>
                <a:lnTo>
                  <a:pt x="2917" y="3115"/>
                </a:lnTo>
                <a:lnTo>
                  <a:pt x="2908" y="3127"/>
                </a:lnTo>
                <a:lnTo>
                  <a:pt x="2899" y="3140"/>
                </a:lnTo>
                <a:lnTo>
                  <a:pt x="2890" y="3153"/>
                </a:lnTo>
                <a:lnTo>
                  <a:pt x="2883" y="3166"/>
                </a:lnTo>
                <a:lnTo>
                  <a:pt x="2875" y="3180"/>
                </a:lnTo>
                <a:lnTo>
                  <a:pt x="2869" y="3193"/>
                </a:lnTo>
                <a:lnTo>
                  <a:pt x="2862" y="3207"/>
                </a:lnTo>
                <a:lnTo>
                  <a:pt x="2856" y="3222"/>
                </a:lnTo>
                <a:lnTo>
                  <a:pt x="2850" y="3236"/>
                </a:lnTo>
                <a:lnTo>
                  <a:pt x="2846" y="3251"/>
                </a:lnTo>
                <a:lnTo>
                  <a:pt x="2842" y="3266"/>
                </a:lnTo>
                <a:lnTo>
                  <a:pt x="2837" y="3282"/>
                </a:lnTo>
                <a:lnTo>
                  <a:pt x="2834" y="3298"/>
                </a:lnTo>
                <a:lnTo>
                  <a:pt x="2832" y="3314"/>
                </a:lnTo>
                <a:lnTo>
                  <a:pt x="2830" y="3330"/>
                </a:lnTo>
                <a:lnTo>
                  <a:pt x="2828" y="3347"/>
                </a:lnTo>
                <a:lnTo>
                  <a:pt x="2827" y="3364"/>
                </a:lnTo>
                <a:lnTo>
                  <a:pt x="2826" y="3380"/>
                </a:lnTo>
                <a:lnTo>
                  <a:pt x="2826" y="3398"/>
                </a:lnTo>
                <a:lnTo>
                  <a:pt x="2826" y="3421"/>
                </a:lnTo>
                <a:lnTo>
                  <a:pt x="2828" y="3443"/>
                </a:lnTo>
                <a:lnTo>
                  <a:pt x="2830" y="3466"/>
                </a:lnTo>
                <a:lnTo>
                  <a:pt x="2831" y="3475"/>
                </a:lnTo>
                <a:lnTo>
                  <a:pt x="2833" y="3486"/>
                </a:lnTo>
                <a:lnTo>
                  <a:pt x="2837" y="3508"/>
                </a:lnTo>
                <a:lnTo>
                  <a:pt x="2843" y="3527"/>
                </a:lnTo>
                <a:lnTo>
                  <a:pt x="2848" y="3548"/>
                </a:lnTo>
                <a:lnTo>
                  <a:pt x="2856" y="3567"/>
                </a:lnTo>
                <a:lnTo>
                  <a:pt x="2859" y="3576"/>
                </a:lnTo>
                <a:lnTo>
                  <a:pt x="2863" y="3586"/>
                </a:lnTo>
                <a:lnTo>
                  <a:pt x="2873" y="3604"/>
                </a:lnTo>
                <a:lnTo>
                  <a:pt x="2883" y="3623"/>
                </a:lnTo>
                <a:lnTo>
                  <a:pt x="2894" y="3640"/>
                </a:lnTo>
                <a:lnTo>
                  <a:pt x="2906" y="3656"/>
                </a:lnTo>
                <a:lnTo>
                  <a:pt x="2919" y="3672"/>
                </a:lnTo>
                <a:lnTo>
                  <a:pt x="2931" y="3689"/>
                </a:lnTo>
                <a:lnTo>
                  <a:pt x="2947" y="3704"/>
                </a:lnTo>
                <a:lnTo>
                  <a:pt x="2962" y="3719"/>
                </a:lnTo>
                <a:lnTo>
                  <a:pt x="2978" y="3732"/>
                </a:lnTo>
                <a:lnTo>
                  <a:pt x="2994" y="3745"/>
                </a:lnTo>
                <a:lnTo>
                  <a:pt x="3013" y="3757"/>
                </a:lnTo>
                <a:lnTo>
                  <a:pt x="3030" y="3768"/>
                </a:lnTo>
                <a:lnTo>
                  <a:pt x="3048" y="3777"/>
                </a:lnTo>
                <a:lnTo>
                  <a:pt x="3058" y="3783"/>
                </a:lnTo>
                <a:lnTo>
                  <a:pt x="3068" y="3787"/>
                </a:lnTo>
                <a:lnTo>
                  <a:pt x="3088" y="3795"/>
                </a:lnTo>
                <a:lnTo>
                  <a:pt x="3109" y="3802"/>
                </a:lnTo>
                <a:lnTo>
                  <a:pt x="3130" y="3808"/>
                </a:lnTo>
                <a:lnTo>
                  <a:pt x="3152" y="3813"/>
                </a:lnTo>
                <a:lnTo>
                  <a:pt x="3175" y="3817"/>
                </a:lnTo>
                <a:lnTo>
                  <a:pt x="3185" y="3820"/>
                </a:lnTo>
                <a:lnTo>
                  <a:pt x="3197" y="3821"/>
                </a:lnTo>
                <a:lnTo>
                  <a:pt x="3221" y="3823"/>
                </a:lnTo>
                <a:lnTo>
                  <a:pt x="3246" y="3825"/>
                </a:lnTo>
                <a:lnTo>
                  <a:pt x="3271" y="3825"/>
                </a:lnTo>
                <a:lnTo>
                  <a:pt x="3291" y="3825"/>
                </a:lnTo>
                <a:lnTo>
                  <a:pt x="3311" y="3824"/>
                </a:lnTo>
                <a:lnTo>
                  <a:pt x="3331" y="3823"/>
                </a:lnTo>
                <a:lnTo>
                  <a:pt x="3352" y="3820"/>
                </a:lnTo>
                <a:lnTo>
                  <a:pt x="3372" y="3817"/>
                </a:lnTo>
                <a:lnTo>
                  <a:pt x="3393" y="3814"/>
                </a:lnTo>
                <a:lnTo>
                  <a:pt x="3413" y="3810"/>
                </a:lnTo>
                <a:lnTo>
                  <a:pt x="3434" y="3806"/>
                </a:lnTo>
                <a:lnTo>
                  <a:pt x="3456" y="3800"/>
                </a:lnTo>
                <a:lnTo>
                  <a:pt x="3476" y="3794"/>
                </a:lnTo>
                <a:lnTo>
                  <a:pt x="3498" y="3787"/>
                </a:lnTo>
                <a:lnTo>
                  <a:pt x="3519" y="3780"/>
                </a:lnTo>
                <a:lnTo>
                  <a:pt x="3563" y="3763"/>
                </a:lnTo>
                <a:lnTo>
                  <a:pt x="3584" y="3755"/>
                </a:lnTo>
                <a:lnTo>
                  <a:pt x="3606" y="3745"/>
                </a:lnTo>
                <a:lnTo>
                  <a:pt x="3627" y="3734"/>
                </a:lnTo>
                <a:lnTo>
                  <a:pt x="3650" y="3723"/>
                </a:lnTo>
                <a:lnTo>
                  <a:pt x="3673" y="3711"/>
                </a:lnTo>
                <a:lnTo>
                  <a:pt x="3694" y="3699"/>
                </a:lnTo>
                <a:lnTo>
                  <a:pt x="3717" y="3686"/>
                </a:lnTo>
                <a:lnTo>
                  <a:pt x="3740" y="3673"/>
                </a:lnTo>
                <a:lnTo>
                  <a:pt x="3762" y="3659"/>
                </a:lnTo>
                <a:lnTo>
                  <a:pt x="3786" y="3644"/>
                </a:lnTo>
                <a:lnTo>
                  <a:pt x="3809" y="3629"/>
                </a:lnTo>
                <a:lnTo>
                  <a:pt x="3832" y="3613"/>
                </a:lnTo>
                <a:lnTo>
                  <a:pt x="3879" y="3578"/>
                </a:lnTo>
                <a:lnTo>
                  <a:pt x="3903" y="3561"/>
                </a:lnTo>
                <a:lnTo>
                  <a:pt x="3927" y="3542"/>
                </a:lnTo>
                <a:lnTo>
                  <a:pt x="3950" y="3523"/>
                </a:lnTo>
                <a:lnTo>
                  <a:pt x="3974" y="3503"/>
                </a:lnTo>
                <a:lnTo>
                  <a:pt x="3998" y="3483"/>
                </a:lnTo>
                <a:lnTo>
                  <a:pt x="4022" y="3462"/>
                </a:lnTo>
                <a:lnTo>
                  <a:pt x="4046" y="3441"/>
                </a:lnTo>
                <a:lnTo>
                  <a:pt x="4068" y="3419"/>
                </a:lnTo>
                <a:lnTo>
                  <a:pt x="4092" y="3397"/>
                </a:lnTo>
                <a:lnTo>
                  <a:pt x="4115" y="3375"/>
                </a:lnTo>
                <a:lnTo>
                  <a:pt x="4136" y="3352"/>
                </a:lnTo>
                <a:lnTo>
                  <a:pt x="4159" y="3328"/>
                </a:lnTo>
                <a:lnTo>
                  <a:pt x="4181" y="3304"/>
                </a:lnTo>
                <a:lnTo>
                  <a:pt x="4203" y="3280"/>
                </a:lnTo>
                <a:lnTo>
                  <a:pt x="4225" y="3256"/>
                </a:lnTo>
                <a:lnTo>
                  <a:pt x="4245" y="3231"/>
                </a:lnTo>
                <a:lnTo>
                  <a:pt x="4267" y="3205"/>
                </a:lnTo>
                <a:lnTo>
                  <a:pt x="4288" y="3179"/>
                </a:lnTo>
                <a:lnTo>
                  <a:pt x="4308" y="3153"/>
                </a:lnTo>
                <a:lnTo>
                  <a:pt x="4329" y="3126"/>
                </a:lnTo>
                <a:lnTo>
                  <a:pt x="4349" y="3099"/>
                </a:lnTo>
                <a:lnTo>
                  <a:pt x="4369" y="3070"/>
                </a:lnTo>
                <a:lnTo>
                  <a:pt x="4389" y="3042"/>
                </a:lnTo>
                <a:lnTo>
                  <a:pt x="4409" y="3013"/>
                </a:lnTo>
                <a:lnTo>
                  <a:pt x="4427" y="2985"/>
                </a:lnTo>
                <a:lnTo>
                  <a:pt x="4446" y="2955"/>
                </a:lnTo>
                <a:lnTo>
                  <a:pt x="4465" y="2925"/>
                </a:lnTo>
                <a:lnTo>
                  <a:pt x="4483" y="2895"/>
                </a:lnTo>
                <a:lnTo>
                  <a:pt x="4520" y="2832"/>
                </a:lnTo>
                <a:lnTo>
                  <a:pt x="4538" y="2801"/>
                </a:lnTo>
                <a:lnTo>
                  <a:pt x="4556" y="2768"/>
                </a:lnTo>
                <a:lnTo>
                  <a:pt x="4573" y="2736"/>
                </a:lnTo>
                <a:lnTo>
                  <a:pt x="4590" y="2703"/>
                </a:lnTo>
                <a:lnTo>
                  <a:pt x="4624" y="2636"/>
                </a:lnTo>
                <a:lnTo>
                  <a:pt x="4640" y="2602"/>
                </a:lnTo>
                <a:lnTo>
                  <a:pt x="4655" y="2567"/>
                </a:lnTo>
                <a:lnTo>
                  <a:pt x="4670" y="2533"/>
                </a:lnTo>
                <a:lnTo>
                  <a:pt x="4685" y="2498"/>
                </a:lnTo>
                <a:lnTo>
                  <a:pt x="4699" y="2463"/>
                </a:lnTo>
                <a:lnTo>
                  <a:pt x="4713" y="2428"/>
                </a:lnTo>
                <a:lnTo>
                  <a:pt x="4726" y="2393"/>
                </a:lnTo>
                <a:lnTo>
                  <a:pt x="4739" y="2357"/>
                </a:lnTo>
                <a:lnTo>
                  <a:pt x="4751" y="2321"/>
                </a:lnTo>
                <a:lnTo>
                  <a:pt x="4762" y="2286"/>
                </a:lnTo>
                <a:lnTo>
                  <a:pt x="4774" y="2250"/>
                </a:lnTo>
                <a:lnTo>
                  <a:pt x="4785" y="2213"/>
                </a:lnTo>
                <a:lnTo>
                  <a:pt x="4794" y="2177"/>
                </a:lnTo>
                <a:lnTo>
                  <a:pt x="4804" y="2141"/>
                </a:lnTo>
                <a:lnTo>
                  <a:pt x="4813" y="2104"/>
                </a:lnTo>
                <a:lnTo>
                  <a:pt x="4821" y="2066"/>
                </a:lnTo>
                <a:lnTo>
                  <a:pt x="4836" y="1991"/>
                </a:lnTo>
                <a:lnTo>
                  <a:pt x="4844" y="1954"/>
                </a:lnTo>
                <a:lnTo>
                  <a:pt x="4851" y="1916"/>
                </a:lnTo>
                <a:lnTo>
                  <a:pt x="4856" y="1879"/>
                </a:lnTo>
                <a:lnTo>
                  <a:pt x="4861" y="1840"/>
                </a:lnTo>
                <a:lnTo>
                  <a:pt x="4867" y="1802"/>
                </a:lnTo>
                <a:lnTo>
                  <a:pt x="4871" y="1763"/>
                </a:lnTo>
                <a:lnTo>
                  <a:pt x="4874" y="1724"/>
                </a:lnTo>
                <a:lnTo>
                  <a:pt x="4878" y="1685"/>
                </a:lnTo>
                <a:lnTo>
                  <a:pt x="4881" y="1646"/>
                </a:lnTo>
                <a:lnTo>
                  <a:pt x="4883" y="1607"/>
                </a:lnTo>
                <a:lnTo>
                  <a:pt x="4885" y="1567"/>
                </a:lnTo>
                <a:lnTo>
                  <a:pt x="4886" y="1527"/>
                </a:lnTo>
                <a:lnTo>
                  <a:pt x="4887" y="1488"/>
                </a:lnTo>
                <a:lnTo>
                  <a:pt x="4887" y="1447"/>
                </a:lnTo>
                <a:lnTo>
                  <a:pt x="4887" y="1404"/>
                </a:lnTo>
                <a:lnTo>
                  <a:pt x="4886" y="1361"/>
                </a:lnTo>
                <a:lnTo>
                  <a:pt x="4885" y="1320"/>
                </a:lnTo>
                <a:lnTo>
                  <a:pt x="4883" y="1279"/>
                </a:lnTo>
                <a:lnTo>
                  <a:pt x="4880" y="1238"/>
                </a:lnTo>
                <a:lnTo>
                  <a:pt x="4876" y="1198"/>
                </a:lnTo>
                <a:lnTo>
                  <a:pt x="4873" y="1159"/>
                </a:lnTo>
                <a:lnTo>
                  <a:pt x="4869" y="1120"/>
                </a:lnTo>
                <a:lnTo>
                  <a:pt x="4863" y="1082"/>
                </a:lnTo>
                <a:lnTo>
                  <a:pt x="4861" y="1062"/>
                </a:lnTo>
                <a:lnTo>
                  <a:pt x="4858" y="1044"/>
                </a:lnTo>
                <a:lnTo>
                  <a:pt x="4852" y="1007"/>
                </a:lnTo>
                <a:lnTo>
                  <a:pt x="4845" y="970"/>
                </a:lnTo>
                <a:lnTo>
                  <a:pt x="4838" y="936"/>
                </a:lnTo>
                <a:lnTo>
                  <a:pt x="4830" y="900"/>
                </a:lnTo>
                <a:lnTo>
                  <a:pt x="4821" y="865"/>
                </a:lnTo>
                <a:lnTo>
                  <a:pt x="4813" y="832"/>
                </a:lnTo>
                <a:lnTo>
                  <a:pt x="4803" y="799"/>
                </a:lnTo>
                <a:lnTo>
                  <a:pt x="4792" y="766"/>
                </a:lnTo>
                <a:lnTo>
                  <a:pt x="4781" y="734"/>
                </a:lnTo>
                <a:lnTo>
                  <a:pt x="4771" y="703"/>
                </a:lnTo>
                <a:lnTo>
                  <a:pt x="4759" y="673"/>
                </a:lnTo>
                <a:lnTo>
                  <a:pt x="4746" y="642"/>
                </a:lnTo>
                <a:lnTo>
                  <a:pt x="4733" y="613"/>
                </a:lnTo>
                <a:lnTo>
                  <a:pt x="4719" y="584"/>
                </a:lnTo>
                <a:lnTo>
                  <a:pt x="4705" y="556"/>
                </a:lnTo>
                <a:lnTo>
                  <a:pt x="4690" y="529"/>
                </a:lnTo>
                <a:lnTo>
                  <a:pt x="4674" y="501"/>
                </a:lnTo>
                <a:lnTo>
                  <a:pt x="4658" y="476"/>
                </a:lnTo>
                <a:lnTo>
                  <a:pt x="4642" y="450"/>
                </a:lnTo>
                <a:lnTo>
                  <a:pt x="4625" y="425"/>
                </a:lnTo>
                <a:lnTo>
                  <a:pt x="4606" y="400"/>
                </a:lnTo>
                <a:lnTo>
                  <a:pt x="4588" y="376"/>
                </a:lnTo>
                <a:lnTo>
                  <a:pt x="4570" y="353"/>
                </a:lnTo>
                <a:lnTo>
                  <a:pt x="4550" y="330"/>
                </a:lnTo>
                <a:lnTo>
                  <a:pt x="4531" y="309"/>
                </a:lnTo>
                <a:lnTo>
                  <a:pt x="4510" y="288"/>
                </a:lnTo>
                <a:lnTo>
                  <a:pt x="4491" y="268"/>
                </a:lnTo>
                <a:lnTo>
                  <a:pt x="4469" y="248"/>
                </a:lnTo>
                <a:lnTo>
                  <a:pt x="4449" y="230"/>
                </a:lnTo>
                <a:lnTo>
                  <a:pt x="4427" y="211"/>
                </a:lnTo>
                <a:lnTo>
                  <a:pt x="4405" y="194"/>
                </a:lnTo>
                <a:lnTo>
                  <a:pt x="4384" y="178"/>
                </a:lnTo>
                <a:lnTo>
                  <a:pt x="4361" y="162"/>
                </a:lnTo>
                <a:lnTo>
                  <a:pt x="4338" y="146"/>
                </a:lnTo>
                <a:lnTo>
                  <a:pt x="4315" y="132"/>
                </a:lnTo>
                <a:lnTo>
                  <a:pt x="4291" y="119"/>
                </a:lnTo>
                <a:lnTo>
                  <a:pt x="4267" y="106"/>
                </a:lnTo>
                <a:lnTo>
                  <a:pt x="4243" y="93"/>
                </a:lnTo>
                <a:lnTo>
                  <a:pt x="4218" y="83"/>
                </a:lnTo>
                <a:lnTo>
                  <a:pt x="4205" y="77"/>
                </a:lnTo>
                <a:lnTo>
                  <a:pt x="4194" y="72"/>
                </a:lnTo>
                <a:lnTo>
                  <a:pt x="4168" y="62"/>
                </a:lnTo>
                <a:lnTo>
                  <a:pt x="4142" y="52"/>
                </a:lnTo>
                <a:lnTo>
                  <a:pt x="4116" y="45"/>
                </a:lnTo>
                <a:lnTo>
                  <a:pt x="4090" y="37"/>
                </a:lnTo>
                <a:lnTo>
                  <a:pt x="4063" y="29"/>
                </a:lnTo>
                <a:lnTo>
                  <a:pt x="4036" y="23"/>
                </a:lnTo>
                <a:lnTo>
                  <a:pt x="4008" y="18"/>
                </a:lnTo>
                <a:lnTo>
                  <a:pt x="3981" y="13"/>
                </a:lnTo>
                <a:lnTo>
                  <a:pt x="3953" y="9"/>
                </a:lnTo>
                <a:lnTo>
                  <a:pt x="3937" y="7"/>
                </a:lnTo>
                <a:lnTo>
                  <a:pt x="3923" y="6"/>
                </a:lnTo>
                <a:lnTo>
                  <a:pt x="3894" y="3"/>
                </a:lnTo>
                <a:lnTo>
                  <a:pt x="3865" y="1"/>
                </a:lnTo>
                <a:lnTo>
                  <a:pt x="3836" y="0"/>
                </a:lnTo>
                <a:lnTo>
                  <a:pt x="3806" y="0"/>
                </a:lnTo>
                <a:lnTo>
                  <a:pt x="3780" y="0"/>
                </a:lnTo>
                <a:lnTo>
                  <a:pt x="3754" y="1"/>
                </a:lnTo>
                <a:lnTo>
                  <a:pt x="3728" y="2"/>
                </a:lnTo>
                <a:lnTo>
                  <a:pt x="3703" y="5"/>
                </a:lnTo>
                <a:lnTo>
                  <a:pt x="3677" y="7"/>
                </a:lnTo>
                <a:lnTo>
                  <a:pt x="3652" y="10"/>
                </a:lnTo>
                <a:lnTo>
                  <a:pt x="3627" y="13"/>
                </a:lnTo>
                <a:lnTo>
                  <a:pt x="3604" y="18"/>
                </a:lnTo>
                <a:lnTo>
                  <a:pt x="3580" y="22"/>
                </a:lnTo>
                <a:lnTo>
                  <a:pt x="3555" y="27"/>
                </a:lnTo>
                <a:lnTo>
                  <a:pt x="3532" y="33"/>
                </a:lnTo>
                <a:lnTo>
                  <a:pt x="3508" y="39"/>
                </a:lnTo>
                <a:lnTo>
                  <a:pt x="3485" y="46"/>
                </a:lnTo>
                <a:lnTo>
                  <a:pt x="3462" y="53"/>
                </a:lnTo>
                <a:lnTo>
                  <a:pt x="3439" y="61"/>
                </a:lnTo>
                <a:lnTo>
                  <a:pt x="3418" y="70"/>
                </a:lnTo>
                <a:lnTo>
                  <a:pt x="3395" y="78"/>
                </a:lnTo>
                <a:lnTo>
                  <a:pt x="3373" y="88"/>
                </a:lnTo>
                <a:lnTo>
                  <a:pt x="3352" y="98"/>
                </a:lnTo>
                <a:lnTo>
                  <a:pt x="3330" y="109"/>
                </a:lnTo>
                <a:lnTo>
                  <a:pt x="3309" y="119"/>
                </a:lnTo>
                <a:lnTo>
                  <a:pt x="3288" y="131"/>
                </a:lnTo>
                <a:lnTo>
                  <a:pt x="3268" y="143"/>
                </a:lnTo>
                <a:lnTo>
                  <a:pt x="3247" y="156"/>
                </a:lnTo>
                <a:lnTo>
                  <a:pt x="3226" y="169"/>
                </a:lnTo>
                <a:lnTo>
                  <a:pt x="3207" y="183"/>
                </a:lnTo>
                <a:lnTo>
                  <a:pt x="3188" y="197"/>
                </a:lnTo>
                <a:lnTo>
                  <a:pt x="3168" y="212"/>
                </a:lnTo>
                <a:lnTo>
                  <a:pt x="3149" y="228"/>
                </a:lnTo>
                <a:lnTo>
                  <a:pt x="3130" y="244"/>
                </a:lnTo>
                <a:lnTo>
                  <a:pt x="3111" y="260"/>
                </a:lnTo>
                <a:lnTo>
                  <a:pt x="3092" y="277"/>
                </a:lnTo>
                <a:lnTo>
                  <a:pt x="3075" y="295"/>
                </a:lnTo>
                <a:lnTo>
                  <a:pt x="3057" y="312"/>
                </a:lnTo>
                <a:lnTo>
                  <a:pt x="3041" y="330"/>
                </a:lnTo>
                <a:lnTo>
                  <a:pt x="3024" y="349"/>
                </a:lnTo>
                <a:lnTo>
                  <a:pt x="3008" y="367"/>
                </a:lnTo>
                <a:lnTo>
                  <a:pt x="2993" y="386"/>
                </a:lnTo>
                <a:lnTo>
                  <a:pt x="2979" y="404"/>
                </a:lnTo>
                <a:lnTo>
                  <a:pt x="2965" y="424"/>
                </a:lnTo>
                <a:lnTo>
                  <a:pt x="2951" y="443"/>
                </a:lnTo>
                <a:lnTo>
                  <a:pt x="2938" y="463"/>
                </a:lnTo>
                <a:lnTo>
                  <a:pt x="2926" y="482"/>
                </a:lnTo>
                <a:lnTo>
                  <a:pt x="2914" y="503"/>
                </a:lnTo>
                <a:lnTo>
                  <a:pt x="2903" y="523"/>
                </a:lnTo>
                <a:lnTo>
                  <a:pt x="2893" y="544"/>
                </a:lnTo>
                <a:lnTo>
                  <a:pt x="2883" y="564"/>
                </a:lnTo>
                <a:lnTo>
                  <a:pt x="2873" y="586"/>
                </a:lnTo>
                <a:lnTo>
                  <a:pt x="2864" y="606"/>
                </a:lnTo>
                <a:lnTo>
                  <a:pt x="2856" y="628"/>
                </a:lnTo>
                <a:lnTo>
                  <a:pt x="2848" y="650"/>
                </a:lnTo>
                <a:lnTo>
                  <a:pt x="2841" y="673"/>
                </a:lnTo>
                <a:lnTo>
                  <a:pt x="2834" y="694"/>
                </a:lnTo>
                <a:lnTo>
                  <a:pt x="2829" y="717"/>
                </a:lnTo>
                <a:lnTo>
                  <a:pt x="2823" y="740"/>
                </a:lnTo>
                <a:lnTo>
                  <a:pt x="2818" y="763"/>
                </a:lnTo>
                <a:lnTo>
                  <a:pt x="2814" y="786"/>
                </a:lnTo>
                <a:lnTo>
                  <a:pt x="2810" y="810"/>
                </a:lnTo>
                <a:lnTo>
                  <a:pt x="2807" y="834"/>
                </a:lnTo>
                <a:lnTo>
                  <a:pt x="2805" y="858"/>
                </a:lnTo>
                <a:lnTo>
                  <a:pt x="2803" y="881"/>
                </a:lnTo>
                <a:lnTo>
                  <a:pt x="2801" y="906"/>
                </a:lnTo>
                <a:lnTo>
                  <a:pt x="2801" y="931"/>
                </a:lnTo>
                <a:lnTo>
                  <a:pt x="2800" y="956"/>
                </a:lnTo>
                <a:lnTo>
                  <a:pt x="2801" y="981"/>
                </a:lnTo>
                <a:lnTo>
                  <a:pt x="2801" y="1006"/>
                </a:lnTo>
                <a:lnTo>
                  <a:pt x="2803" y="1031"/>
                </a:lnTo>
                <a:lnTo>
                  <a:pt x="2805" y="1055"/>
                </a:lnTo>
                <a:lnTo>
                  <a:pt x="2807" y="1078"/>
                </a:lnTo>
                <a:lnTo>
                  <a:pt x="2810" y="1102"/>
                </a:lnTo>
                <a:lnTo>
                  <a:pt x="2814" y="1126"/>
                </a:lnTo>
                <a:lnTo>
                  <a:pt x="2819" y="1150"/>
                </a:lnTo>
                <a:lnTo>
                  <a:pt x="2823" y="1173"/>
                </a:lnTo>
                <a:lnTo>
                  <a:pt x="2829" y="1196"/>
                </a:lnTo>
                <a:lnTo>
                  <a:pt x="2835" y="1219"/>
                </a:lnTo>
                <a:lnTo>
                  <a:pt x="2842" y="1241"/>
                </a:lnTo>
                <a:lnTo>
                  <a:pt x="2849" y="1264"/>
                </a:lnTo>
                <a:lnTo>
                  <a:pt x="2857" y="1285"/>
                </a:lnTo>
                <a:lnTo>
                  <a:pt x="2866" y="1308"/>
                </a:lnTo>
                <a:lnTo>
                  <a:pt x="2874" y="1329"/>
                </a:lnTo>
                <a:lnTo>
                  <a:pt x="2884" y="1350"/>
                </a:lnTo>
                <a:lnTo>
                  <a:pt x="2894" y="1372"/>
                </a:lnTo>
                <a:lnTo>
                  <a:pt x="2904" y="1392"/>
                </a:lnTo>
                <a:lnTo>
                  <a:pt x="2915" y="1413"/>
                </a:lnTo>
                <a:lnTo>
                  <a:pt x="2927" y="1434"/>
                </a:lnTo>
                <a:lnTo>
                  <a:pt x="2940" y="1454"/>
                </a:lnTo>
                <a:lnTo>
                  <a:pt x="2953" y="1475"/>
                </a:lnTo>
                <a:lnTo>
                  <a:pt x="2966" y="1494"/>
                </a:lnTo>
                <a:lnTo>
                  <a:pt x="2981" y="1514"/>
                </a:lnTo>
                <a:lnTo>
                  <a:pt x="2995" y="1533"/>
                </a:lnTo>
                <a:lnTo>
                  <a:pt x="3010" y="1553"/>
                </a:lnTo>
                <a:lnTo>
                  <a:pt x="3027" y="1571"/>
                </a:lnTo>
                <a:lnTo>
                  <a:pt x="3043" y="1589"/>
                </a:lnTo>
                <a:lnTo>
                  <a:pt x="3060" y="1608"/>
                </a:lnTo>
                <a:lnTo>
                  <a:pt x="3077" y="1626"/>
                </a:lnTo>
                <a:lnTo>
                  <a:pt x="3096" y="1645"/>
                </a:lnTo>
                <a:lnTo>
                  <a:pt x="3114" y="1662"/>
                </a:lnTo>
                <a:lnTo>
                  <a:pt x="3134" y="1679"/>
                </a:lnTo>
                <a:lnTo>
                  <a:pt x="3152" y="1696"/>
                </a:lnTo>
                <a:lnTo>
                  <a:pt x="3171" y="1712"/>
                </a:lnTo>
                <a:lnTo>
                  <a:pt x="3190" y="1727"/>
                </a:lnTo>
                <a:lnTo>
                  <a:pt x="3209" y="1742"/>
                </a:lnTo>
                <a:lnTo>
                  <a:pt x="3229" y="1756"/>
                </a:lnTo>
                <a:lnTo>
                  <a:pt x="3248" y="1770"/>
                </a:lnTo>
                <a:lnTo>
                  <a:pt x="3268" y="1783"/>
                </a:lnTo>
                <a:lnTo>
                  <a:pt x="3287" y="1796"/>
                </a:lnTo>
                <a:lnTo>
                  <a:pt x="3308" y="1808"/>
                </a:lnTo>
                <a:lnTo>
                  <a:pt x="3327" y="1819"/>
                </a:lnTo>
                <a:lnTo>
                  <a:pt x="3347" y="1831"/>
                </a:lnTo>
                <a:lnTo>
                  <a:pt x="3368" y="1841"/>
                </a:lnTo>
                <a:lnTo>
                  <a:pt x="3389" y="1850"/>
                </a:lnTo>
                <a:lnTo>
                  <a:pt x="3409" y="1860"/>
                </a:lnTo>
                <a:lnTo>
                  <a:pt x="3430" y="1869"/>
                </a:lnTo>
                <a:lnTo>
                  <a:pt x="3450" y="1876"/>
                </a:lnTo>
                <a:lnTo>
                  <a:pt x="3471" y="1884"/>
                </a:lnTo>
                <a:lnTo>
                  <a:pt x="3492" y="1892"/>
                </a:lnTo>
                <a:lnTo>
                  <a:pt x="3513" y="1898"/>
                </a:lnTo>
                <a:lnTo>
                  <a:pt x="3534" y="1903"/>
                </a:lnTo>
                <a:lnTo>
                  <a:pt x="3556" y="1909"/>
                </a:lnTo>
                <a:lnTo>
                  <a:pt x="3578" y="1913"/>
                </a:lnTo>
                <a:lnTo>
                  <a:pt x="3599" y="1917"/>
                </a:lnTo>
                <a:lnTo>
                  <a:pt x="3621" y="1922"/>
                </a:lnTo>
                <a:lnTo>
                  <a:pt x="3642" y="1925"/>
                </a:lnTo>
                <a:lnTo>
                  <a:pt x="3654" y="1926"/>
                </a:lnTo>
                <a:lnTo>
                  <a:pt x="3665" y="1927"/>
                </a:lnTo>
                <a:lnTo>
                  <a:pt x="3687" y="1929"/>
                </a:lnTo>
                <a:lnTo>
                  <a:pt x="3709" y="1930"/>
                </a:lnTo>
                <a:lnTo>
                  <a:pt x="3732" y="1932"/>
                </a:lnTo>
                <a:lnTo>
                  <a:pt x="3755" y="1932"/>
                </a:lnTo>
                <a:lnTo>
                  <a:pt x="3830" y="1932"/>
                </a:lnTo>
                <a:lnTo>
                  <a:pt x="3827" y="1979"/>
                </a:lnTo>
                <a:lnTo>
                  <a:pt x="3822" y="2025"/>
                </a:lnTo>
                <a:lnTo>
                  <a:pt x="3820" y="2047"/>
                </a:lnTo>
                <a:lnTo>
                  <a:pt x="3816" y="2069"/>
                </a:lnTo>
                <a:lnTo>
                  <a:pt x="3812" y="2092"/>
                </a:lnTo>
                <a:lnTo>
                  <a:pt x="3809" y="2113"/>
                </a:lnTo>
                <a:lnTo>
                  <a:pt x="3805" y="2134"/>
                </a:lnTo>
                <a:lnTo>
                  <a:pt x="3800" y="2156"/>
                </a:lnTo>
                <a:lnTo>
                  <a:pt x="3796" y="2176"/>
                </a:lnTo>
                <a:lnTo>
                  <a:pt x="3791" y="2197"/>
                </a:lnTo>
                <a:lnTo>
                  <a:pt x="3780" y="2237"/>
                </a:lnTo>
                <a:lnTo>
                  <a:pt x="3773" y="2256"/>
                </a:lnTo>
                <a:lnTo>
                  <a:pt x="3768" y="2275"/>
                </a:lnTo>
                <a:lnTo>
                  <a:pt x="3754" y="2313"/>
                </a:lnTo>
                <a:lnTo>
                  <a:pt x="3747" y="2331"/>
                </a:lnTo>
                <a:lnTo>
                  <a:pt x="3740" y="2348"/>
                </a:lnTo>
                <a:lnTo>
                  <a:pt x="3724" y="2384"/>
                </a:lnTo>
                <a:lnTo>
                  <a:pt x="3716" y="2400"/>
                </a:lnTo>
                <a:lnTo>
                  <a:pt x="3707" y="2418"/>
                </a:lnTo>
                <a:lnTo>
                  <a:pt x="3689" y="2450"/>
                </a:lnTo>
                <a:lnTo>
                  <a:pt x="3669" y="2482"/>
                </a:lnTo>
                <a:lnTo>
                  <a:pt x="3660" y="2497"/>
                </a:lnTo>
                <a:lnTo>
                  <a:pt x="3649" y="2512"/>
                </a:lnTo>
                <a:lnTo>
                  <a:pt x="3627" y="2540"/>
                </a:lnTo>
                <a:close/>
                <a:moveTo>
                  <a:pt x="815" y="2543"/>
                </a:moveTo>
                <a:lnTo>
                  <a:pt x="790" y="2572"/>
                </a:lnTo>
                <a:lnTo>
                  <a:pt x="778" y="2588"/>
                </a:lnTo>
                <a:lnTo>
                  <a:pt x="765" y="2602"/>
                </a:lnTo>
                <a:lnTo>
                  <a:pt x="751" y="2617"/>
                </a:lnTo>
                <a:lnTo>
                  <a:pt x="738" y="2631"/>
                </a:lnTo>
                <a:lnTo>
                  <a:pt x="710" y="2659"/>
                </a:lnTo>
                <a:lnTo>
                  <a:pt x="681" y="2687"/>
                </a:lnTo>
                <a:lnTo>
                  <a:pt x="650" y="2715"/>
                </a:lnTo>
                <a:lnTo>
                  <a:pt x="619" y="2742"/>
                </a:lnTo>
                <a:lnTo>
                  <a:pt x="587" y="2769"/>
                </a:lnTo>
                <a:lnTo>
                  <a:pt x="553" y="2797"/>
                </a:lnTo>
                <a:lnTo>
                  <a:pt x="536" y="2811"/>
                </a:lnTo>
                <a:lnTo>
                  <a:pt x="519" y="2824"/>
                </a:lnTo>
                <a:lnTo>
                  <a:pt x="483" y="2850"/>
                </a:lnTo>
                <a:lnTo>
                  <a:pt x="446" y="2876"/>
                </a:lnTo>
                <a:lnTo>
                  <a:pt x="407" y="2902"/>
                </a:lnTo>
                <a:lnTo>
                  <a:pt x="368" y="2928"/>
                </a:lnTo>
                <a:lnTo>
                  <a:pt x="328" y="2952"/>
                </a:lnTo>
                <a:lnTo>
                  <a:pt x="286" y="2977"/>
                </a:lnTo>
                <a:lnTo>
                  <a:pt x="255" y="2995"/>
                </a:lnTo>
                <a:lnTo>
                  <a:pt x="240" y="3003"/>
                </a:lnTo>
                <a:lnTo>
                  <a:pt x="226" y="3013"/>
                </a:lnTo>
                <a:lnTo>
                  <a:pt x="212" y="3023"/>
                </a:lnTo>
                <a:lnTo>
                  <a:pt x="198" y="3033"/>
                </a:lnTo>
                <a:lnTo>
                  <a:pt x="185" y="3043"/>
                </a:lnTo>
                <a:lnTo>
                  <a:pt x="172" y="3054"/>
                </a:lnTo>
                <a:lnTo>
                  <a:pt x="160" y="3065"/>
                </a:lnTo>
                <a:lnTo>
                  <a:pt x="149" y="3076"/>
                </a:lnTo>
                <a:lnTo>
                  <a:pt x="138" y="3088"/>
                </a:lnTo>
                <a:lnTo>
                  <a:pt x="128" y="3099"/>
                </a:lnTo>
                <a:lnTo>
                  <a:pt x="118" y="3112"/>
                </a:lnTo>
                <a:lnTo>
                  <a:pt x="108" y="3123"/>
                </a:lnTo>
                <a:lnTo>
                  <a:pt x="99" y="3136"/>
                </a:lnTo>
                <a:lnTo>
                  <a:pt x="91" y="3149"/>
                </a:lnTo>
                <a:lnTo>
                  <a:pt x="83" y="3162"/>
                </a:lnTo>
                <a:lnTo>
                  <a:pt x="76" y="3177"/>
                </a:lnTo>
                <a:lnTo>
                  <a:pt x="69" y="3191"/>
                </a:lnTo>
                <a:lnTo>
                  <a:pt x="63" y="3205"/>
                </a:lnTo>
                <a:lnTo>
                  <a:pt x="56" y="3219"/>
                </a:lnTo>
                <a:lnTo>
                  <a:pt x="51" y="3234"/>
                </a:lnTo>
                <a:lnTo>
                  <a:pt x="46" y="3249"/>
                </a:lnTo>
                <a:lnTo>
                  <a:pt x="42" y="3264"/>
                </a:lnTo>
                <a:lnTo>
                  <a:pt x="38" y="3279"/>
                </a:lnTo>
                <a:lnTo>
                  <a:pt x="35" y="3296"/>
                </a:lnTo>
                <a:lnTo>
                  <a:pt x="32" y="3312"/>
                </a:lnTo>
                <a:lnTo>
                  <a:pt x="29" y="3328"/>
                </a:lnTo>
                <a:lnTo>
                  <a:pt x="28" y="3345"/>
                </a:lnTo>
                <a:lnTo>
                  <a:pt x="27" y="3363"/>
                </a:lnTo>
                <a:lnTo>
                  <a:pt x="26" y="3380"/>
                </a:lnTo>
                <a:lnTo>
                  <a:pt x="26" y="3398"/>
                </a:lnTo>
                <a:lnTo>
                  <a:pt x="26" y="3420"/>
                </a:lnTo>
                <a:lnTo>
                  <a:pt x="27" y="3442"/>
                </a:lnTo>
                <a:lnTo>
                  <a:pt x="30" y="3463"/>
                </a:lnTo>
                <a:lnTo>
                  <a:pt x="33" y="3484"/>
                </a:lnTo>
                <a:lnTo>
                  <a:pt x="38" y="3505"/>
                </a:lnTo>
                <a:lnTo>
                  <a:pt x="43" y="3524"/>
                </a:lnTo>
                <a:lnTo>
                  <a:pt x="50" y="3544"/>
                </a:lnTo>
                <a:lnTo>
                  <a:pt x="56" y="3563"/>
                </a:lnTo>
                <a:lnTo>
                  <a:pt x="65" y="3581"/>
                </a:lnTo>
                <a:lnTo>
                  <a:pt x="75" y="3600"/>
                </a:lnTo>
                <a:lnTo>
                  <a:pt x="84" y="3618"/>
                </a:lnTo>
                <a:lnTo>
                  <a:pt x="95" y="3636"/>
                </a:lnTo>
                <a:lnTo>
                  <a:pt x="107" y="3652"/>
                </a:lnTo>
                <a:lnTo>
                  <a:pt x="121" y="3669"/>
                </a:lnTo>
                <a:lnTo>
                  <a:pt x="135" y="3685"/>
                </a:lnTo>
                <a:lnTo>
                  <a:pt x="142" y="3693"/>
                </a:lnTo>
                <a:lnTo>
                  <a:pt x="150" y="3701"/>
                </a:lnTo>
                <a:lnTo>
                  <a:pt x="165" y="3716"/>
                </a:lnTo>
                <a:lnTo>
                  <a:pt x="182" y="3730"/>
                </a:lnTo>
                <a:lnTo>
                  <a:pt x="190" y="3736"/>
                </a:lnTo>
                <a:lnTo>
                  <a:pt x="199" y="3743"/>
                </a:lnTo>
                <a:lnTo>
                  <a:pt x="207" y="3749"/>
                </a:lnTo>
                <a:lnTo>
                  <a:pt x="216" y="3756"/>
                </a:lnTo>
                <a:lnTo>
                  <a:pt x="234" y="3767"/>
                </a:lnTo>
                <a:lnTo>
                  <a:pt x="253" y="3776"/>
                </a:lnTo>
                <a:lnTo>
                  <a:pt x="272" y="3786"/>
                </a:lnTo>
                <a:lnTo>
                  <a:pt x="292" y="3794"/>
                </a:lnTo>
                <a:lnTo>
                  <a:pt x="312" y="3801"/>
                </a:lnTo>
                <a:lnTo>
                  <a:pt x="334" y="3808"/>
                </a:lnTo>
                <a:lnTo>
                  <a:pt x="354" y="3813"/>
                </a:lnTo>
                <a:lnTo>
                  <a:pt x="377" y="3817"/>
                </a:lnTo>
                <a:lnTo>
                  <a:pt x="400" y="3821"/>
                </a:lnTo>
                <a:lnTo>
                  <a:pt x="412" y="3822"/>
                </a:lnTo>
                <a:lnTo>
                  <a:pt x="422" y="3823"/>
                </a:lnTo>
                <a:lnTo>
                  <a:pt x="446" y="3825"/>
                </a:lnTo>
                <a:lnTo>
                  <a:pt x="471" y="3825"/>
                </a:lnTo>
                <a:lnTo>
                  <a:pt x="491" y="3825"/>
                </a:lnTo>
                <a:lnTo>
                  <a:pt x="510" y="3824"/>
                </a:lnTo>
                <a:lnTo>
                  <a:pt x="531" y="3822"/>
                </a:lnTo>
                <a:lnTo>
                  <a:pt x="550" y="3820"/>
                </a:lnTo>
                <a:lnTo>
                  <a:pt x="571" y="3817"/>
                </a:lnTo>
                <a:lnTo>
                  <a:pt x="591" y="3814"/>
                </a:lnTo>
                <a:lnTo>
                  <a:pt x="611" y="3810"/>
                </a:lnTo>
                <a:lnTo>
                  <a:pt x="631" y="3804"/>
                </a:lnTo>
                <a:lnTo>
                  <a:pt x="673" y="3794"/>
                </a:lnTo>
                <a:lnTo>
                  <a:pt x="694" y="3787"/>
                </a:lnTo>
                <a:lnTo>
                  <a:pt x="715" y="3780"/>
                </a:lnTo>
                <a:lnTo>
                  <a:pt x="737" y="3772"/>
                </a:lnTo>
                <a:lnTo>
                  <a:pt x="757" y="3763"/>
                </a:lnTo>
                <a:lnTo>
                  <a:pt x="779" y="3754"/>
                </a:lnTo>
                <a:lnTo>
                  <a:pt x="801" y="3744"/>
                </a:lnTo>
                <a:lnTo>
                  <a:pt x="823" y="3733"/>
                </a:lnTo>
                <a:lnTo>
                  <a:pt x="845" y="3722"/>
                </a:lnTo>
                <a:lnTo>
                  <a:pt x="867" y="3710"/>
                </a:lnTo>
                <a:lnTo>
                  <a:pt x="889" y="3698"/>
                </a:lnTo>
                <a:lnTo>
                  <a:pt x="912" y="3685"/>
                </a:lnTo>
                <a:lnTo>
                  <a:pt x="935" y="3671"/>
                </a:lnTo>
                <a:lnTo>
                  <a:pt x="957" y="3657"/>
                </a:lnTo>
                <a:lnTo>
                  <a:pt x="980" y="3642"/>
                </a:lnTo>
                <a:lnTo>
                  <a:pt x="1027" y="3611"/>
                </a:lnTo>
                <a:lnTo>
                  <a:pt x="1049" y="3593"/>
                </a:lnTo>
                <a:lnTo>
                  <a:pt x="1073" y="3576"/>
                </a:lnTo>
                <a:lnTo>
                  <a:pt x="1121" y="3539"/>
                </a:lnTo>
                <a:lnTo>
                  <a:pt x="1144" y="3520"/>
                </a:lnTo>
                <a:lnTo>
                  <a:pt x="1168" y="3500"/>
                </a:lnTo>
                <a:lnTo>
                  <a:pt x="1192" y="3480"/>
                </a:lnTo>
                <a:lnTo>
                  <a:pt x="1216" y="3458"/>
                </a:lnTo>
                <a:lnTo>
                  <a:pt x="1239" y="3437"/>
                </a:lnTo>
                <a:lnTo>
                  <a:pt x="1262" y="3415"/>
                </a:lnTo>
                <a:lnTo>
                  <a:pt x="1285" y="3393"/>
                </a:lnTo>
                <a:lnTo>
                  <a:pt x="1307" y="3370"/>
                </a:lnTo>
                <a:lnTo>
                  <a:pt x="1330" y="3347"/>
                </a:lnTo>
                <a:lnTo>
                  <a:pt x="1353" y="3324"/>
                </a:lnTo>
                <a:lnTo>
                  <a:pt x="1374" y="3299"/>
                </a:lnTo>
                <a:lnTo>
                  <a:pt x="1397" y="3275"/>
                </a:lnTo>
                <a:lnTo>
                  <a:pt x="1419" y="3250"/>
                </a:lnTo>
                <a:lnTo>
                  <a:pt x="1439" y="3224"/>
                </a:lnTo>
                <a:lnTo>
                  <a:pt x="1461" y="3198"/>
                </a:lnTo>
                <a:lnTo>
                  <a:pt x="1481" y="3172"/>
                </a:lnTo>
                <a:lnTo>
                  <a:pt x="1522" y="3118"/>
                </a:lnTo>
                <a:lnTo>
                  <a:pt x="1543" y="3091"/>
                </a:lnTo>
                <a:lnTo>
                  <a:pt x="1562" y="3063"/>
                </a:lnTo>
                <a:lnTo>
                  <a:pt x="1601" y="3005"/>
                </a:lnTo>
                <a:lnTo>
                  <a:pt x="1621" y="2976"/>
                </a:lnTo>
                <a:lnTo>
                  <a:pt x="1640" y="2946"/>
                </a:lnTo>
                <a:lnTo>
                  <a:pt x="1659" y="2916"/>
                </a:lnTo>
                <a:lnTo>
                  <a:pt x="1677" y="2885"/>
                </a:lnTo>
                <a:lnTo>
                  <a:pt x="1695" y="2854"/>
                </a:lnTo>
                <a:lnTo>
                  <a:pt x="1714" y="2823"/>
                </a:lnTo>
                <a:lnTo>
                  <a:pt x="1749" y="2758"/>
                </a:lnTo>
                <a:lnTo>
                  <a:pt x="1767" y="2725"/>
                </a:lnTo>
                <a:lnTo>
                  <a:pt x="1784" y="2692"/>
                </a:lnTo>
                <a:lnTo>
                  <a:pt x="1817" y="2623"/>
                </a:lnTo>
                <a:lnTo>
                  <a:pt x="1834" y="2589"/>
                </a:lnTo>
                <a:lnTo>
                  <a:pt x="1849" y="2554"/>
                </a:lnTo>
                <a:lnTo>
                  <a:pt x="1879" y="2485"/>
                </a:lnTo>
                <a:lnTo>
                  <a:pt x="1893" y="2449"/>
                </a:lnTo>
                <a:lnTo>
                  <a:pt x="1907" y="2414"/>
                </a:lnTo>
                <a:lnTo>
                  <a:pt x="1920" y="2379"/>
                </a:lnTo>
                <a:lnTo>
                  <a:pt x="1932" y="2343"/>
                </a:lnTo>
                <a:lnTo>
                  <a:pt x="1945" y="2307"/>
                </a:lnTo>
                <a:lnTo>
                  <a:pt x="1956" y="2271"/>
                </a:lnTo>
                <a:lnTo>
                  <a:pt x="1968" y="2236"/>
                </a:lnTo>
                <a:lnTo>
                  <a:pt x="1977" y="2199"/>
                </a:lnTo>
                <a:lnTo>
                  <a:pt x="1988" y="2163"/>
                </a:lnTo>
                <a:lnTo>
                  <a:pt x="1998" y="2126"/>
                </a:lnTo>
                <a:lnTo>
                  <a:pt x="2007" y="2091"/>
                </a:lnTo>
                <a:lnTo>
                  <a:pt x="2015" y="2054"/>
                </a:lnTo>
                <a:lnTo>
                  <a:pt x="2023" y="2017"/>
                </a:lnTo>
                <a:lnTo>
                  <a:pt x="2030" y="1980"/>
                </a:lnTo>
                <a:lnTo>
                  <a:pt x="2038" y="1942"/>
                </a:lnTo>
                <a:lnTo>
                  <a:pt x="2044" y="1906"/>
                </a:lnTo>
                <a:lnTo>
                  <a:pt x="2050" y="1868"/>
                </a:lnTo>
                <a:lnTo>
                  <a:pt x="2055" y="1831"/>
                </a:lnTo>
                <a:lnTo>
                  <a:pt x="2061" y="1793"/>
                </a:lnTo>
                <a:lnTo>
                  <a:pt x="2065" y="1755"/>
                </a:lnTo>
                <a:lnTo>
                  <a:pt x="2068" y="1717"/>
                </a:lnTo>
                <a:lnTo>
                  <a:pt x="2071" y="1679"/>
                </a:lnTo>
                <a:lnTo>
                  <a:pt x="2075" y="1640"/>
                </a:lnTo>
                <a:lnTo>
                  <a:pt x="2077" y="1602"/>
                </a:lnTo>
                <a:lnTo>
                  <a:pt x="2079" y="1563"/>
                </a:lnTo>
                <a:lnTo>
                  <a:pt x="2080" y="1525"/>
                </a:lnTo>
                <a:lnTo>
                  <a:pt x="2081" y="1486"/>
                </a:lnTo>
                <a:lnTo>
                  <a:pt x="2081" y="1447"/>
                </a:lnTo>
                <a:lnTo>
                  <a:pt x="2081" y="1404"/>
                </a:lnTo>
                <a:lnTo>
                  <a:pt x="2080" y="1363"/>
                </a:lnTo>
                <a:lnTo>
                  <a:pt x="2078" y="1322"/>
                </a:lnTo>
                <a:lnTo>
                  <a:pt x="2077" y="1281"/>
                </a:lnTo>
                <a:lnTo>
                  <a:pt x="2074" y="1241"/>
                </a:lnTo>
                <a:lnTo>
                  <a:pt x="2070" y="1202"/>
                </a:lnTo>
                <a:lnTo>
                  <a:pt x="2067" y="1163"/>
                </a:lnTo>
                <a:lnTo>
                  <a:pt x="2062" y="1125"/>
                </a:lnTo>
                <a:lnTo>
                  <a:pt x="2057" y="1087"/>
                </a:lnTo>
                <a:lnTo>
                  <a:pt x="2054" y="1069"/>
                </a:lnTo>
                <a:lnTo>
                  <a:pt x="2052" y="1050"/>
                </a:lnTo>
                <a:lnTo>
                  <a:pt x="2045" y="1014"/>
                </a:lnTo>
                <a:lnTo>
                  <a:pt x="2039" y="978"/>
                </a:lnTo>
                <a:lnTo>
                  <a:pt x="2031" y="942"/>
                </a:lnTo>
                <a:lnTo>
                  <a:pt x="2027" y="925"/>
                </a:lnTo>
                <a:lnTo>
                  <a:pt x="2023" y="907"/>
                </a:lnTo>
                <a:lnTo>
                  <a:pt x="2014" y="874"/>
                </a:lnTo>
                <a:lnTo>
                  <a:pt x="2005" y="840"/>
                </a:lnTo>
                <a:lnTo>
                  <a:pt x="1996" y="807"/>
                </a:lnTo>
                <a:lnTo>
                  <a:pt x="1985" y="774"/>
                </a:lnTo>
                <a:lnTo>
                  <a:pt x="1974" y="743"/>
                </a:lnTo>
                <a:lnTo>
                  <a:pt x="1963" y="712"/>
                </a:lnTo>
                <a:lnTo>
                  <a:pt x="1950" y="681"/>
                </a:lnTo>
                <a:lnTo>
                  <a:pt x="1938" y="651"/>
                </a:lnTo>
                <a:lnTo>
                  <a:pt x="1924" y="622"/>
                </a:lnTo>
                <a:lnTo>
                  <a:pt x="1911" y="592"/>
                </a:lnTo>
                <a:lnTo>
                  <a:pt x="1896" y="564"/>
                </a:lnTo>
                <a:lnTo>
                  <a:pt x="1881" y="536"/>
                </a:lnTo>
                <a:lnTo>
                  <a:pt x="1866" y="509"/>
                </a:lnTo>
                <a:lnTo>
                  <a:pt x="1850" y="483"/>
                </a:lnTo>
                <a:lnTo>
                  <a:pt x="1833" y="457"/>
                </a:lnTo>
                <a:lnTo>
                  <a:pt x="1815" y="431"/>
                </a:lnTo>
                <a:lnTo>
                  <a:pt x="1797" y="406"/>
                </a:lnTo>
                <a:lnTo>
                  <a:pt x="1779" y="382"/>
                </a:lnTo>
                <a:lnTo>
                  <a:pt x="1760" y="359"/>
                </a:lnTo>
                <a:lnTo>
                  <a:pt x="1741" y="336"/>
                </a:lnTo>
                <a:lnTo>
                  <a:pt x="1720" y="314"/>
                </a:lnTo>
                <a:lnTo>
                  <a:pt x="1701" y="293"/>
                </a:lnTo>
                <a:lnTo>
                  <a:pt x="1680" y="272"/>
                </a:lnTo>
                <a:lnTo>
                  <a:pt x="1660" y="252"/>
                </a:lnTo>
                <a:lnTo>
                  <a:pt x="1638" y="233"/>
                </a:lnTo>
                <a:lnTo>
                  <a:pt x="1616" y="215"/>
                </a:lnTo>
                <a:lnTo>
                  <a:pt x="1595" y="197"/>
                </a:lnTo>
                <a:lnTo>
                  <a:pt x="1572" y="181"/>
                </a:lnTo>
                <a:lnTo>
                  <a:pt x="1551" y="165"/>
                </a:lnTo>
                <a:lnTo>
                  <a:pt x="1528" y="150"/>
                </a:lnTo>
                <a:lnTo>
                  <a:pt x="1504" y="134"/>
                </a:lnTo>
                <a:lnTo>
                  <a:pt x="1480" y="120"/>
                </a:lnTo>
                <a:lnTo>
                  <a:pt x="1457" y="107"/>
                </a:lnTo>
                <a:lnTo>
                  <a:pt x="1433" y="96"/>
                </a:lnTo>
                <a:lnTo>
                  <a:pt x="1408" y="84"/>
                </a:lnTo>
                <a:lnTo>
                  <a:pt x="1383" y="73"/>
                </a:lnTo>
                <a:lnTo>
                  <a:pt x="1358" y="63"/>
                </a:lnTo>
                <a:lnTo>
                  <a:pt x="1332" y="53"/>
                </a:lnTo>
                <a:lnTo>
                  <a:pt x="1306" y="45"/>
                </a:lnTo>
                <a:lnTo>
                  <a:pt x="1280" y="37"/>
                </a:lnTo>
                <a:lnTo>
                  <a:pt x="1253" y="31"/>
                </a:lnTo>
                <a:lnTo>
                  <a:pt x="1226" y="24"/>
                </a:lnTo>
                <a:lnTo>
                  <a:pt x="1199" y="18"/>
                </a:lnTo>
                <a:lnTo>
                  <a:pt x="1172" y="13"/>
                </a:lnTo>
                <a:lnTo>
                  <a:pt x="1144" y="9"/>
                </a:lnTo>
                <a:lnTo>
                  <a:pt x="1116" y="6"/>
                </a:lnTo>
                <a:lnTo>
                  <a:pt x="1087" y="3"/>
                </a:lnTo>
                <a:lnTo>
                  <a:pt x="1058" y="1"/>
                </a:lnTo>
                <a:lnTo>
                  <a:pt x="1029" y="0"/>
                </a:lnTo>
                <a:lnTo>
                  <a:pt x="999" y="0"/>
                </a:lnTo>
                <a:lnTo>
                  <a:pt x="974" y="0"/>
                </a:lnTo>
                <a:lnTo>
                  <a:pt x="948" y="1"/>
                </a:lnTo>
                <a:lnTo>
                  <a:pt x="922" y="2"/>
                </a:lnTo>
                <a:lnTo>
                  <a:pt x="896" y="5"/>
                </a:lnTo>
                <a:lnTo>
                  <a:pt x="871" y="7"/>
                </a:lnTo>
                <a:lnTo>
                  <a:pt x="846" y="9"/>
                </a:lnTo>
                <a:lnTo>
                  <a:pt x="821" y="13"/>
                </a:lnTo>
                <a:lnTo>
                  <a:pt x="797" y="16"/>
                </a:lnTo>
                <a:lnTo>
                  <a:pt x="774" y="22"/>
                </a:lnTo>
                <a:lnTo>
                  <a:pt x="750" y="26"/>
                </a:lnTo>
                <a:lnTo>
                  <a:pt x="726" y="33"/>
                </a:lnTo>
                <a:lnTo>
                  <a:pt x="702" y="38"/>
                </a:lnTo>
                <a:lnTo>
                  <a:pt x="680" y="45"/>
                </a:lnTo>
                <a:lnTo>
                  <a:pt x="657" y="52"/>
                </a:lnTo>
                <a:lnTo>
                  <a:pt x="634" y="60"/>
                </a:lnTo>
                <a:lnTo>
                  <a:pt x="612" y="68"/>
                </a:lnTo>
                <a:lnTo>
                  <a:pt x="590" y="77"/>
                </a:lnTo>
                <a:lnTo>
                  <a:pt x="568" y="87"/>
                </a:lnTo>
                <a:lnTo>
                  <a:pt x="525" y="107"/>
                </a:lnTo>
                <a:lnTo>
                  <a:pt x="505" y="118"/>
                </a:lnTo>
                <a:lnTo>
                  <a:pt x="483" y="129"/>
                </a:lnTo>
                <a:lnTo>
                  <a:pt x="462" y="141"/>
                </a:lnTo>
                <a:lnTo>
                  <a:pt x="443" y="154"/>
                </a:lnTo>
                <a:lnTo>
                  <a:pt x="422" y="167"/>
                </a:lnTo>
                <a:lnTo>
                  <a:pt x="403" y="181"/>
                </a:lnTo>
                <a:lnTo>
                  <a:pt x="384" y="195"/>
                </a:lnTo>
                <a:lnTo>
                  <a:pt x="364" y="209"/>
                </a:lnTo>
                <a:lnTo>
                  <a:pt x="345" y="225"/>
                </a:lnTo>
                <a:lnTo>
                  <a:pt x="326" y="241"/>
                </a:lnTo>
                <a:lnTo>
                  <a:pt x="308" y="257"/>
                </a:lnTo>
                <a:lnTo>
                  <a:pt x="290" y="274"/>
                </a:lnTo>
                <a:lnTo>
                  <a:pt x="272" y="291"/>
                </a:lnTo>
                <a:lnTo>
                  <a:pt x="255" y="309"/>
                </a:lnTo>
                <a:lnTo>
                  <a:pt x="238" y="326"/>
                </a:lnTo>
                <a:lnTo>
                  <a:pt x="222" y="345"/>
                </a:lnTo>
                <a:lnTo>
                  <a:pt x="206" y="363"/>
                </a:lnTo>
                <a:lnTo>
                  <a:pt x="191" y="381"/>
                </a:lnTo>
                <a:lnTo>
                  <a:pt x="177" y="401"/>
                </a:lnTo>
                <a:lnTo>
                  <a:pt x="163" y="419"/>
                </a:lnTo>
                <a:lnTo>
                  <a:pt x="150" y="439"/>
                </a:lnTo>
                <a:lnTo>
                  <a:pt x="137" y="458"/>
                </a:lnTo>
                <a:lnTo>
                  <a:pt x="124" y="479"/>
                </a:lnTo>
                <a:lnTo>
                  <a:pt x="113" y="498"/>
                </a:lnTo>
                <a:lnTo>
                  <a:pt x="103" y="519"/>
                </a:lnTo>
                <a:lnTo>
                  <a:pt x="92" y="539"/>
                </a:lnTo>
                <a:lnTo>
                  <a:pt x="82" y="560"/>
                </a:lnTo>
                <a:lnTo>
                  <a:pt x="72" y="582"/>
                </a:lnTo>
                <a:lnTo>
                  <a:pt x="55" y="625"/>
                </a:lnTo>
                <a:lnTo>
                  <a:pt x="48" y="647"/>
                </a:lnTo>
                <a:lnTo>
                  <a:pt x="41" y="669"/>
                </a:lnTo>
                <a:lnTo>
                  <a:pt x="35" y="691"/>
                </a:lnTo>
                <a:lnTo>
                  <a:pt x="28" y="715"/>
                </a:lnTo>
                <a:lnTo>
                  <a:pt x="23" y="737"/>
                </a:lnTo>
                <a:lnTo>
                  <a:pt x="18" y="760"/>
                </a:lnTo>
                <a:lnTo>
                  <a:pt x="14" y="784"/>
                </a:lnTo>
                <a:lnTo>
                  <a:pt x="11" y="808"/>
                </a:lnTo>
                <a:lnTo>
                  <a:pt x="8" y="832"/>
                </a:lnTo>
                <a:lnTo>
                  <a:pt x="4" y="857"/>
                </a:lnTo>
                <a:lnTo>
                  <a:pt x="2" y="880"/>
                </a:lnTo>
                <a:lnTo>
                  <a:pt x="1" y="905"/>
                </a:lnTo>
                <a:lnTo>
                  <a:pt x="0" y="931"/>
                </a:lnTo>
                <a:lnTo>
                  <a:pt x="0" y="956"/>
                </a:lnTo>
                <a:lnTo>
                  <a:pt x="0" y="981"/>
                </a:lnTo>
                <a:lnTo>
                  <a:pt x="1" y="1005"/>
                </a:lnTo>
                <a:lnTo>
                  <a:pt x="2" y="1030"/>
                </a:lnTo>
                <a:lnTo>
                  <a:pt x="4" y="1054"/>
                </a:lnTo>
                <a:lnTo>
                  <a:pt x="8" y="1077"/>
                </a:lnTo>
                <a:lnTo>
                  <a:pt x="11" y="1101"/>
                </a:lnTo>
                <a:lnTo>
                  <a:pt x="14" y="1124"/>
                </a:lnTo>
                <a:lnTo>
                  <a:pt x="18" y="1148"/>
                </a:lnTo>
                <a:lnTo>
                  <a:pt x="23" y="1171"/>
                </a:lnTo>
                <a:lnTo>
                  <a:pt x="28" y="1193"/>
                </a:lnTo>
                <a:lnTo>
                  <a:pt x="35" y="1216"/>
                </a:lnTo>
                <a:lnTo>
                  <a:pt x="41" y="1238"/>
                </a:lnTo>
                <a:lnTo>
                  <a:pt x="48" y="1260"/>
                </a:lnTo>
                <a:lnTo>
                  <a:pt x="55" y="1282"/>
                </a:lnTo>
                <a:lnTo>
                  <a:pt x="64" y="1304"/>
                </a:lnTo>
                <a:lnTo>
                  <a:pt x="72" y="1325"/>
                </a:lnTo>
                <a:lnTo>
                  <a:pt x="82" y="1347"/>
                </a:lnTo>
                <a:lnTo>
                  <a:pt x="92" y="1368"/>
                </a:lnTo>
                <a:lnTo>
                  <a:pt x="97" y="1378"/>
                </a:lnTo>
                <a:lnTo>
                  <a:pt x="103" y="1388"/>
                </a:lnTo>
                <a:lnTo>
                  <a:pt x="113" y="1409"/>
                </a:lnTo>
                <a:lnTo>
                  <a:pt x="124" y="1429"/>
                </a:lnTo>
                <a:lnTo>
                  <a:pt x="137" y="1450"/>
                </a:lnTo>
                <a:lnTo>
                  <a:pt x="150" y="1470"/>
                </a:lnTo>
                <a:lnTo>
                  <a:pt x="163" y="1490"/>
                </a:lnTo>
                <a:lnTo>
                  <a:pt x="177" y="1509"/>
                </a:lnTo>
                <a:lnTo>
                  <a:pt x="191" y="1529"/>
                </a:lnTo>
                <a:lnTo>
                  <a:pt x="206" y="1548"/>
                </a:lnTo>
                <a:lnTo>
                  <a:pt x="222" y="1568"/>
                </a:lnTo>
                <a:lnTo>
                  <a:pt x="238" y="1586"/>
                </a:lnTo>
                <a:lnTo>
                  <a:pt x="255" y="1605"/>
                </a:lnTo>
                <a:lnTo>
                  <a:pt x="272" y="1623"/>
                </a:lnTo>
                <a:lnTo>
                  <a:pt x="290" y="1641"/>
                </a:lnTo>
                <a:lnTo>
                  <a:pt x="308" y="1660"/>
                </a:lnTo>
                <a:lnTo>
                  <a:pt x="326" y="1677"/>
                </a:lnTo>
                <a:lnTo>
                  <a:pt x="345" y="1693"/>
                </a:lnTo>
                <a:lnTo>
                  <a:pt x="363" y="1710"/>
                </a:lnTo>
                <a:lnTo>
                  <a:pt x="381" y="1725"/>
                </a:lnTo>
                <a:lnTo>
                  <a:pt x="401" y="1740"/>
                </a:lnTo>
                <a:lnTo>
                  <a:pt x="439" y="1768"/>
                </a:lnTo>
                <a:lnTo>
                  <a:pt x="458" y="1782"/>
                </a:lnTo>
                <a:lnTo>
                  <a:pt x="478" y="1794"/>
                </a:lnTo>
                <a:lnTo>
                  <a:pt x="497" y="1807"/>
                </a:lnTo>
                <a:lnTo>
                  <a:pt x="516" y="1818"/>
                </a:lnTo>
                <a:lnTo>
                  <a:pt x="536" y="1830"/>
                </a:lnTo>
                <a:lnTo>
                  <a:pt x="555" y="1840"/>
                </a:lnTo>
                <a:lnTo>
                  <a:pt x="576" y="1849"/>
                </a:lnTo>
                <a:lnTo>
                  <a:pt x="595" y="1859"/>
                </a:lnTo>
                <a:lnTo>
                  <a:pt x="636" y="1876"/>
                </a:lnTo>
                <a:lnTo>
                  <a:pt x="657" y="1884"/>
                </a:lnTo>
                <a:lnTo>
                  <a:pt x="677" y="1890"/>
                </a:lnTo>
                <a:lnTo>
                  <a:pt x="698" y="1897"/>
                </a:lnTo>
                <a:lnTo>
                  <a:pt x="720" y="1903"/>
                </a:lnTo>
                <a:lnTo>
                  <a:pt x="740" y="1909"/>
                </a:lnTo>
                <a:lnTo>
                  <a:pt x="762" y="1913"/>
                </a:lnTo>
                <a:lnTo>
                  <a:pt x="782" y="1917"/>
                </a:lnTo>
                <a:lnTo>
                  <a:pt x="804" y="1922"/>
                </a:lnTo>
                <a:lnTo>
                  <a:pt x="826" y="1924"/>
                </a:lnTo>
                <a:lnTo>
                  <a:pt x="847" y="1927"/>
                </a:lnTo>
                <a:lnTo>
                  <a:pt x="870" y="1929"/>
                </a:lnTo>
                <a:lnTo>
                  <a:pt x="891" y="1930"/>
                </a:lnTo>
                <a:lnTo>
                  <a:pt x="913" y="1932"/>
                </a:lnTo>
                <a:lnTo>
                  <a:pt x="936" y="1932"/>
                </a:lnTo>
                <a:lnTo>
                  <a:pt x="1031" y="1932"/>
                </a:lnTo>
                <a:lnTo>
                  <a:pt x="1028" y="1978"/>
                </a:lnTo>
                <a:lnTo>
                  <a:pt x="1022" y="2024"/>
                </a:lnTo>
                <a:lnTo>
                  <a:pt x="1019" y="2045"/>
                </a:lnTo>
                <a:lnTo>
                  <a:pt x="1016" y="2068"/>
                </a:lnTo>
                <a:lnTo>
                  <a:pt x="1012" y="2090"/>
                </a:lnTo>
                <a:lnTo>
                  <a:pt x="1008" y="2111"/>
                </a:lnTo>
                <a:lnTo>
                  <a:pt x="1004" y="2132"/>
                </a:lnTo>
                <a:lnTo>
                  <a:pt x="998" y="2153"/>
                </a:lnTo>
                <a:lnTo>
                  <a:pt x="989" y="2194"/>
                </a:lnTo>
                <a:lnTo>
                  <a:pt x="983" y="2214"/>
                </a:lnTo>
                <a:lnTo>
                  <a:pt x="977" y="2234"/>
                </a:lnTo>
                <a:lnTo>
                  <a:pt x="970" y="2253"/>
                </a:lnTo>
                <a:lnTo>
                  <a:pt x="964" y="2273"/>
                </a:lnTo>
                <a:lnTo>
                  <a:pt x="950" y="2310"/>
                </a:lnTo>
                <a:lnTo>
                  <a:pt x="942" y="2329"/>
                </a:lnTo>
                <a:lnTo>
                  <a:pt x="935" y="2347"/>
                </a:lnTo>
                <a:lnTo>
                  <a:pt x="917" y="2383"/>
                </a:lnTo>
                <a:lnTo>
                  <a:pt x="909" y="2400"/>
                </a:lnTo>
                <a:lnTo>
                  <a:pt x="900" y="2417"/>
                </a:lnTo>
                <a:lnTo>
                  <a:pt x="890" y="2434"/>
                </a:lnTo>
                <a:lnTo>
                  <a:pt x="881" y="2450"/>
                </a:lnTo>
                <a:lnTo>
                  <a:pt x="860" y="2483"/>
                </a:lnTo>
                <a:lnTo>
                  <a:pt x="849" y="2498"/>
                </a:lnTo>
                <a:lnTo>
                  <a:pt x="837" y="2514"/>
                </a:lnTo>
                <a:lnTo>
                  <a:pt x="827" y="2529"/>
                </a:lnTo>
                <a:lnTo>
                  <a:pt x="815" y="25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7068604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ong 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91544" y="2420860"/>
            <a:ext cx="8208144" cy="3096430"/>
          </a:xfrm>
        </p:spPr>
        <p:txBody>
          <a:bodyPr anchor="t" anchorCtr="0"/>
          <a:lstStyle>
            <a:lvl1pPr algn="l">
              <a:lnSpc>
                <a:spcPct val="100000"/>
              </a:lnSpc>
              <a:defRPr sz="3200">
                <a:solidFill>
                  <a:schemeClr val="accent2"/>
                </a:solidFill>
              </a:defRPr>
            </a:lvl1pPr>
          </a:lstStyle>
          <a:p>
            <a:r>
              <a:rPr lang="en-US"/>
              <a:t>Click to add Quote</a:t>
            </a:r>
          </a:p>
        </p:txBody>
      </p:sp>
      <p:sp>
        <p:nvSpPr>
          <p:cNvPr id="3" name="Subtitle 2"/>
          <p:cNvSpPr>
            <a:spLocks noGrp="1"/>
          </p:cNvSpPr>
          <p:nvPr>
            <p:ph type="subTitle" idx="1" hasCustomPrompt="1"/>
          </p:nvPr>
        </p:nvSpPr>
        <p:spPr>
          <a:xfrm>
            <a:off x="1992313" y="5661310"/>
            <a:ext cx="5687864" cy="288640"/>
          </a:xfrm>
        </p:spPr>
        <p:txBody>
          <a:bodyPr anchor="b" anchorCtr="0"/>
          <a:lstStyle>
            <a:lvl1pPr marL="0" indent="0" algn="l">
              <a:spcBef>
                <a:spcPts val="0"/>
              </a:spcBef>
              <a:buNone/>
              <a:defRPr sz="16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a:t>
            </a:r>
          </a:p>
        </p:txBody>
      </p:sp>
      <p:sp>
        <p:nvSpPr>
          <p:cNvPr id="4" name="Date Placeholder 3"/>
          <p:cNvSpPr>
            <a:spLocks noGrp="1"/>
          </p:cNvSpPr>
          <p:nvPr>
            <p:ph type="dt" sz="half" idx="10"/>
          </p:nvPr>
        </p:nvSpPr>
        <p:spPr/>
        <p:txBody>
          <a:bodyPr/>
          <a:lstStyle>
            <a:lvl1pPr>
              <a:defRPr>
                <a:noFill/>
              </a:defRPr>
            </a:lvl1pPr>
          </a:lstStyle>
          <a:p>
            <a:fld id="{B1BC7EA0-D462-4CDC-8B97-2DDA31F73285}"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6" name="Text Placeholder 4"/>
          <p:cNvSpPr>
            <a:spLocks noGrp="1"/>
          </p:cNvSpPr>
          <p:nvPr>
            <p:ph type="body" sz="quarter" idx="3" hasCustomPrompt="1"/>
          </p:nvPr>
        </p:nvSpPr>
        <p:spPr>
          <a:xfrm>
            <a:off x="1992269" y="5949950"/>
            <a:ext cx="5688790" cy="287440"/>
          </a:xfrm>
        </p:spPr>
        <p:txBody>
          <a:bodyPr anchor="t" anchorCtr="0"/>
          <a:lstStyle>
            <a:lvl1pPr marL="0" indent="0">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solidFill>
                  <a:schemeClr val="accent2"/>
                </a:solidFill>
              </a:rPr>
              <a:t>Title</a:t>
            </a:r>
            <a:r>
              <a:rPr lang="en-US" baseline="0">
                <a:solidFill>
                  <a:schemeClr val="accent2"/>
                </a:solidFill>
              </a:rPr>
              <a:t> or Additional information</a:t>
            </a:r>
            <a:endParaRPr lang="en-US">
              <a:solidFill>
                <a:schemeClr val="accent2"/>
              </a:solidFill>
            </a:endParaRPr>
          </a:p>
        </p:txBody>
      </p:sp>
      <p:sp>
        <p:nvSpPr>
          <p:cNvPr id="10" name="Freeform 6"/>
          <p:cNvSpPr>
            <a:spLocks noEditPoints="1"/>
          </p:cNvSpPr>
          <p:nvPr userDrawn="1"/>
        </p:nvSpPr>
        <p:spPr bwMode="auto">
          <a:xfrm>
            <a:off x="1992313" y="1341438"/>
            <a:ext cx="646113" cy="506413"/>
          </a:xfrm>
          <a:custGeom>
            <a:avLst/>
            <a:gdLst>
              <a:gd name="T0" fmla="*/ 3332 w 4887"/>
              <a:gd name="T1" fmla="*/ 2817 h 3825"/>
              <a:gd name="T2" fmla="*/ 2984 w 4887"/>
              <a:gd name="T3" fmla="*/ 3046 h 3825"/>
              <a:gd name="T4" fmla="*/ 2862 w 4887"/>
              <a:gd name="T5" fmla="*/ 3207 h 3825"/>
              <a:gd name="T6" fmla="*/ 2826 w 4887"/>
              <a:gd name="T7" fmla="*/ 3421 h 3825"/>
              <a:gd name="T8" fmla="*/ 2894 w 4887"/>
              <a:gd name="T9" fmla="*/ 3640 h 3825"/>
              <a:gd name="T10" fmla="*/ 3088 w 4887"/>
              <a:gd name="T11" fmla="*/ 3795 h 3825"/>
              <a:gd name="T12" fmla="*/ 3352 w 4887"/>
              <a:gd name="T13" fmla="*/ 3820 h 3825"/>
              <a:gd name="T14" fmla="*/ 3650 w 4887"/>
              <a:gd name="T15" fmla="*/ 3723 h 3825"/>
              <a:gd name="T16" fmla="*/ 3974 w 4887"/>
              <a:gd name="T17" fmla="*/ 3503 h 3825"/>
              <a:gd name="T18" fmla="*/ 4267 w 4887"/>
              <a:gd name="T19" fmla="*/ 3205 h 3825"/>
              <a:gd name="T20" fmla="*/ 4538 w 4887"/>
              <a:gd name="T21" fmla="*/ 2801 h 3825"/>
              <a:gd name="T22" fmla="*/ 4751 w 4887"/>
              <a:gd name="T23" fmla="*/ 2321 h 3825"/>
              <a:gd name="T24" fmla="*/ 4867 w 4887"/>
              <a:gd name="T25" fmla="*/ 1802 h 3825"/>
              <a:gd name="T26" fmla="*/ 4883 w 4887"/>
              <a:gd name="T27" fmla="*/ 1279 h 3825"/>
              <a:gd name="T28" fmla="*/ 4813 w 4887"/>
              <a:gd name="T29" fmla="*/ 832 h 3825"/>
              <a:gd name="T30" fmla="*/ 4642 w 4887"/>
              <a:gd name="T31" fmla="*/ 450 h 3825"/>
              <a:gd name="T32" fmla="*/ 4384 w 4887"/>
              <a:gd name="T33" fmla="*/ 178 h 3825"/>
              <a:gd name="T34" fmla="*/ 4090 w 4887"/>
              <a:gd name="T35" fmla="*/ 37 h 3825"/>
              <a:gd name="T36" fmla="*/ 3754 w 4887"/>
              <a:gd name="T37" fmla="*/ 1 h 3825"/>
              <a:gd name="T38" fmla="*/ 3439 w 4887"/>
              <a:gd name="T39" fmla="*/ 61 h 3825"/>
              <a:gd name="T40" fmla="*/ 3168 w 4887"/>
              <a:gd name="T41" fmla="*/ 212 h 3825"/>
              <a:gd name="T42" fmla="*/ 2951 w 4887"/>
              <a:gd name="T43" fmla="*/ 443 h 3825"/>
              <a:gd name="T44" fmla="*/ 2829 w 4887"/>
              <a:gd name="T45" fmla="*/ 717 h 3825"/>
              <a:gd name="T46" fmla="*/ 2803 w 4887"/>
              <a:gd name="T47" fmla="*/ 1031 h 3825"/>
              <a:gd name="T48" fmla="*/ 2874 w 4887"/>
              <a:gd name="T49" fmla="*/ 1329 h 3825"/>
              <a:gd name="T50" fmla="*/ 3043 w 4887"/>
              <a:gd name="T51" fmla="*/ 1589 h 3825"/>
              <a:gd name="T52" fmla="*/ 3287 w 4887"/>
              <a:gd name="T53" fmla="*/ 1796 h 3825"/>
              <a:gd name="T54" fmla="*/ 3556 w 4887"/>
              <a:gd name="T55" fmla="*/ 1909 h 3825"/>
              <a:gd name="T56" fmla="*/ 3822 w 4887"/>
              <a:gd name="T57" fmla="*/ 2025 h 3825"/>
              <a:gd name="T58" fmla="*/ 3747 w 4887"/>
              <a:gd name="T59" fmla="*/ 2331 h 3825"/>
              <a:gd name="T60" fmla="*/ 765 w 4887"/>
              <a:gd name="T61" fmla="*/ 2602 h 3825"/>
              <a:gd name="T62" fmla="*/ 407 w 4887"/>
              <a:gd name="T63" fmla="*/ 2902 h 3825"/>
              <a:gd name="T64" fmla="*/ 138 w 4887"/>
              <a:gd name="T65" fmla="*/ 3088 h 3825"/>
              <a:gd name="T66" fmla="*/ 42 w 4887"/>
              <a:gd name="T67" fmla="*/ 3264 h 3825"/>
              <a:gd name="T68" fmla="*/ 38 w 4887"/>
              <a:gd name="T69" fmla="*/ 3505 h 3825"/>
              <a:gd name="T70" fmla="*/ 165 w 4887"/>
              <a:gd name="T71" fmla="*/ 3716 h 3825"/>
              <a:gd name="T72" fmla="*/ 377 w 4887"/>
              <a:gd name="T73" fmla="*/ 3817 h 3825"/>
              <a:gd name="T74" fmla="*/ 631 w 4887"/>
              <a:gd name="T75" fmla="*/ 3804 h 3825"/>
              <a:gd name="T76" fmla="*/ 935 w 4887"/>
              <a:gd name="T77" fmla="*/ 3671 h 3825"/>
              <a:gd name="T78" fmla="*/ 1285 w 4887"/>
              <a:gd name="T79" fmla="*/ 3393 h 3825"/>
              <a:gd name="T80" fmla="*/ 1601 w 4887"/>
              <a:gd name="T81" fmla="*/ 3005 h 3825"/>
              <a:gd name="T82" fmla="*/ 1879 w 4887"/>
              <a:gd name="T83" fmla="*/ 2485 h 3825"/>
              <a:gd name="T84" fmla="*/ 2023 w 4887"/>
              <a:gd name="T85" fmla="*/ 2017 h 3825"/>
              <a:gd name="T86" fmla="*/ 2080 w 4887"/>
              <a:gd name="T87" fmla="*/ 1525 h 3825"/>
              <a:gd name="T88" fmla="*/ 2052 w 4887"/>
              <a:gd name="T89" fmla="*/ 1050 h 3825"/>
              <a:gd name="T90" fmla="*/ 1938 w 4887"/>
              <a:gd name="T91" fmla="*/ 651 h 3825"/>
              <a:gd name="T92" fmla="*/ 1720 w 4887"/>
              <a:gd name="T93" fmla="*/ 314 h 3825"/>
              <a:gd name="T94" fmla="*/ 1433 w 4887"/>
              <a:gd name="T95" fmla="*/ 96 h 3825"/>
              <a:gd name="T96" fmla="*/ 1087 w 4887"/>
              <a:gd name="T97" fmla="*/ 3 h 3825"/>
              <a:gd name="T98" fmla="*/ 750 w 4887"/>
              <a:gd name="T99" fmla="*/ 26 h 3825"/>
              <a:gd name="T100" fmla="*/ 443 w 4887"/>
              <a:gd name="T101" fmla="*/ 154 h 3825"/>
              <a:gd name="T102" fmla="*/ 206 w 4887"/>
              <a:gd name="T103" fmla="*/ 363 h 3825"/>
              <a:gd name="T104" fmla="*/ 48 w 4887"/>
              <a:gd name="T105" fmla="*/ 647 h 3825"/>
              <a:gd name="T106" fmla="*/ 0 w 4887"/>
              <a:gd name="T107" fmla="*/ 956 h 3825"/>
              <a:gd name="T108" fmla="*/ 48 w 4887"/>
              <a:gd name="T109" fmla="*/ 1260 h 3825"/>
              <a:gd name="T110" fmla="*/ 177 w 4887"/>
              <a:gd name="T111" fmla="*/ 1509 h 3825"/>
              <a:gd name="T112" fmla="*/ 401 w 4887"/>
              <a:gd name="T113" fmla="*/ 1740 h 3825"/>
              <a:gd name="T114" fmla="*/ 698 w 4887"/>
              <a:gd name="T115" fmla="*/ 1897 h 3825"/>
              <a:gd name="T116" fmla="*/ 1028 w 4887"/>
              <a:gd name="T117" fmla="*/ 1978 h 3825"/>
              <a:gd name="T118" fmla="*/ 950 w 4887"/>
              <a:gd name="T119" fmla="*/ 2310 h 3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7" h="3825">
                <a:moveTo>
                  <a:pt x="3627" y="2540"/>
                </a:moveTo>
                <a:lnTo>
                  <a:pt x="3615" y="2554"/>
                </a:lnTo>
                <a:lnTo>
                  <a:pt x="3605" y="2569"/>
                </a:lnTo>
                <a:lnTo>
                  <a:pt x="3580" y="2596"/>
                </a:lnTo>
                <a:lnTo>
                  <a:pt x="3567" y="2610"/>
                </a:lnTo>
                <a:lnTo>
                  <a:pt x="3554" y="2624"/>
                </a:lnTo>
                <a:lnTo>
                  <a:pt x="3527" y="2653"/>
                </a:lnTo>
                <a:lnTo>
                  <a:pt x="3498" y="2681"/>
                </a:lnTo>
                <a:lnTo>
                  <a:pt x="3467" y="2708"/>
                </a:lnTo>
                <a:lnTo>
                  <a:pt x="3436" y="2736"/>
                </a:lnTo>
                <a:lnTo>
                  <a:pt x="3403" y="2763"/>
                </a:lnTo>
                <a:lnTo>
                  <a:pt x="3368" y="2790"/>
                </a:lnTo>
                <a:lnTo>
                  <a:pt x="3332" y="2817"/>
                </a:lnTo>
                <a:lnTo>
                  <a:pt x="3296" y="2844"/>
                </a:lnTo>
                <a:lnTo>
                  <a:pt x="3257" y="2871"/>
                </a:lnTo>
                <a:lnTo>
                  <a:pt x="3216" y="2897"/>
                </a:lnTo>
                <a:lnTo>
                  <a:pt x="3195" y="2911"/>
                </a:lnTo>
                <a:lnTo>
                  <a:pt x="3175" y="2924"/>
                </a:lnTo>
                <a:lnTo>
                  <a:pt x="3131" y="2951"/>
                </a:lnTo>
                <a:lnTo>
                  <a:pt x="3086" y="2977"/>
                </a:lnTo>
                <a:lnTo>
                  <a:pt x="3055" y="2996"/>
                </a:lnTo>
                <a:lnTo>
                  <a:pt x="3040" y="3004"/>
                </a:lnTo>
                <a:lnTo>
                  <a:pt x="3025" y="3014"/>
                </a:lnTo>
                <a:lnTo>
                  <a:pt x="3011" y="3025"/>
                </a:lnTo>
                <a:lnTo>
                  <a:pt x="2997" y="3035"/>
                </a:lnTo>
                <a:lnTo>
                  <a:pt x="2984" y="3046"/>
                </a:lnTo>
                <a:lnTo>
                  <a:pt x="2973" y="3056"/>
                </a:lnTo>
                <a:lnTo>
                  <a:pt x="2961" y="3067"/>
                </a:lnTo>
                <a:lnTo>
                  <a:pt x="2949" y="3079"/>
                </a:lnTo>
                <a:lnTo>
                  <a:pt x="2938" y="3090"/>
                </a:lnTo>
                <a:lnTo>
                  <a:pt x="2927" y="3102"/>
                </a:lnTo>
                <a:lnTo>
                  <a:pt x="2917" y="3115"/>
                </a:lnTo>
                <a:lnTo>
                  <a:pt x="2908" y="3127"/>
                </a:lnTo>
                <a:lnTo>
                  <a:pt x="2899" y="3140"/>
                </a:lnTo>
                <a:lnTo>
                  <a:pt x="2890" y="3153"/>
                </a:lnTo>
                <a:lnTo>
                  <a:pt x="2883" y="3166"/>
                </a:lnTo>
                <a:lnTo>
                  <a:pt x="2875" y="3180"/>
                </a:lnTo>
                <a:lnTo>
                  <a:pt x="2869" y="3193"/>
                </a:lnTo>
                <a:lnTo>
                  <a:pt x="2862" y="3207"/>
                </a:lnTo>
                <a:lnTo>
                  <a:pt x="2856" y="3222"/>
                </a:lnTo>
                <a:lnTo>
                  <a:pt x="2850" y="3236"/>
                </a:lnTo>
                <a:lnTo>
                  <a:pt x="2846" y="3251"/>
                </a:lnTo>
                <a:lnTo>
                  <a:pt x="2842" y="3266"/>
                </a:lnTo>
                <a:lnTo>
                  <a:pt x="2837" y="3282"/>
                </a:lnTo>
                <a:lnTo>
                  <a:pt x="2834" y="3298"/>
                </a:lnTo>
                <a:lnTo>
                  <a:pt x="2832" y="3314"/>
                </a:lnTo>
                <a:lnTo>
                  <a:pt x="2830" y="3330"/>
                </a:lnTo>
                <a:lnTo>
                  <a:pt x="2828" y="3347"/>
                </a:lnTo>
                <a:lnTo>
                  <a:pt x="2827" y="3364"/>
                </a:lnTo>
                <a:lnTo>
                  <a:pt x="2826" y="3380"/>
                </a:lnTo>
                <a:lnTo>
                  <a:pt x="2826" y="3398"/>
                </a:lnTo>
                <a:lnTo>
                  <a:pt x="2826" y="3421"/>
                </a:lnTo>
                <a:lnTo>
                  <a:pt x="2828" y="3443"/>
                </a:lnTo>
                <a:lnTo>
                  <a:pt x="2830" y="3466"/>
                </a:lnTo>
                <a:lnTo>
                  <a:pt x="2831" y="3475"/>
                </a:lnTo>
                <a:lnTo>
                  <a:pt x="2833" y="3486"/>
                </a:lnTo>
                <a:lnTo>
                  <a:pt x="2837" y="3508"/>
                </a:lnTo>
                <a:lnTo>
                  <a:pt x="2843" y="3527"/>
                </a:lnTo>
                <a:lnTo>
                  <a:pt x="2848" y="3548"/>
                </a:lnTo>
                <a:lnTo>
                  <a:pt x="2856" y="3567"/>
                </a:lnTo>
                <a:lnTo>
                  <a:pt x="2859" y="3576"/>
                </a:lnTo>
                <a:lnTo>
                  <a:pt x="2863" y="3586"/>
                </a:lnTo>
                <a:lnTo>
                  <a:pt x="2873" y="3604"/>
                </a:lnTo>
                <a:lnTo>
                  <a:pt x="2883" y="3623"/>
                </a:lnTo>
                <a:lnTo>
                  <a:pt x="2894" y="3640"/>
                </a:lnTo>
                <a:lnTo>
                  <a:pt x="2906" y="3656"/>
                </a:lnTo>
                <a:lnTo>
                  <a:pt x="2919" y="3672"/>
                </a:lnTo>
                <a:lnTo>
                  <a:pt x="2931" y="3689"/>
                </a:lnTo>
                <a:lnTo>
                  <a:pt x="2947" y="3704"/>
                </a:lnTo>
                <a:lnTo>
                  <a:pt x="2962" y="3719"/>
                </a:lnTo>
                <a:lnTo>
                  <a:pt x="2978" y="3732"/>
                </a:lnTo>
                <a:lnTo>
                  <a:pt x="2994" y="3745"/>
                </a:lnTo>
                <a:lnTo>
                  <a:pt x="3013" y="3757"/>
                </a:lnTo>
                <a:lnTo>
                  <a:pt x="3030" y="3768"/>
                </a:lnTo>
                <a:lnTo>
                  <a:pt x="3048" y="3777"/>
                </a:lnTo>
                <a:lnTo>
                  <a:pt x="3058" y="3783"/>
                </a:lnTo>
                <a:lnTo>
                  <a:pt x="3068" y="3787"/>
                </a:lnTo>
                <a:lnTo>
                  <a:pt x="3088" y="3795"/>
                </a:lnTo>
                <a:lnTo>
                  <a:pt x="3109" y="3802"/>
                </a:lnTo>
                <a:lnTo>
                  <a:pt x="3130" y="3808"/>
                </a:lnTo>
                <a:lnTo>
                  <a:pt x="3152" y="3813"/>
                </a:lnTo>
                <a:lnTo>
                  <a:pt x="3175" y="3817"/>
                </a:lnTo>
                <a:lnTo>
                  <a:pt x="3185" y="3820"/>
                </a:lnTo>
                <a:lnTo>
                  <a:pt x="3197" y="3821"/>
                </a:lnTo>
                <a:lnTo>
                  <a:pt x="3221" y="3823"/>
                </a:lnTo>
                <a:lnTo>
                  <a:pt x="3246" y="3825"/>
                </a:lnTo>
                <a:lnTo>
                  <a:pt x="3271" y="3825"/>
                </a:lnTo>
                <a:lnTo>
                  <a:pt x="3291" y="3825"/>
                </a:lnTo>
                <a:lnTo>
                  <a:pt x="3311" y="3824"/>
                </a:lnTo>
                <a:lnTo>
                  <a:pt x="3331" y="3823"/>
                </a:lnTo>
                <a:lnTo>
                  <a:pt x="3352" y="3820"/>
                </a:lnTo>
                <a:lnTo>
                  <a:pt x="3372" y="3817"/>
                </a:lnTo>
                <a:lnTo>
                  <a:pt x="3393" y="3814"/>
                </a:lnTo>
                <a:lnTo>
                  <a:pt x="3413" y="3810"/>
                </a:lnTo>
                <a:lnTo>
                  <a:pt x="3434" y="3806"/>
                </a:lnTo>
                <a:lnTo>
                  <a:pt x="3456" y="3800"/>
                </a:lnTo>
                <a:lnTo>
                  <a:pt x="3476" y="3794"/>
                </a:lnTo>
                <a:lnTo>
                  <a:pt x="3498" y="3787"/>
                </a:lnTo>
                <a:lnTo>
                  <a:pt x="3519" y="3780"/>
                </a:lnTo>
                <a:lnTo>
                  <a:pt x="3563" y="3763"/>
                </a:lnTo>
                <a:lnTo>
                  <a:pt x="3584" y="3755"/>
                </a:lnTo>
                <a:lnTo>
                  <a:pt x="3606" y="3745"/>
                </a:lnTo>
                <a:lnTo>
                  <a:pt x="3627" y="3734"/>
                </a:lnTo>
                <a:lnTo>
                  <a:pt x="3650" y="3723"/>
                </a:lnTo>
                <a:lnTo>
                  <a:pt x="3673" y="3711"/>
                </a:lnTo>
                <a:lnTo>
                  <a:pt x="3694" y="3699"/>
                </a:lnTo>
                <a:lnTo>
                  <a:pt x="3717" y="3686"/>
                </a:lnTo>
                <a:lnTo>
                  <a:pt x="3740" y="3673"/>
                </a:lnTo>
                <a:lnTo>
                  <a:pt x="3762" y="3659"/>
                </a:lnTo>
                <a:lnTo>
                  <a:pt x="3786" y="3644"/>
                </a:lnTo>
                <a:lnTo>
                  <a:pt x="3809" y="3629"/>
                </a:lnTo>
                <a:lnTo>
                  <a:pt x="3832" y="3613"/>
                </a:lnTo>
                <a:lnTo>
                  <a:pt x="3879" y="3578"/>
                </a:lnTo>
                <a:lnTo>
                  <a:pt x="3903" y="3561"/>
                </a:lnTo>
                <a:lnTo>
                  <a:pt x="3927" y="3542"/>
                </a:lnTo>
                <a:lnTo>
                  <a:pt x="3950" y="3523"/>
                </a:lnTo>
                <a:lnTo>
                  <a:pt x="3974" y="3503"/>
                </a:lnTo>
                <a:lnTo>
                  <a:pt x="3998" y="3483"/>
                </a:lnTo>
                <a:lnTo>
                  <a:pt x="4022" y="3462"/>
                </a:lnTo>
                <a:lnTo>
                  <a:pt x="4046" y="3441"/>
                </a:lnTo>
                <a:lnTo>
                  <a:pt x="4068" y="3419"/>
                </a:lnTo>
                <a:lnTo>
                  <a:pt x="4092" y="3397"/>
                </a:lnTo>
                <a:lnTo>
                  <a:pt x="4115" y="3375"/>
                </a:lnTo>
                <a:lnTo>
                  <a:pt x="4136" y="3352"/>
                </a:lnTo>
                <a:lnTo>
                  <a:pt x="4159" y="3328"/>
                </a:lnTo>
                <a:lnTo>
                  <a:pt x="4181" y="3304"/>
                </a:lnTo>
                <a:lnTo>
                  <a:pt x="4203" y="3280"/>
                </a:lnTo>
                <a:lnTo>
                  <a:pt x="4225" y="3256"/>
                </a:lnTo>
                <a:lnTo>
                  <a:pt x="4245" y="3231"/>
                </a:lnTo>
                <a:lnTo>
                  <a:pt x="4267" y="3205"/>
                </a:lnTo>
                <a:lnTo>
                  <a:pt x="4288" y="3179"/>
                </a:lnTo>
                <a:lnTo>
                  <a:pt x="4308" y="3153"/>
                </a:lnTo>
                <a:lnTo>
                  <a:pt x="4329" y="3126"/>
                </a:lnTo>
                <a:lnTo>
                  <a:pt x="4349" y="3099"/>
                </a:lnTo>
                <a:lnTo>
                  <a:pt x="4369" y="3070"/>
                </a:lnTo>
                <a:lnTo>
                  <a:pt x="4389" y="3042"/>
                </a:lnTo>
                <a:lnTo>
                  <a:pt x="4409" y="3013"/>
                </a:lnTo>
                <a:lnTo>
                  <a:pt x="4427" y="2985"/>
                </a:lnTo>
                <a:lnTo>
                  <a:pt x="4446" y="2955"/>
                </a:lnTo>
                <a:lnTo>
                  <a:pt x="4465" y="2925"/>
                </a:lnTo>
                <a:lnTo>
                  <a:pt x="4483" y="2895"/>
                </a:lnTo>
                <a:lnTo>
                  <a:pt x="4520" y="2832"/>
                </a:lnTo>
                <a:lnTo>
                  <a:pt x="4538" y="2801"/>
                </a:lnTo>
                <a:lnTo>
                  <a:pt x="4556" y="2768"/>
                </a:lnTo>
                <a:lnTo>
                  <a:pt x="4573" y="2736"/>
                </a:lnTo>
                <a:lnTo>
                  <a:pt x="4590" y="2703"/>
                </a:lnTo>
                <a:lnTo>
                  <a:pt x="4624" y="2636"/>
                </a:lnTo>
                <a:lnTo>
                  <a:pt x="4640" y="2602"/>
                </a:lnTo>
                <a:lnTo>
                  <a:pt x="4655" y="2567"/>
                </a:lnTo>
                <a:lnTo>
                  <a:pt x="4670" y="2533"/>
                </a:lnTo>
                <a:lnTo>
                  <a:pt x="4685" y="2498"/>
                </a:lnTo>
                <a:lnTo>
                  <a:pt x="4699" y="2463"/>
                </a:lnTo>
                <a:lnTo>
                  <a:pt x="4713" y="2428"/>
                </a:lnTo>
                <a:lnTo>
                  <a:pt x="4726" y="2393"/>
                </a:lnTo>
                <a:lnTo>
                  <a:pt x="4739" y="2357"/>
                </a:lnTo>
                <a:lnTo>
                  <a:pt x="4751" y="2321"/>
                </a:lnTo>
                <a:lnTo>
                  <a:pt x="4762" y="2286"/>
                </a:lnTo>
                <a:lnTo>
                  <a:pt x="4774" y="2250"/>
                </a:lnTo>
                <a:lnTo>
                  <a:pt x="4785" y="2213"/>
                </a:lnTo>
                <a:lnTo>
                  <a:pt x="4794" y="2177"/>
                </a:lnTo>
                <a:lnTo>
                  <a:pt x="4804" y="2141"/>
                </a:lnTo>
                <a:lnTo>
                  <a:pt x="4813" y="2104"/>
                </a:lnTo>
                <a:lnTo>
                  <a:pt x="4821" y="2066"/>
                </a:lnTo>
                <a:lnTo>
                  <a:pt x="4836" y="1991"/>
                </a:lnTo>
                <a:lnTo>
                  <a:pt x="4844" y="1954"/>
                </a:lnTo>
                <a:lnTo>
                  <a:pt x="4851" y="1916"/>
                </a:lnTo>
                <a:lnTo>
                  <a:pt x="4856" y="1879"/>
                </a:lnTo>
                <a:lnTo>
                  <a:pt x="4861" y="1840"/>
                </a:lnTo>
                <a:lnTo>
                  <a:pt x="4867" y="1802"/>
                </a:lnTo>
                <a:lnTo>
                  <a:pt x="4871" y="1763"/>
                </a:lnTo>
                <a:lnTo>
                  <a:pt x="4874" y="1724"/>
                </a:lnTo>
                <a:lnTo>
                  <a:pt x="4878" y="1685"/>
                </a:lnTo>
                <a:lnTo>
                  <a:pt x="4881" y="1646"/>
                </a:lnTo>
                <a:lnTo>
                  <a:pt x="4883" y="1607"/>
                </a:lnTo>
                <a:lnTo>
                  <a:pt x="4885" y="1567"/>
                </a:lnTo>
                <a:lnTo>
                  <a:pt x="4886" y="1527"/>
                </a:lnTo>
                <a:lnTo>
                  <a:pt x="4887" y="1488"/>
                </a:lnTo>
                <a:lnTo>
                  <a:pt x="4887" y="1447"/>
                </a:lnTo>
                <a:lnTo>
                  <a:pt x="4887" y="1404"/>
                </a:lnTo>
                <a:lnTo>
                  <a:pt x="4886" y="1361"/>
                </a:lnTo>
                <a:lnTo>
                  <a:pt x="4885" y="1320"/>
                </a:lnTo>
                <a:lnTo>
                  <a:pt x="4883" y="1279"/>
                </a:lnTo>
                <a:lnTo>
                  <a:pt x="4880" y="1238"/>
                </a:lnTo>
                <a:lnTo>
                  <a:pt x="4876" y="1198"/>
                </a:lnTo>
                <a:lnTo>
                  <a:pt x="4873" y="1159"/>
                </a:lnTo>
                <a:lnTo>
                  <a:pt x="4869" y="1120"/>
                </a:lnTo>
                <a:lnTo>
                  <a:pt x="4863" y="1082"/>
                </a:lnTo>
                <a:lnTo>
                  <a:pt x="4861" y="1062"/>
                </a:lnTo>
                <a:lnTo>
                  <a:pt x="4858" y="1044"/>
                </a:lnTo>
                <a:lnTo>
                  <a:pt x="4852" y="1007"/>
                </a:lnTo>
                <a:lnTo>
                  <a:pt x="4845" y="970"/>
                </a:lnTo>
                <a:lnTo>
                  <a:pt x="4838" y="936"/>
                </a:lnTo>
                <a:lnTo>
                  <a:pt x="4830" y="900"/>
                </a:lnTo>
                <a:lnTo>
                  <a:pt x="4821" y="865"/>
                </a:lnTo>
                <a:lnTo>
                  <a:pt x="4813" y="832"/>
                </a:lnTo>
                <a:lnTo>
                  <a:pt x="4803" y="799"/>
                </a:lnTo>
                <a:lnTo>
                  <a:pt x="4792" y="766"/>
                </a:lnTo>
                <a:lnTo>
                  <a:pt x="4781" y="734"/>
                </a:lnTo>
                <a:lnTo>
                  <a:pt x="4771" y="703"/>
                </a:lnTo>
                <a:lnTo>
                  <a:pt x="4759" y="673"/>
                </a:lnTo>
                <a:lnTo>
                  <a:pt x="4746" y="642"/>
                </a:lnTo>
                <a:lnTo>
                  <a:pt x="4733" y="613"/>
                </a:lnTo>
                <a:lnTo>
                  <a:pt x="4719" y="584"/>
                </a:lnTo>
                <a:lnTo>
                  <a:pt x="4705" y="556"/>
                </a:lnTo>
                <a:lnTo>
                  <a:pt x="4690" y="529"/>
                </a:lnTo>
                <a:lnTo>
                  <a:pt x="4674" y="501"/>
                </a:lnTo>
                <a:lnTo>
                  <a:pt x="4658" y="476"/>
                </a:lnTo>
                <a:lnTo>
                  <a:pt x="4642" y="450"/>
                </a:lnTo>
                <a:lnTo>
                  <a:pt x="4625" y="425"/>
                </a:lnTo>
                <a:lnTo>
                  <a:pt x="4606" y="400"/>
                </a:lnTo>
                <a:lnTo>
                  <a:pt x="4588" y="376"/>
                </a:lnTo>
                <a:lnTo>
                  <a:pt x="4570" y="353"/>
                </a:lnTo>
                <a:lnTo>
                  <a:pt x="4550" y="330"/>
                </a:lnTo>
                <a:lnTo>
                  <a:pt x="4531" y="309"/>
                </a:lnTo>
                <a:lnTo>
                  <a:pt x="4510" y="288"/>
                </a:lnTo>
                <a:lnTo>
                  <a:pt x="4491" y="268"/>
                </a:lnTo>
                <a:lnTo>
                  <a:pt x="4469" y="248"/>
                </a:lnTo>
                <a:lnTo>
                  <a:pt x="4449" y="230"/>
                </a:lnTo>
                <a:lnTo>
                  <a:pt x="4427" y="211"/>
                </a:lnTo>
                <a:lnTo>
                  <a:pt x="4405" y="194"/>
                </a:lnTo>
                <a:lnTo>
                  <a:pt x="4384" y="178"/>
                </a:lnTo>
                <a:lnTo>
                  <a:pt x="4361" y="162"/>
                </a:lnTo>
                <a:lnTo>
                  <a:pt x="4338" y="146"/>
                </a:lnTo>
                <a:lnTo>
                  <a:pt x="4315" y="132"/>
                </a:lnTo>
                <a:lnTo>
                  <a:pt x="4291" y="119"/>
                </a:lnTo>
                <a:lnTo>
                  <a:pt x="4267" y="106"/>
                </a:lnTo>
                <a:lnTo>
                  <a:pt x="4243" y="93"/>
                </a:lnTo>
                <a:lnTo>
                  <a:pt x="4218" y="83"/>
                </a:lnTo>
                <a:lnTo>
                  <a:pt x="4205" y="77"/>
                </a:lnTo>
                <a:lnTo>
                  <a:pt x="4194" y="72"/>
                </a:lnTo>
                <a:lnTo>
                  <a:pt x="4168" y="62"/>
                </a:lnTo>
                <a:lnTo>
                  <a:pt x="4142" y="52"/>
                </a:lnTo>
                <a:lnTo>
                  <a:pt x="4116" y="45"/>
                </a:lnTo>
                <a:lnTo>
                  <a:pt x="4090" y="37"/>
                </a:lnTo>
                <a:lnTo>
                  <a:pt x="4063" y="29"/>
                </a:lnTo>
                <a:lnTo>
                  <a:pt x="4036" y="23"/>
                </a:lnTo>
                <a:lnTo>
                  <a:pt x="4008" y="18"/>
                </a:lnTo>
                <a:lnTo>
                  <a:pt x="3981" y="13"/>
                </a:lnTo>
                <a:lnTo>
                  <a:pt x="3953" y="9"/>
                </a:lnTo>
                <a:lnTo>
                  <a:pt x="3937" y="7"/>
                </a:lnTo>
                <a:lnTo>
                  <a:pt x="3923" y="6"/>
                </a:lnTo>
                <a:lnTo>
                  <a:pt x="3894" y="3"/>
                </a:lnTo>
                <a:lnTo>
                  <a:pt x="3865" y="1"/>
                </a:lnTo>
                <a:lnTo>
                  <a:pt x="3836" y="0"/>
                </a:lnTo>
                <a:lnTo>
                  <a:pt x="3806" y="0"/>
                </a:lnTo>
                <a:lnTo>
                  <a:pt x="3780" y="0"/>
                </a:lnTo>
                <a:lnTo>
                  <a:pt x="3754" y="1"/>
                </a:lnTo>
                <a:lnTo>
                  <a:pt x="3728" y="2"/>
                </a:lnTo>
                <a:lnTo>
                  <a:pt x="3703" y="5"/>
                </a:lnTo>
                <a:lnTo>
                  <a:pt x="3677" y="7"/>
                </a:lnTo>
                <a:lnTo>
                  <a:pt x="3652" y="10"/>
                </a:lnTo>
                <a:lnTo>
                  <a:pt x="3627" y="13"/>
                </a:lnTo>
                <a:lnTo>
                  <a:pt x="3604" y="18"/>
                </a:lnTo>
                <a:lnTo>
                  <a:pt x="3580" y="22"/>
                </a:lnTo>
                <a:lnTo>
                  <a:pt x="3555" y="27"/>
                </a:lnTo>
                <a:lnTo>
                  <a:pt x="3532" y="33"/>
                </a:lnTo>
                <a:lnTo>
                  <a:pt x="3508" y="39"/>
                </a:lnTo>
                <a:lnTo>
                  <a:pt x="3485" y="46"/>
                </a:lnTo>
                <a:lnTo>
                  <a:pt x="3462" y="53"/>
                </a:lnTo>
                <a:lnTo>
                  <a:pt x="3439" y="61"/>
                </a:lnTo>
                <a:lnTo>
                  <a:pt x="3418" y="70"/>
                </a:lnTo>
                <a:lnTo>
                  <a:pt x="3395" y="78"/>
                </a:lnTo>
                <a:lnTo>
                  <a:pt x="3373" y="88"/>
                </a:lnTo>
                <a:lnTo>
                  <a:pt x="3352" y="98"/>
                </a:lnTo>
                <a:lnTo>
                  <a:pt x="3330" y="109"/>
                </a:lnTo>
                <a:lnTo>
                  <a:pt x="3309" y="119"/>
                </a:lnTo>
                <a:lnTo>
                  <a:pt x="3288" y="131"/>
                </a:lnTo>
                <a:lnTo>
                  <a:pt x="3268" y="143"/>
                </a:lnTo>
                <a:lnTo>
                  <a:pt x="3247" y="156"/>
                </a:lnTo>
                <a:lnTo>
                  <a:pt x="3226" y="169"/>
                </a:lnTo>
                <a:lnTo>
                  <a:pt x="3207" y="183"/>
                </a:lnTo>
                <a:lnTo>
                  <a:pt x="3188" y="197"/>
                </a:lnTo>
                <a:lnTo>
                  <a:pt x="3168" y="212"/>
                </a:lnTo>
                <a:lnTo>
                  <a:pt x="3149" y="228"/>
                </a:lnTo>
                <a:lnTo>
                  <a:pt x="3130" y="244"/>
                </a:lnTo>
                <a:lnTo>
                  <a:pt x="3111" y="260"/>
                </a:lnTo>
                <a:lnTo>
                  <a:pt x="3092" y="277"/>
                </a:lnTo>
                <a:lnTo>
                  <a:pt x="3075" y="295"/>
                </a:lnTo>
                <a:lnTo>
                  <a:pt x="3057" y="312"/>
                </a:lnTo>
                <a:lnTo>
                  <a:pt x="3041" y="330"/>
                </a:lnTo>
                <a:lnTo>
                  <a:pt x="3024" y="349"/>
                </a:lnTo>
                <a:lnTo>
                  <a:pt x="3008" y="367"/>
                </a:lnTo>
                <a:lnTo>
                  <a:pt x="2993" y="386"/>
                </a:lnTo>
                <a:lnTo>
                  <a:pt x="2979" y="404"/>
                </a:lnTo>
                <a:lnTo>
                  <a:pt x="2965" y="424"/>
                </a:lnTo>
                <a:lnTo>
                  <a:pt x="2951" y="443"/>
                </a:lnTo>
                <a:lnTo>
                  <a:pt x="2938" y="463"/>
                </a:lnTo>
                <a:lnTo>
                  <a:pt x="2926" y="482"/>
                </a:lnTo>
                <a:lnTo>
                  <a:pt x="2914" y="503"/>
                </a:lnTo>
                <a:lnTo>
                  <a:pt x="2903" y="523"/>
                </a:lnTo>
                <a:lnTo>
                  <a:pt x="2893" y="544"/>
                </a:lnTo>
                <a:lnTo>
                  <a:pt x="2883" y="564"/>
                </a:lnTo>
                <a:lnTo>
                  <a:pt x="2873" y="586"/>
                </a:lnTo>
                <a:lnTo>
                  <a:pt x="2864" y="606"/>
                </a:lnTo>
                <a:lnTo>
                  <a:pt x="2856" y="628"/>
                </a:lnTo>
                <a:lnTo>
                  <a:pt x="2848" y="650"/>
                </a:lnTo>
                <a:lnTo>
                  <a:pt x="2841" y="673"/>
                </a:lnTo>
                <a:lnTo>
                  <a:pt x="2834" y="694"/>
                </a:lnTo>
                <a:lnTo>
                  <a:pt x="2829" y="717"/>
                </a:lnTo>
                <a:lnTo>
                  <a:pt x="2823" y="740"/>
                </a:lnTo>
                <a:lnTo>
                  <a:pt x="2818" y="763"/>
                </a:lnTo>
                <a:lnTo>
                  <a:pt x="2814" y="786"/>
                </a:lnTo>
                <a:lnTo>
                  <a:pt x="2810" y="810"/>
                </a:lnTo>
                <a:lnTo>
                  <a:pt x="2807" y="834"/>
                </a:lnTo>
                <a:lnTo>
                  <a:pt x="2805" y="858"/>
                </a:lnTo>
                <a:lnTo>
                  <a:pt x="2803" y="881"/>
                </a:lnTo>
                <a:lnTo>
                  <a:pt x="2801" y="906"/>
                </a:lnTo>
                <a:lnTo>
                  <a:pt x="2801" y="931"/>
                </a:lnTo>
                <a:lnTo>
                  <a:pt x="2800" y="956"/>
                </a:lnTo>
                <a:lnTo>
                  <a:pt x="2801" y="981"/>
                </a:lnTo>
                <a:lnTo>
                  <a:pt x="2801" y="1006"/>
                </a:lnTo>
                <a:lnTo>
                  <a:pt x="2803" y="1031"/>
                </a:lnTo>
                <a:lnTo>
                  <a:pt x="2805" y="1055"/>
                </a:lnTo>
                <a:lnTo>
                  <a:pt x="2807" y="1078"/>
                </a:lnTo>
                <a:lnTo>
                  <a:pt x="2810" y="1102"/>
                </a:lnTo>
                <a:lnTo>
                  <a:pt x="2814" y="1126"/>
                </a:lnTo>
                <a:lnTo>
                  <a:pt x="2819" y="1150"/>
                </a:lnTo>
                <a:lnTo>
                  <a:pt x="2823" y="1173"/>
                </a:lnTo>
                <a:lnTo>
                  <a:pt x="2829" y="1196"/>
                </a:lnTo>
                <a:lnTo>
                  <a:pt x="2835" y="1219"/>
                </a:lnTo>
                <a:lnTo>
                  <a:pt x="2842" y="1241"/>
                </a:lnTo>
                <a:lnTo>
                  <a:pt x="2849" y="1264"/>
                </a:lnTo>
                <a:lnTo>
                  <a:pt x="2857" y="1285"/>
                </a:lnTo>
                <a:lnTo>
                  <a:pt x="2866" y="1308"/>
                </a:lnTo>
                <a:lnTo>
                  <a:pt x="2874" y="1329"/>
                </a:lnTo>
                <a:lnTo>
                  <a:pt x="2884" y="1350"/>
                </a:lnTo>
                <a:lnTo>
                  <a:pt x="2894" y="1372"/>
                </a:lnTo>
                <a:lnTo>
                  <a:pt x="2904" y="1392"/>
                </a:lnTo>
                <a:lnTo>
                  <a:pt x="2915" y="1413"/>
                </a:lnTo>
                <a:lnTo>
                  <a:pt x="2927" y="1434"/>
                </a:lnTo>
                <a:lnTo>
                  <a:pt x="2940" y="1454"/>
                </a:lnTo>
                <a:lnTo>
                  <a:pt x="2953" y="1475"/>
                </a:lnTo>
                <a:lnTo>
                  <a:pt x="2966" y="1494"/>
                </a:lnTo>
                <a:lnTo>
                  <a:pt x="2981" y="1514"/>
                </a:lnTo>
                <a:lnTo>
                  <a:pt x="2995" y="1533"/>
                </a:lnTo>
                <a:lnTo>
                  <a:pt x="3010" y="1553"/>
                </a:lnTo>
                <a:lnTo>
                  <a:pt x="3027" y="1571"/>
                </a:lnTo>
                <a:lnTo>
                  <a:pt x="3043" y="1589"/>
                </a:lnTo>
                <a:lnTo>
                  <a:pt x="3060" y="1608"/>
                </a:lnTo>
                <a:lnTo>
                  <a:pt x="3077" y="1626"/>
                </a:lnTo>
                <a:lnTo>
                  <a:pt x="3096" y="1645"/>
                </a:lnTo>
                <a:lnTo>
                  <a:pt x="3114" y="1662"/>
                </a:lnTo>
                <a:lnTo>
                  <a:pt x="3134" y="1679"/>
                </a:lnTo>
                <a:lnTo>
                  <a:pt x="3152" y="1696"/>
                </a:lnTo>
                <a:lnTo>
                  <a:pt x="3171" y="1712"/>
                </a:lnTo>
                <a:lnTo>
                  <a:pt x="3190" y="1727"/>
                </a:lnTo>
                <a:lnTo>
                  <a:pt x="3209" y="1742"/>
                </a:lnTo>
                <a:lnTo>
                  <a:pt x="3229" y="1756"/>
                </a:lnTo>
                <a:lnTo>
                  <a:pt x="3248" y="1770"/>
                </a:lnTo>
                <a:lnTo>
                  <a:pt x="3268" y="1783"/>
                </a:lnTo>
                <a:lnTo>
                  <a:pt x="3287" y="1796"/>
                </a:lnTo>
                <a:lnTo>
                  <a:pt x="3308" y="1808"/>
                </a:lnTo>
                <a:lnTo>
                  <a:pt x="3327" y="1819"/>
                </a:lnTo>
                <a:lnTo>
                  <a:pt x="3347" y="1831"/>
                </a:lnTo>
                <a:lnTo>
                  <a:pt x="3368" y="1841"/>
                </a:lnTo>
                <a:lnTo>
                  <a:pt x="3389" y="1850"/>
                </a:lnTo>
                <a:lnTo>
                  <a:pt x="3409" y="1860"/>
                </a:lnTo>
                <a:lnTo>
                  <a:pt x="3430" y="1869"/>
                </a:lnTo>
                <a:lnTo>
                  <a:pt x="3450" y="1876"/>
                </a:lnTo>
                <a:lnTo>
                  <a:pt x="3471" y="1884"/>
                </a:lnTo>
                <a:lnTo>
                  <a:pt x="3492" y="1892"/>
                </a:lnTo>
                <a:lnTo>
                  <a:pt x="3513" y="1898"/>
                </a:lnTo>
                <a:lnTo>
                  <a:pt x="3534" y="1903"/>
                </a:lnTo>
                <a:lnTo>
                  <a:pt x="3556" y="1909"/>
                </a:lnTo>
                <a:lnTo>
                  <a:pt x="3578" y="1913"/>
                </a:lnTo>
                <a:lnTo>
                  <a:pt x="3599" y="1917"/>
                </a:lnTo>
                <a:lnTo>
                  <a:pt x="3621" y="1922"/>
                </a:lnTo>
                <a:lnTo>
                  <a:pt x="3642" y="1925"/>
                </a:lnTo>
                <a:lnTo>
                  <a:pt x="3654" y="1926"/>
                </a:lnTo>
                <a:lnTo>
                  <a:pt x="3665" y="1927"/>
                </a:lnTo>
                <a:lnTo>
                  <a:pt x="3687" y="1929"/>
                </a:lnTo>
                <a:lnTo>
                  <a:pt x="3709" y="1930"/>
                </a:lnTo>
                <a:lnTo>
                  <a:pt x="3732" y="1932"/>
                </a:lnTo>
                <a:lnTo>
                  <a:pt x="3755" y="1932"/>
                </a:lnTo>
                <a:lnTo>
                  <a:pt x="3830" y="1932"/>
                </a:lnTo>
                <a:lnTo>
                  <a:pt x="3827" y="1979"/>
                </a:lnTo>
                <a:lnTo>
                  <a:pt x="3822" y="2025"/>
                </a:lnTo>
                <a:lnTo>
                  <a:pt x="3820" y="2047"/>
                </a:lnTo>
                <a:lnTo>
                  <a:pt x="3816" y="2069"/>
                </a:lnTo>
                <a:lnTo>
                  <a:pt x="3812" y="2092"/>
                </a:lnTo>
                <a:lnTo>
                  <a:pt x="3809" y="2113"/>
                </a:lnTo>
                <a:lnTo>
                  <a:pt x="3805" y="2134"/>
                </a:lnTo>
                <a:lnTo>
                  <a:pt x="3800" y="2156"/>
                </a:lnTo>
                <a:lnTo>
                  <a:pt x="3796" y="2176"/>
                </a:lnTo>
                <a:lnTo>
                  <a:pt x="3791" y="2197"/>
                </a:lnTo>
                <a:lnTo>
                  <a:pt x="3780" y="2237"/>
                </a:lnTo>
                <a:lnTo>
                  <a:pt x="3773" y="2256"/>
                </a:lnTo>
                <a:lnTo>
                  <a:pt x="3768" y="2275"/>
                </a:lnTo>
                <a:lnTo>
                  <a:pt x="3754" y="2313"/>
                </a:lnTo>
                <a:lnTo>
                  <a:pt x="3747" y="2331"/>
                </a:lnTo>
                <a:lnTo>
                  <a:pt x="3740" y="2348"/>
                </a:lnTo>
                <a:lnTo>
                  <a:pt x="3724" y="2384"/>
                </a:lnTo>
                <a:lnTo>
                  <a:pt x="3716" y="2400"/>
                </a:lnTo>
                <a:lnTo>
                  <a:pt x="3707" y="2418"/>
                </a:lnTo>
                <a:lnTo>
                  <a:pt x="3689" y="2450"/>
                </a:lnTo>
                <a:lnTo>
                  <a:pt x="3669" y="2482"/>
                </a:lnTo>
                <a:lnTo>
                  <a:pt x="3660" y="2497"/>
                </a:lnTo>
                <a:lnTo>
                  <a:pt x="3649" y="2512"/>
                </a:lnTo>
                <a:lnTo>
                  <a:pt x="3627" y="2540"/>
                </a:lnTo>
                <a:close/>
                <a:moveTo>
                  <a:pt x="815" y="2543"/>
                </a:moveTo>
                <a:lnTo>
                  <a:pt x="790" y="2572"/>
                </a:lnTo>
                <a:lnTo>
                  <a:pt x="778" y="2588"/>
                </a:lnTo>
                <a:lnTo>
                  <a:pt x="765" y="2602"/>
                </a:lnTo>
                <a:lnTo>
                  <a:pt x="751" y="2617"/>
                </a:lnTo>
                <a:lnTo>
                  <a:pt x="738" y="2631"/>
                </a:lnTo>
                <a:lnTo>
                  <a:pt x="710" y="2659"/>
                </a:lnTo>
                <a:lnTo>
                  <a:pt x="681" y="2687"/>
                </a:lnTo>
                <a:lnTo>
                  <a:pt x="650" y="2715"/>
                </a:lnTo>
                <a:lnTo>
                  <a:pt x="619" y="2742"/>
                </a:lnTo>
                <a:lnTo>
                  <a:pt x="587" y="2769"/>
                </a:lnTo>
                <a:lnTo>
                  <a:pt x="553" y="2797"/>
                </a:lnTo>
                <a:lnTo>
                  <a:pt x="536" y="2811"/>
                </a:lnTo>
                <a:lnTo>
                  <a:pt x="519" y="2824"/>
                </a:lnTo>
                <a:lnTo>
                  <a:pt x="483" y="2850"/>
                </a:lnTo>
                <a:lnTo>
                  <a:pt x="446" y="2876"/>
                </a:lnTo>
                <a:lnTo>
                  <a:pt x="407" y="2902"/>
                </a:lnTo>
                <a:lnTo>
                  <a:pt x="368" y="2928"/>
                </a:lnTo>
                <a:lnTo>
                  <a:pt x="328" y="2952"/>
                </a:lnTo>
                <a:lnTo>
                  <a:pt x="286" y="2977"/>
                </a:lnTo>
                <a:lnTo>
                  <a:pt x="255" y="2995"/>
                </a:lnTo>
                <a:lnTo>
                  <a:pt x="240" y="3003"/>
                </a:lnTo>
                <a:lnTo>
                  <a:pt x="226" y="3013"/>
                </a:lnTo>
                <a:lnTo>
                  <a:pt x="212" y="3023"/>
                </a:lnTo>
                <a:lnTo>
                  <a:pt x="198" y="3033"/>
                </a:lnTo>
                <a:lnTo>
                  <a:pt x="185" y="3043"/>
                </a:lnTo>
                <a:lnTo>
                  <a:pt x="172" y="3054"/>
                </a:lnTo>
                <a:lnTo>
                  <a:pt x="160" y="3065"/>
                </a:lnTo>
                <a:lnTo>
                  <a:pt x="149" y="3076"/>
                </a:lnTo>
                <a:lnTo>
                  <a:pt x="138" y="3088"/>
                </a:lnTo>
                <a:lnTo>
                  <a:pt x="128" y="3099"/>
                </a:lnTo>
                <a:lnTo>
                  <a:pt x="118" y="3112"/>
                </a:lnTo>
                <a:lnTo>
                  <a:pt x="108" y="3123"/>
                </a:lnTo>
                <a:lnTo>
                  <a:pt x="99" y="3136"/>
                </a:lnTo>
                <a:lnTo>
                  <a:pt x="91" y="3149"/>
                </a:lnTo>
                <a:lnTo>
                  <a:pt x="83" y="3162"/>
                </a:lnTo>
                <a:lnTo>
                  <a:pt x="76" y="3177"/>
                </a:lnTo>
                <a:lnTo>
                  <a:pt x="69" y="3191"/>
                </a:lnTo>
                <a:lnTo>
                  <a:pt x="63" y="3205"/>
                </a:lnTo>
                <a:lnTo>
                  <a:pt x="56" y="3219"/>
                </a:lnTo>
                <a:lnTo>
                  <a:pt x="51" y="3234"/>
                </a:lnTo>
                <a:lnTo>
                  <a:pt x="46" y="3249"/>
                </a:lnTo>
                <a:lnTo>
                  <a:pt x="42" y="3264"/>
                </a:lnTo>
                <a:lnTo>
                  <a:pt x="38" y="3279"/>
                </a:lnTo>
                <a:lnTo>
                  <a:pt x="35" y="3296"/>
                </a:lnTo>
                <a:lnTo>
                  <a:pt x="32" y="3312"/>
                </a:lnTo>
                <a:lnTo>
                  <a:pt x="29" y="3328"/>
                </a:lnTo>
                <a:lnTo>
                  <a:pt x="28" y="3345"/>
                </a:lnTo>
                <a:lnTo>
                  <a:pt x="27" y="3363"/>
                </a:lnTo>
                <a:lnTo>
                  <a:pt x="26" y="3380"/>
                </a:lnTo>
                <a:lnTo>
                  <a:pt x="26" y="3398"/>
                </a:lnTo>
                <a:lnTo>
                  <a:pt x="26" y="3420"/>
                </a:lnTo>
                <a:lnTo>
                  <a:pt x="27" y="3442"/>
                </a:lnTo>
                <a:lnTo>
                  <a:pt x="30" y="3463"/>
                </a:lnTo>
                <a:lnTo>
                  <a:pt x="33" y="3484"/>
                </a:lnTo>
                <a:lnTo>
                  <a:pt x="38" y="3505"/>
                </a:lnTo>
                <a:lnTo>
                  <a:pt x="43" y="3524"/>
                </a:lnTo>
                <a:lnTo>
                  <a:pt x="50" y="3544"/>
                </a:lnTo>
                <a:lnTo>
                  <a:pt x="56" y="3563"/>
                </a:lnTo>
                <a:lnTo>
                  <a:pt x="65" y="3581"/>
                </a:lnTo>
                <a:lnTo>
                  <a:pt x="75" y="3600"/>
                </a:lnTo>
                <a:lnTo>
                  <a:pt x="84" y="3618"/>
                </a:lnTo>
                <a:lnTo>
                  <a:pt x="95" y="3636"/>
                </a:lnTo>
                <a:lnTo>
                  <a:pt x="107" y="3652"/>
                </a:lnTo>
                <a:lnTo>
                  <a:pt x="121" y="3669"/>
                </a:lnTo>
                <a:lnTo>
                  <a:pt x="135" y="3685"/>
                </a:lnTo>
                <a:lnTo>
                  <a:pt x="142" y="3693"/>
                </a:lnTo>
                <a:lnTo>
                  <a:pt x="150" y="3701"/>
                </a:lnTo>
                <a:lnTo>
                  <a:pt x="165" y="3716"/>
                </a:lnTo>
                <a:lnTo>
                  <a:pt x="182" y="3730"/>
                </a:lnTo>
                <a:lnTo>
                  <a:pt x="190" y="3736"/>
                </a:lnTo>
                <a:lnTo>
                  <a:pt x="199" y="3743"/>
                </a:lnTo>
                <a:lnTo>
                  <a:pt x="207" y="3749"/>
                </a:lnTo>
                <a:lnTo>
                  <a:pt x="216" y="3756"/>
                </a:lnTo>
                <a:lnTo>
                  <a:pt x="234" y="3767"/>
                </a:lnTo>
                <a:lnTo>
                  <a:pt x="253" y="3776"/>
                </a:lnTo>
                <a:lnTo>
                  <a:pt x="272" y="3786"/>
                </a:lnTo>
                <a:lnTo>
                  <a:pt x="292" y="3794"/>
                </a:lnTo>
                <a:lnTo>
                  <a:pt x="312" y="3801"/>
                </a:lnTo>
                <a:lnTo>
                  <a:pt x="334" y="3808"/>
                </a:lnTo>
                <a:lnTo>
                  <a:pt x="354" y="3813"/>
                </a:lnTo>
                <a:lnTo>
                  <a:pt x="377" y="3817"/>
                </a:lnTo>
                <a:lnTo>
                  <a:pt x="400" y="3821"/>
                </a:lnTo>
                <a:lnTo>
                  <a:pt x="412" y="3822"/>
                </a:lnTo>
                <a:lnTo>
                  <a:pt x="422" y="3823"/>
                </a:lnTo>
                <a:lnTo>
                  <a:pt x="446" y="3825"/>
                </a:lnTo>
                <a:lnTo>
                  <a:pt x="471" y="3825"/>
                </a:lnTo>
                <a:lnTo>
                  <a:pt x="491" y="3825"/>
                </a:lnTo>
                <a:lnTo>
                  <a:pt x="510" y="3824"/>
                </a:lnTo>
                <a:lnTo>
                  <a:pt x="531" y="3822"/>
                </a:lnTo>
                <a:lnTo>
                  <a:pt x="550" y="3820"/>
                </a:lnTo>
                <a:lnTo>
                  <a:pt x="571" y="3817"/>
                </a:lnTo>
                <a:lnTo>
                  <a:pt x="591" y="3814"/>
                </a:lnTo>
                <a:lnTo>
                  <a:pt x="611" y="3810"/>
                </a:lnTo>
                <a:lnTo>
                  <a:pt x="631" y="3804"/>
                </a:lnTo>
                <a:lnTo>
                  <a:pt x="673" y="3794"/>
                </a:lnTo>
                <a:lnTo>
                  <a:pt x="694" y="3787"/>
                </a:lnTo>
                <a:lnTo>
                  <a:pt x="715" y="3780"/>
                </a:lnTo>
                <a:lnTo>
                  <a:pt x="737" y="3772"/>
                </a:lnTo>
                <a:lnTo>
                  <a:pt x="757" y="3763"/>
                </a:lnTo>
                <a:lnTo>
                  <a:pt x="779" y="3754"/>
                </a:lnTo>
                <a:lnTo>
                  <a:pt x="801" y="3744"/>
                </a:lnTo>
                <a:lnTo>
                  <a:pt x="823" y="3733"/>
                </a:lnTo>
                <a:lnTo>
                  <a:pt x="845" y="3722"/>
                </a:lnTo>
                <a:lnTo>
                  <a:pt x="867" y="3710"/>
                </a:lnTo>
                <a:lnTo>
                  <a:pt x="889" y="3698"/>
                </a:lnTo>
                <a:lnTo>
                  <a:pt x="912" y="3685"/>
                </a:lnTo>
                <a:lnTo>
                  <a:pt x="935" y="3671"/>
                </a:lnTo>
                <a:lnTo>
                  <a:pt x="957" y="3657"/>
                </a:lnTo>
                <a:lnTo>
                  <a:pt x="980" y="3642"/>
                </a:lnTo>
                <a:lnTo>
                  <a:pt x="1027" y="3611"/>
                </a:lnTo>
                <a:lnTo>
                  <a:pt x="1049" y="3593"/>
                </a:lnTo>
                <a:lnTo>
                  <a:pt x="1073" y="3576"/>
                </a:lnTo>
                <a:lnTo>
                  <a:pt x="1121" y="3539"/>
                </a:lnTo>
                <a:lnTo>
                  <a:pt x="1144" y="3520"/>
                </a:lnTo>
                <a:lnTo>
                  <a:pt x="1168" y="3500"/>
                </a:lnTo>
                <a:lnTo>
                  <a:pt x="1192" y="3480"/>
                </a:lnTo>
                <a:lnTo>
                  <a:pt x="1216" y="3458"/>
                </a:lnTo>
                <a:lnTo>
                  <a:pt x="1239" y="3437"/>
                </a:lnTo>
                <a:lnTo>
                  <a:pt x="1262" y="3415"/>
                </a:lnTo>
                <a:lnTo>
                  <a:pt x="1285" y="3393"/>
                </a:lnTo>
                <a:lnTo>
                  <a:pt x="1307" y="3370"/>
                </a:lnTo>
                <a:lnTo>
                  <a:pt x="1330" y="3347"/>
                </a:lnTo>
                <a:lnTo>
                  <a:pt x="1353" y="3324"/>
                </a:lnTo>
                <a:lnTo>
                  <a:pt x="1374" y="3299"/>
                </a:lnTo>
                <a:lnTo>
                  <a:pt x="1397" y="3275"/>
                </a:lnTo>
                <a:lnTo>
                  <a:pt x="1419" y="3250"/>
                </a:lnTo>
                <a:lnTo>
                  <a:pt x="1439" y="3224"/>
                </a:lnTo>
                <a:lnTo>
                  <a:pt x="1461" y="3198"/>
                </a:lnTo>
                <a:lnTo>
                  <a:pt x="1481" y="3172"/>
                </a:lnTo>
                <a:lnTo>
                  <a:pt x="1522" y="3118"/>
                </a:lnTo>
                <a:lnTo>
                  <a:pt x="1543" y="3091"/>
                </a:lnTo>
                <a:lnTo>
                  <a:pt x="1562" y="3063"/>
                </a:lnTo>
                <a:lnTo>
                  <a:pt x="1601" y="3005"/>
                </a:lnTo>
                <a:lnTo>
                  <a:pt x="1621" y="2976"/>
                </a:lnTo>
                <a:lnTo>
                  <a:pt x="1640" y="2946"/>
                </a:lnTo>
                <a:lnTo>
                  <a:pt x="1659" y="2916"/>
                </a:lnTo>
                <a:lnTo>
                  <a:pt x="1677" y="2885"/>
                </a:lnTo>
                <a:lnTo>
                  <a:pt x="1695" y="2854"/>
                </a:lnTo>
                <a:lnTo>
                  <a:pt x="1714" y="2823"/>
                </a:lnTo>
                <a:lnTo>
                  <a:pt x="1749" y="2758"/>
                </a:lnTo>
                <a:lnTo>
                  <a:pt x="1767" y="2725"/>
                </a:lnTo>
                <a:lnTo>
                  <a:pt x="1784" y="2692"/>
                </a:lnTo>
                <a:lnTo>
                  <a:pt x="1817" y="2623"/>
                </a:lnTo>
                <a:lnTo>
                  <a:pt x="1834" y="2589"/>
                </a:lnTo>
                <a:lnTo>
                  <a:pt x="1849" y="2554"/>
                </a:lnTo>
                <a:lnTo>
                  <a:pt x="1879" y="2485"/>
                </a:lnTo>
                <a:lnTo>
                  <a:pt x="1893" y="2449"/>
                </a:lnTo>
                <a:lnTo>
                  <a:pt x="1907" y="2414"/>
                </a:lnTo>
                <a:lnTo>
                  <a:pt x="1920" y="2379"/>
                </a:lnTo>
                <a:lnTo>
                  <a:pt x="1932" y="2343"/>
                </a:lnTo>
                <a:lnTo>
                  <a:pt x="1945" y="2307"/>
                </a:lnTo>
                <a:lnTo>
                  <a:pt x="1956" y="2271"/>
                </a:lnTo>
                <a:lnTo>
                  <a:pt x="1968" y="2236"/>
                </a:lnTo>
                <a:lnTo>
                  <a:pt x="1977" y="2199"/>
                </a:lnTo>
                <a:lnTo>
                  <a:pt x="1988" y="2163"/>
                </a:lnTo>
                <a:lnTo>
                  <a:pt x="1998" y="2126"/>
                </a:lnTo>
                <a:lnTo>
                  <a:pt x="2007" y="2091"/>
                </a:lnTo>
                <a:lnTo>
                  <a:pt x="2015" y="2054"/>
                </a:lnTo>
                <a:lnTo>
                  <a:pt x="2023" y="2017"/>
                </a:lnTo>
                <a:lnTo>
                  <a:pt x="2030" y="1980"/>
                </a:lnTo>
                <a:lnTo>
                  <a:pt x="2038" y="1942"/>
                </a:lnTo>
                <a:lnTo>
                  <a:pt x="2044" y="1906"/>
                </a:lnTo>
                <a:lnTo>
                  <a:pt x="2050" y="1868"/>
                </a:lnTo>
                <a:lnTo>
                  <a:pt x="2055" y="1831"/>
                </a:lnTo>
                <a:lnTo>
                  <a:pt x="2061" y="1793"/>
                </a:lnTo>
                <a:lnTo>
                  <a:pt x="2065" y="1755"/>
                </a:lnTo>
                <a:lnTo>
                  <a:pt x="2068" y="1717"/>
                </a:lnTo>
                <a:lnTo>
                  <a:pt x="2071" y="1679"/>
                </a:lnTo>
                <a:lnTo>
                  <a:pt x="2075" y="1640"/>
                </a:lnTo>
                <a:lnTo>
                  <a:pt x="2077" y="1602"/>
                </a:lnTo>
                <a:lnTo>
                  <a:pt x="2079" y="1563"/>
                </a:lnTo>
                <a:lnTo>
                  <a:pt x="2080" y="1525"/>
                </a:lnTo>
                <a:lnTo>
                  <a:pt x="2081" y="1486"/>
                </a:lnTo>
                <a:lnTo>
                  <a:pt x="2081" y="1447"/>
                </a:lnTo>
                <a:lnTo>
                  <a:pt x="2081" y="1404"/>
                </a:lnTo>
                <a:lnTo>
                  <a:pt x="2080" y="1363"/>
                </a:lnTo>
                <a:lnTo>
                  <a:pt x="2078" y="1322"/>
                </a:lnTo>
                <a:lnTo>
                  <a:pt x="2077" y="1281"/>
                </a:lnTo>
                <a:lnTo>
                  <a:pt x="2074" y="1241"/>
                </a:lnTo>
                <a:lnTo>
                  <a:pt x="2070" y="1202"/>
                </a:lnTo>
                <a:lnTo>
                  <a:pt x="2067" y="1163"/>
                </a:lnTo>
                <a:lnTo>
                  <a:pt x="2062" y="1125"/>
                </a:lnTo>
                <a:lnTo>
                  <a:pt x="2057" y="1087"/>
                </a:lnTo>
                <a:lnTo>
                  <a:pt x="2054" y="1069"/>
                </a:lnTo>
                <a:lnTo>
                  <a:pt x="2052" y="1050"/>
                </a:lnTo>
                <a:lnTo>
                  <a:pt x="2045" y="1014"/>
                </a:lnTo>
                <a:lnTo>
                  <a:pt x="2039" y="978"/>
                </a:lnTo>
                <a:lnTo>
                  <a:pt x="2031" y="942"/>
                </a:lnTo>
                <a:lnTo>
                  <a:pt x="2027" y="925"/>
                </a:lnTo>
                <a:lnTo>
                  <a:pt x="2023" y="907"/>
                </a:lnTo>
                <a:lnTo>
                  <a:pt x="2014" y="874"/>
                </a:lnTo>
                <a:lnTo>
                  <a:pt x="2005" y="840"/>
                </a:lnTo>
                <a:lnTo>
                  <a:pt x="1996" y="807"/>
                </a:lnTo>
                <a:lnTo>
                  <a:pt x="1985" y="774"/>
                </a:lnTo>
                <a:lnTo>
                  <a:pt x="1974" y="743"/>
                </a:lnTo>
                <a:lnTo>
                  <a:pt x="1963" y="712"/>
                </a:lnTo>
                <a:lnTo>
                  <a:pt x="1950" y="681"/>
                </a:lnTo>
                <a:lnTo>
                  <a:pt x="1938" y="651"/>
                </a:lnTo>
                <a:lnTo>
                  <a:pt x="1924" y="622"/>
                </a:lnTo>
                <a:lnTo>
                  <a:pt x="1911" y="592"/>
                </a:lnTo>
                <a:lnTo>
                  <a:pt x="1896" y="564"/>
                </a:lnTo>
                <a:lnTo>
                  <a:pt x="1881" y="536"/>
                </a:lnTo>
                <a:lnTo>
                  <a:pt x="1866" y="509"/>
                </a:lnTo>
                <a:lnTo>
                  <a:pt x="1850" y="483"/>
                </a:lnTo>
                <a:lnTo>
                  <a:pt x="1833" y="457"/>
                </a:lnTo>
                <a:lnTo>
                  <a:pt x="1815" y="431"/>
                </a:lnTo>
                <a:lnTo>
                  <a:pt x="1797" y="406"/>
                </a:lnTo>
                <a:lnTo>
                  <a:pt x="1779" y="382"/>
                </a:lnTo>
                <a:lnTo>
                  <a:pt x="1760" y="359"/>
                </a:lnTo>
                <a:lnTo>
                  <a:pt x="1741" y="336"/>
                </a:lnTo>
                <a:lnTo>
                  <a:pt x="1720" y="314"/>
                </a:lnTo>
                <a:lnTo>
                  <a:pt x="1701" y="293"/>
                </a:lnTo>
                <a:lnTo>
                  <a:pt x="1680" y="272"/>
                </a:lnTo>
                <a:lnTo>
                  <a:pt x="1660" y="252"/>
                </a:lnTo>
                <a:lnTo>
                  <a:pt x="1638" y="233"/>
                </a:lnTo>
                <a:lnTo>
                  <a:pt x="1616" y="215"/>
                </a:lnTo>
                <a:lnTo>
                  <a:pt x="1595" y="197"/>
                </a:lnTo>
                <a:lnTo>
                  <a:pt x="1572" y="181"/>
                </a:lnTo>
                <a:lnTo>
                  <a:pt x="1551" y="165"/>
                </a:lnTo>
                <a:lnTo>
                  <a:pt x="1528" y="150"/>
                </a:lnTo>
                <a:lnTo>
                  <a:pt x="1504" y="134"/>
                </a:lnTo>
                <a:lnTo>
                  <a:pt x="1480" y="120"/>
                </a:lnTo>
                <a:lnTo>
                  <a:pt x="1457" y="107"/>
                </a:lnTo>
                <a:lnTo>
                  <a:pt x="1433" y="96"/>
                </a:lnTo>
                <a:lnTo>
                  <a:pt x="1408" y="84"/>
                </a:lnTo>
                <a:lnTo>
                  <a:pt x="1383" y="73"/>
                </a:lnTo>
                <a:lnTo>
                  <a:pt x="1358" y="63"/>
                </a:lnTo>
                <a:lnTo>
                  <a:pt x="1332" y="53"/>
                </a:lnTo>
                <a:lnTo>
                  <a:pt x="1306" y="45"/>
                </a:lnTo>
                <a:lnTo>
                  <a:pt x="1280" y="37"/>
                </a:lnTo>
                <a:lnTo>
                  <a:pt x="1253" y="31"/>
                </a:lnTo>
                <a:lnTo>
                  <a:pt x="1226" y="24"/>
                </a:lnTo>
                <a:lnTo>
                  <a:pt x="1199" y="18"/>
                </a:lnTo>
                <a:lnTo>
                  <a:pt x="1172" y="13"/>
                </a:lnTo>
                <a:lnTo>
                  <a:pt x="1144" y="9"/>
                </a:lnTo>
                <a:lnTo>
                  <a:pt x="1116" y="6"/>
                </a:lnTo>
                <a:lnTo>
                  <a:pt x="1087" y="3"/>
                </a:lnTo>
                <a:lnTo>
                  <a:pt x="1058" y="1"/>
                </a:lnTo>
                <a:lnTo>
                  <a:pt x="1029" y="0"/>
                </a:lnTo>
                <a:lnTo>
                  <a:pt x="999" y="0"/>
                </a:lnTo>
                <a:lnTo>
                  <a:pt x="974" y="0"/>
                </a:lnTo>
                <a:lnTo>
                  <a:pt x="948" y="1"/>
                </a:lnTo>
                <a:lnTo>
                  <a:pt x="922" y="2"/>
                </a:lnTo>
                <a:lnTo>
                  <a:pt x="896" y="5"/>
                </a:lnTo>
                <a:lnTo>
                  <a:pt x="871" y="7"/>
                </a:lnTo>
                <a:lnTo>
                  <a:pt x="846" y="9"/>
                </a:lnTo>
                <a:lnTo>
                  <a:pt x="821" y="13"/>
                </a:lnTo>
                <a:lnTo>
                  <a:pt x="797" y="16"/>
                </a:lnTo>
                <a:lnTo>
                  <a:pt x="774" y="22"/>
                </a:lnTo>
                <a:lnTo>
                  <a:pt x="750" y="26"/>
                </a:lnTo>
                <a:lnTo>
                  <a:pt x="726" y="33"/>
                </a:lnTo>
                <a:lnTo>
                  <a:pt x="702" y="38"/>
                </a:lnTo>
                <a:lnTo>
                  <a:pt x="680" y="45"/>
                </a:lnTo>
                <a:lnTo>
                  <a:pt x="657" y="52"/>
                </a:lnTo>
                <a:lnTo>
                  <a:pt x="634" y="60"/>
                </a:lnTo>
                <a:lnTo>
                  <a:pt x="612" y="68"/>
                </a:lnTo>
                <a:lnTo>
                  <a:pt x="590" y="77"/>
                </a:lnTo>
                <a:lnTo>
                  <a:pt x="568" y="87"/>
                </a:lnTo>
                <a:lnTo>
                  <a:pt x="525" y="107"/>
                </a:lnTo>
                <a:lnTo>
                  <a:pt x="505" y="118"/>
                </a:lnTo>
                <a:lnTo>
                  <a:pt x="483" y="129"/>
                </a:lnTo>
                <a:lnTo>
                  <a:pt x="462" y="141"/>
                </a:lnTo>
                <a:lnTo>
                  <a:pt x="443" y="154"/>
                </a:lnTo>
                <a:lnTo>
                  <a:pt x="422" y="167"/>
                </a:lnTo>
                <a:lnTo>
                  <a:pt x="403" y="181"/>
                </a:lnTo>
                <a:lnTo>
                  <a:pt x="384" y="195"/>
                </a:lnTo>
                <a:lnTo>
                  <a:pt x="364" y="209"/>
                </a:lnTo>
                <a:lnTo>
                  <a:pt x="345" y="225"/>
                </a:lnTo>
                <a:lnTo>
                  <a:pt x="326" y="241"/>
                </a:lnTo>
                <a:lnTo>
                  <a:pt x="308" y="257"/>
                </a:lnTo>
                <a:lnTo>
                  <a:pt x="290" y="274"/>
                </a:lnTo>
                <a:lnTo>
                  <a:pt x="272" y="291"/>
                </a:lnTo>
                <a:lnTo>
                  <a:pt x="255" y="309"/>
                </a:lnTo>
                <a:lnTo>
                  <a:pt x="238" y="326"/>
                </a:lnTo>
                <a:lnTo>
                  <a:pt x="222" y="345"/>
                </a:lnTo>
                <a:lnTo>
                  <a:pt x="206" y="363"/>
                </a:lnTo>
                <a:lnTo>
                  <a:pt x="191" y="381"/>
                </a:lnTo>
                <a:lnTo>
                  <a:pt x="177" y="401"/>
                </a:lnTo>
                <a:lnTo>
                  <a:pt x="163" y="419"/>
                </a:lnTo>
                <a:lnTo>
                  <a:pt x="150" y="439"/>
                </a:lnTo>
                <a:lnTo>
                  <a:pt x="137" y="458"/>
                </a:lnTo>
                <a:lnTo>
                  <a:pt x="124" y="479"/>
                </a:lnTo>
                <a:lnTo>
                  <a:pt x="113" y="498"/>
                </a:lnTo>
                <a:lnTo>
                  <a:pt x="103" y="519"/>
                </a:lnTo>
                <a:lnTo>
                  <a:pt x="92" y="539"/>
                </a:lnTo>
                <a:lnTo>
                  <a:pt x="82" y="560"/>
                </a:lnTo>
                <a:lnTo>
                  <a:pt x="72" y="582"/>
                </a:lnTo>
                <a:lnTo>
                  <a:pt x="55" y="625"/>
                </a:lnTo>
                <a:lnTo>
                  <a:pt x="48" y="647"/>
                </a:lnTo>
                <a:lnTo>
                  <a:pt x="41" y="669"/>
                </a:lnTo>
                <a:lnTo>
                  <a:pt x="35" y="691"/>
                </a:lnTo>
                <a:lnTo>
                  <a:pt x="28" y="715"/>
                </a:lnTo>
                <a:lnTo>
                  <a:pt x="23" y="737"/>
                </a:lnTo>
                <a:lnTo>
                  <a:pt x="18" y="760"/>
                </a:lnTo>
                <a:lnTo>
                  <a:pt x="14" y="784"/>
                </a:lnTo>
                <a:lnTo>
                  <a:pt x="11" y="808"/>
                </a:lnTo>
                <a:lnTo>
                  <a:pt x="8" y="832"/>
                </a:lnTo>
                <a:lnTo>
                  <a:pt x="4" y="857"/>
                </a:lnTo>
                <a:lnTo>
                  <a:pt x="2" y="880"/>
                </a:lnTo>
                <a:lnTo>
                  <a:pt x="1" y="905"/>
                </a:lnTo>
                <a:lnTo>
                  <a:pt x="0" y="931"/>
                </a:lnTo>
                <a:lnTo>
                  <a:pt x="0" y="956"/>
                </a:lnTo>
                <a:lnTo>
                  <a:pt x="0" y="981"/>
                </a:lnTo>
                <a:lnTo>
                  <a:pt x="1" y="1005"/>
                </a:lnTo>
                <a:lnTo>
                  <a:pt x="2" y="1030"/>
                </a:lnTo>
                <a:lnTo>
                  <a:pt x="4" y="1054"/>
                </a:lnTo>
                <a:lnTo>
                  <a:pt x="8" y="1077"/>
                </a:lnTo>
                <a:lnTo>
                  <a:pt x="11" y="1101"/>
                </a:lnTo>
                <a:lnTo>
                  <a:pt x="14" y="1124"/>
                </a:lnTo>
                <a:lnTo>
                  <a:pt x="18" y="1148"/>
                </a:lnTo>
                <a:lnTo>
                  <a:pt x="23" y="1171"/>
                </a:lnTo>
                <a:lnTo>
                  <a:pt x="28" y="1193"/>
                </a:lnTo>
                <a:lnTo>
                  <a:pt x="35" y="1216"/>
                </a:lnTo>
                <a:lnTo>
                  <a:pt x="41" y="1238"/>
                </a:lnTo>
                <a:lnTo>
                  <a:pt x="48" y="1260"/>
                </a:lnTo>
                <a:lnTo>
                  <a:pt x="55" y="1282"/>
                </a:lnTo>
                <a:lnTo>
                  <a:pt x="64" y="1304"/>
                </a:lnTo>
                <a:lnTo>
                  <a:pt x="72" y="1325"/>
                </a:lnTo>
                <a:lnTo>
                  <a:pt x="82" y="1347"/>
                </a:lnTo>
                <a:lnTo>
                  <a:pt x="92" y="1368"/>
                </a:lnTo>
                <a:lnTo>
                  <a:pt x="97" y="1378"/>
                </a:lnTo>
                <a:lnTo>
                  <a:pt x="103" y="1388"/>
                </a:lnTo>
                <a:lnTo>
                  <a:pt x="113" y="1409"/>
                </a:lnTo>
                <a:lnTo>
                  <a:pt x="124" y="1429"/>
                </a:lnTo>
                <a:lnTo>
                  <a:pt x="137" y="1450"/>
                </a:lnTo>
                <a:lnTo>
                  <a:pt x="150" y="1470"/>
                </a:lnTo>
                <a:lnTo>
                  <a:pt x="163" y="1490"/>
                </a:lnTo>
                <a:lnTo>
                  <a:pt x="177" y="1509"/>
                </a:lnTo>
                <a:lnTo>
                  <a:pt x="191" y="1529"/>
                </a:lnTo>
                <a:lnTo>
                  <a:pt x="206" y="1548"/>
                </a:lnTo>
                <a:lnTo>
                  <a:pt x="222" y="1568"/>
                </a:lnTo>
                <a:lnTo>
                  <a:pt x="238" y="1586"/>
                </a:lnTo>
                <a:lnTo>
                  <a:pt x="255" y="1605"/>
                </a:lnTo>
                <a:lnTo>
                  <a:pt x="272" y="1623"/>
                </a:lnTo>
                <a:lnTo>
                  <a:pt x="290" y="1641"/>
                </a:lnTo>
                <a:lnTo>
                  <a:pt x="308" y="1660"/>
                </a:lnTo>
                <a:lnTo>
                  <a:pt x="326" y="1677"/>
                </a:lnTo>
                <a:lnTo>
                  <a:pt x="345" y="1693"/>
                </a:lnTo>
                <a:lnTo>
                  <a:pt x="363" y="1710"/>
                </a:lnTo>
                <a:lnTo>
                  <a:pt x="381" y="1725"/>
                </a:lnTo>
                <a:lnTo>
                  <a:pt x="401" y="1740"/>
                </a:lnTo>
                <a:lnTo>
                  <a:pt x="439" y="1768"/>
                </a:lnTo>
                <a:lnTo>
                  <a:pt x="458" y="1782"/>
                </a:lnTo>
                <a:lnTo>
                  <a:pt x="478" y="1794"/>
                </a:lnTo>
                <a:lnTo>
                  <a:pt x="497" y="1807"/>
                </a:lnTo>
                <a:lnTo>
                  <a:pt x="516" y="1818"/>
                </a:lnTo>
                <a:lnTo>
                  <a:pt x="536" y="1830"/>
                </a:lnTo>
                <a:lnTo>
                  <a:pt x="555" y="1840"/>
                </a:lnTo>
                <a:lnTo>
                  <a:pt x="576" y="1849"/>
                </a:lnTo>
                <a:lnTo>
                  <a:pt x="595" y="1859"/>
                </a:lnTo>
                <a:lnTo>
                  <a:pt x="636" y="1876"/>
                </a:lnTo>
                <a:lnTo>
                  <a:pt x="657" y="1884"/>
                </a:lnTo>
                <a:lnTo>
                  <a:pt x="677" y="1890"/>
                </a:lnTo>
                <a:lnTo>
                  <a:pt x="698" y="1897"/>
                </a:lnTo>
                <a:lnTo>
                  <a:pt x="720" y="1903"/>
                </a:lnTo>
                <a:lnTo>
                  <a:pt x="740" y="1909"/>
                </a:lnTo>
                <a:lnTo>
                  <a:pt x="762" y="1913"/>
                </a:lnTo>
                <a:lnTo>
                  <a:pt x="782" y="1917"/>
                </a:lnTo>
                <a:lnTo>
                  <a:pt x="804" y="1922"/>
                </a:lnTo>
                <a:lnTo>
                  <a:pt x="826" y="1924"/>
                </a:lnTo>
                <a:lnTo>
                  <a:pt x="847" y="1927"/>
                </a:lnTo>
                <a:lnTo>
                  <a:pt x="870" y="1929"/>
                </a:lnTo>
                <a:lnTo>
                  <a:pt x="891" y="1930"/>
                </a:lnTo>
                <a:lnTo>
                  <a:pt x="913" y="1932"/>
                </a:lnTo>
                <a:lnTo>
                  <a:pt x="936" y="1932"/>
                </a:lnTo>
                <a:lnTo>
                  <a:pt x="1031" y="1932"/>
                </a:lnTo>
                <a:lnTo>
                  <a:pt x="1028" y="1978"/>
                </a:lnTo>
                <a:lnTo>
                  <a:pt x="1022" y="2024"/>
                </a:lnTo>
                <a:lnTo>
                  <a:pt x="1019" y="2045"/>
                </a:lnTo>
                <a:lnTo>
                  <a:pt x="1016" y="2068"/>
                </a:lnTo>
                <a:lnTo>
                  <a:pt x="1012" y="2090"/>
                </a:lnTo>
                <a:lnTo>
                  <a:pt x="1008" y="2111"/>
                </a:lnTo>
                <a:lnTo>
                  <a:pt x="1004" y="2132"/>
                </a:lnTo>
                <a:lnTo>
                  <a:pt x="998" y="2153"/>
                </a:lnTo>
                <a:lnTo>
                  <a:pt x="989" y="2194"/>
                </a:lnTo>
                <a:lnTo>
                  <a:pt x="983" y="2214"/>
                </a:lnTo>
                <a:lnTo>
                  <a:pt x="977" y="2234"/>
                </a:lnTo>
                <a:lnTo>
                  <a:pt x="970" y="2253"/>
                </a:lnTo>
                <a:lnTo>
                  <a:pt x="964" y="2273"/>
                </a:lnTo>
                <a:lnTo>
                  <a:pt x="950" y="2310"/>
                </a:lnTo>
                <a:lnTo>
                  <a:pt x="942" y="2329"/>
                </a:lnTo>
                <a:lnTo>
                  <a:pt x="935" y="2347"/>
                </a:lnTo>
                <a:lnTo>
                  <a:pt x="917" y="2383"/>
                </a:lnTo>
                <a:lnTo>
                  <a:pt x="909" y="2400"/>
                </a:lnTo>
                <a:lnTo>
                  <a:pt x="900" y="2417"/>
                </a:lnTo>
                <a:lnTo>
                  <a:pt x="890" y="2434"/>
                </a:lnTo>
                <a:lnTo>
                  <a:pt x="881" y="2450"/>
                </a:lnTo>
                <a:lnTo>
                  <a:pt x="860" y="2483"/>
                </a:lnTo>
                <a:lnTo>
                  <a:pt x="849" y="2498"/>
                </a:lnTo>
                <a:lnTo>
                  <a:pt x="837" y="2514"/>
                </a:lnTo>
                <a:lnTo>
                  <a:pt x="827" y="2529"/>
                </a:lnTo>
                <a:lnTo>
                  <a:pt x="815" y="25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3848322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3887" y="2492870"/>
            <a:ext cx="10944873" cy="2016280"/>
          </a:xfrm>
        </p:spPr>
        <p:txBody>
          <a:bodyPr anchor="ctr" anchorCtr="0"/>
          <a:lstStyle>
            <a:lvl1pPr algn="ctr">
              <a:lnSpc>
                <a:spcPct val="80000"/>
              </a:lnSpc>
              <a:defRPr sz="7000" baseline="0">
                <a:solidFill>
                  <a:schemeClr val="accent2"/>
                </a:solidFill>
              </a:defRPr>
            </a:lvl1pPr>
          </a:lstStyle>
          <a:p>
            <a:r>
              <a:rPr lang="en-US"/>
              <a:t>Add Thank You Message</a:t>
            </a:r>
          </a:p>
        </p:txBody>
      </p:sp>
      <p:sp>
        <p:nvSpPr>
          <p:cNvPr id="4" name="Date Placeholder 3"/>
          <p:cNvSpPr>
            <a:spLocks noGrp="1"/>
          </p:cNvSpPr>
          <p:nvPr>
            <p:ph type="dt" sz="half" idx="10"/>
          </p:nvPr>
        </p:nvSpPr>
        <p:spPr/>
        <p:txBody>
          <a:bodyPr/>
          <a:lstStyle>
            <a:lvl1pPr>
              <a:defRPr>
                <a:noFill/>
              </a:defRPr>
            </a:lvl1pPr>
          </a:lstStyle>
          <a:p>
            <a:fld id="{66C50777-6F61-4352-895D-737CC4A38E65}"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2" name="Text Placeholder 7"/>
          <p:cNvSpPr>
            <a:spLocks noGrp="1"/>
          </p:cNvSpPr>
          <p:nvPr>
            <p:ph type="body" sz="quarter" idx="19" hasCustomPrompt="1"/>
          </p:nvPr>
        </p:nvSpPr>
        <p:spPr>
          <a:xfrm>
            <a:off x="623888" y="4509150"/>
            <a:ext cx="10944872" cy="1080150"/>
          </a:xfrm>
        </p:spPr>
        <p:txBody>
          <a:bodyPr/>
          <a:lstStyle>
            <a:lvl1pPr marL="0" indent="0" algn="ctr">
              <a:spcBef>
                <a:spcPts val="400"/>
              </a:spcBef>
              <a:buFontTx/>
              <a:buNone/>
              <a:defRPr sz="1600" baseline="0">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en-US"/>
              <a:t>Add Contact Details</a:t>
            </a:r>
          </a:p>
        </p:txBody>
      </p:sp>
      <p:pic>
        <p:nvPicPr>
          <p:cNvPr id="13" name="Kuva 12">
            <a:extLst>
              <a:ext uri="{FF2B5EF4-FFF2-40B4-BE49-F238E27FC236}">
                <a16:creationId xmlns:a16="http://schemas.microsoft.com/office/drawing/2014/main" id="{48A32248-9A95-CD41-B093-6CBDE6285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239324"/>
            <a:ext cx="2377736" cy="284008"/>
          </a:xfrm>
          <a:prstGeom prst="rect">
            <a:avLst/>
          </a:prstGeom>
        </p:spPr>
      </p:pic>
    </p:spTree>
    <p:extLst>
      <p:ext uri="{BB962C8B-B14F-4D97-AF65-F5344CB8AC3E}">
        <p14:creationId xmlns:p14="http://schemas.microsoft.com/office/powerpoint/2010/main" val="27493092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2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3887" y="2492870"/>
            <a:ext cx="10944873" cy="2016280"/>
          </a:xfrm>
        </p:spPr>
        <p:txBody>
          <a:bodyPr anchor="ctr" anchorCtr="0"/>
          <a:lstStyle>
            <a:lvl1pPr algn="ctr">
              <a:lnSpc>
                <a:spcPct val="80000"/>
              </a:lnSpc>
              <a:defRPr sz="7000" baseline="0">
                <a:solidFill>
                  <a:schemeClr val="bg1"/>
                </a:solidFill>
              </a:defRPr>
            </a:lvl1pPr>
          </a:lstStyle>
          <a:p>
            <a:r>
              <a:rPr lang="en-US"/>
              <a:t>Add Thank You Message</a:t>
            </a:r>
          </a:p>
        </p:txBody>
      </p:sp>
      <p:sp>
        <p:nvSpPr>
          <p:cNvPr id="4" name="Date Placeholder 3"/>
          <p:cNvSpPr>
            <a:spLocks noGrp="1"/>
          </p:cNvSpPr>
          <p:nvPr>
            <p:ph type="dt" sz="half" idx="10"/>
          </p:nvPr>
        </p:nvSpPr>
        <p:spPr/>
        <p:txBody>
          <a:bodyPr/>
          <a:lstStyle>
            <a:lvl1pPr>
              <a:defRPr>
                <a:noFill/>
              </a:defRPr>
            </a:lvl1pPr>
          </a:lstStyle>
          <a:p>
            <a:fld id="{7B54F7C1-4D0D-4065-AE62-BE036F73A9BD}" type="datetime1">
              <a:rPr lang="fi-FI" smtClean="0"/>
              <a:t>1.9.2022</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Tapio Lehto</a:t>
            </a:r>
          </a:p>
        </p:txBody>
      </p:sp>
      <p:sp>
        <p:nvSpPr>
          <p:cNvPr id="6" name="Slide Number Placeholder 5"/>
          <p:cNvSpPr>
            <a:spLocks noGrp="1"/>
          </p:cNvSpPr>
          <p:nvPr>
            <p:ph type="sldNum" sz="quarter" idx="12"/>
          </p:nvPr>
        </p:nvSpPr>
        <p:spPr/>
        <p:txBody>
          <a:bodyPr/>
          <a:lstStyle>
            <a:lvl1pPr>
              <a:defRPr>
                <a:noFill/>
              </a:defRPr>
            </a:lvl1pPr>
          </a:lstStyle>
          <a:p>
            <a:fld id="{3830005B-7B2D-47A2-ABC5-72B477741C24}" type="slidenum">
              <a:rPr lang="en-US" smtClean="0"/>
              <a:pPr/>
              <a:t>‹#›</a:t>
            </a:fld>
            <a:endParaRPr lang="en-US"/>
          </a:p>
        </p:txBody>
      </p:sp>
      <p:sp>
        <p:nvSpPr>
          <p:cNvPr id="12" name="Text Placeholder 7"/>
          <p:cNvSpPr>
            <a:spLocks noGrp="1"/>
          </p:cNvSpPr>
          <p:nvPr>
            <p:ph type="body" sz="quarter" idx="19" hasCustomPrompt="1"/>
          </p:nvPr>
        </p:nvSpPr>
        <p:spPr>
          <a:xfrm>
            <a:off x="623888" y="4509150"/>
            <a:ext cx="10944872" cy="1080150"/>
          </a:xfrm>
        </p:spPr>
        <p:txBody>
          <a:bodyPr/>
          <a:lstStyle>
            <a:lvl1pPr marL="0" indent="0" algn="ctr">
              <a:spcBef>
                <a:spcPts val="400"/>
              </a:spcBef>
              <a:buFontTx/>
              <a:buNone/>
              <a:defRPr sz="1600" baseline="0">
                <a:solidFill>
                  <a:schemeClr val="bg1"/>
                </a:solidFill>
              </a:defRPr>
            </a:lvl1pPr>
            <a:lvl2pPr marL="266700" indent="-266700">
              <a:spcBef>
                <a:spcPts val="400"/>
              </a:spcBef>
              <a:defRPr/>
            </a:lvl2pPr>
            <a:lvl3pPr marL="539750" indent="-273050">
              <a:spcBef>
                <a:spcPts val="400"/>
              </a:spcBef>
              <a:defRPr/>
            </a:lvl3pPr>
            <a:lvl4pPr marL="806450" indent="-266700">
              <a:spcBef>
                <a:spcPts val="400"/>
              </a:spcBef>
              <a:defRPr/>
            </a:lvl4pPr>
            <a:lvl5pPr marL="1071563" indent="-265113">
              <a:spcBef>
                <a:spcPts val="400"/>
              </a:spcBef>
              <a:defRPr/>
            </a:lvl5pPr>
          </a:lstStyle>
          <a:p>
            <a:pPr lvl="0"/>
            <a:r>
              <a:rPr lang="en-US"/>
              <a:t>Add Contact Details</a:t>
            </a:r>
          </a:p>
        </p:txBody>
      </p:sp>
      <p:pic>
        <p:nvPicPr>
          <p:cNvPr id="11" name="Kuva 10">
            <a:extLst>
              <a:ext uri="{FF2B5EF4-FFF2-40B4-BE49-F238E27FC236}">
                <a16:creationId xmlns:a16="http://schemas.microsoft.com/office/drawing/2014/main" id="{C1CFF396-56EA-354C-8DF6-80EF4D9B00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0376" y="6239324"/>
            <a:ext cx="2377736" cy="284008"/>
          </a:xfrm>
          <a:prstGeom prst="rect">
            <a:avLst/>
          </a:prstGeom>
        </p:spPr>
      </p:pic>
    </p:spTree>
    <p:extLst>
      <p:ext uri="{BB962C8B-B14F-4D97-AF65-F5344CB8AC3E}">
        <p14:creationId xmlns:p14="http://schemas.microsoft.com/office/powerpoint/2010/main" val="9072939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image" Target="../media/image12.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image" Target="../media/image1.png"/><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9" y="333375"/>
            <a:ext cx="10800851" cy="863315"/>
          </a:xfrm>
          <a:prstGeom prst="rect">
            <a:avLst/>
          </a:prstGeom>
        </p:spPr>
        <p:txBody>
          <a:bodyPr vert="horz" lIns="0" tIns="0" rIns="0" bIns="0" rtlCol="0" anchor="t" anchorCtr="0">
            <a:noAutofit/>
          </a:bodyPr>
          <a:lstStyle/>
          <a:p>
            <a:r>
              <a:rPr lang="fi-FI"/>
              <a:t>Muokkaa perustyyl. napsautt.</a:t>
            </a:r>
            <a:endParaRPr lang="en-US"/>
          </a:p>
        </p:txBody>
      </p:sp>
      <p:sp>
        <p:nvSpPr>
          <p:cNvPr id="3" name="Text Placeholder 2"/>
          <p:cNvSpPr>
            <a:spLocks noGrp="1"/>
          </p:cNvSpPr>
          <p:nvPr>
            <p:ph type="body" idx="1"/>
          </p:nvPr>
        </p:nvSpPr>
        <p:spPr>
          <a:xfrm>
            <a:off x="623889" y="1340769"/>
            <a:ext cx="11233149" cy="4609182"/>
          </a:xfrm>
          <a:prstGeom prst="rect">
            <a:avLst/>
          </a:prstGeom>
        </p:spPr>
        <p:txBody>
          <a:bodyPr vert="horz" lIns="0" tIns="0" rIns="0" bIns="0" rtlCol="0" anchor="t" anchorCtr="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623888" y="6381328"/>
            <a:ext cx="1368425" cy="143297"/>
          </a:xfrm>
          <a:prstGeom prst="rect">
            <a:avLst/>
          </a:prstGeom>
        </p:spPr>
        <p:txBody>
          <a:bodyPr vert="horz" lIns="0" tIns="0" rIns="0" bIns="0" rtlCol="0" anchor="ctr" anchorCtr="0">
            <a:noAutofit/>
          </a:bodyPr>
          <a:lstStyle>
            <a:lvl1pPr algn="l">
              <a:defRPr sz="1000">
                <a:solidFill>
                  <a:schemeClr val="accent1"/>
                </a:solidFill>
              </a:defRPr>
            </a:lvl1pPr>
          </a:lstStyle>
          <a:p>
            <a:fld id="{317EC458-191E-4633-8231-753374E7E212}" type="datetime1">
              <a:rPr lang="fi-FI" smtClean="0"/>
              <a:t>1.9.2022</a:t>
            </a:fld>
            <a:endParaRPr lang="en-US"/>
          </a:p>
        </p:txBody>
      </p:sp>
      <p:sp>
        <p:nvSpPr>
          <p:cNvPr id="5" name="Footer Placeholder 4"/>
          <p:cNvSpPr>
            <a:spLocks noGrp="1"/>
          </p:cNvSpPr>
          <p:nvPr>
            <p:ph type="ftr" sz="quarter" idx="3"/>
          </p:nvPr>
        </p:nvSpPr>
        <p:spPr>
          <a:xfrm>
            <a:off x="1992313" y="6381328"/>
            <a:ext cx="7127875" cy="143297"/>
          </a:xfrm>
          <a:prstGeom prst="rect">
            <a:avLst/>
          </a:prstGeom>
        </p:spPr>
        <p:txBody>
          <a:bodyPr vert="horz" lIns="0" tIns="0" rIns="0" bIns="0" rtlCol="0" anchor="ctr" anchorCtr="0">
            <a:noAutofit/>
          </a:bodyPr>
          <a:lstStyle>
            <a:lvl1pPr algn="l">
              <a:defRPr sz="1000">
                <a:solidFill>
                  <a:schemeClr val="accent1"/>
                </a:solidFill>
              </a:defRPr>
            </a:lvl1pPr>
          </a:lstStyle>
          <a:p>
            <a:r>
              <a:rPr lang="en-US"/>
              <a:t>Esityksen ja esittäjän nimi</a:t>
            </a:r>
          </a:p>
        </p:txBody>
      </p:sp>
      <p:sp>
        <p:nvSpPr>
          <p:cNvPr id="6" name="Slide Number Placeholder 5"/>
          <p:cNvSpPr>
            <a:spLocks noGrp="1"/>
          </p:cNvSpPr>
          <p:nvPr>
            <p:ph type="sldNum" sz="quarter" idx="4"/>
          </p:nvPr>
        </p:nvSpPr>
        <p:spPr>
          <a:xfrm>
            <a:off x="11424592" y="333375"/>
            <a:ext cx="432446" cy="365125"/>
          </a:xfrm>
          <a:prstGeom prst="rect">
            <a:avLst/>
          </a:prstGeom>
        </p:spPr>
        <p:txBody>
          <a:bodyPr vert="horz" lIns="0" tIns="0" rIns="0" bIns="0" rtlCol="0" anchor="t" anchorCtr="0">
            <a:noAutofit/>
          </a:bodyPr>
          <a:lstStyle>
            <a:lvl1pPr algn="r">
              <a:defRPr sz="1200">
                <a:solidFill>
                  <a:schemeClr val="accent1"/>
                </a:solidFill>
              </a:defRPr>
            </a:lvl1pPr>
          </a:lstStyle>
          <a:p>
            <a:fld id="{3830005B-7B2D-47A2-ABC5-72B477741C24}" type="slidenum">
              <a:rPr lang="en-US" smtClean="0"/>
              <a:pPr/>
              <a:t>‹#›</a:t>
            </a:fld>
            <a:endParaRPr lang="en-US"/>
          </a:p>
        </p:txBody>
      </p:sp>
      <p:sp>
        <p:nvSpPr>
          <p:cNvPr id="8" name="(c)" hidden="1"/>
          <p:cNvSpPr txBox="1"/>
          <p:nvPr userDrawn="1"/>
        </p:nvSpPr>
        <p:spPr>
          <a:xfrm>
            <a:off x="12002548" y="6891795"/>
            <a:ext cx="182742"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vaasa</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a:grpSpLocks noChangeAspect="1"/>
          </p:cNvGrpSpPr>
          <p:nvPr userDrawn="1"/>
        </p:nvGrpSpPr>
        <p:grpSpPr>
          <a:xfrm>
            <a:off x="9985038" y="5918152"/>
            <a:ext cx="1872000" cy="602256"/>
            <a:chOff x="982663" y="187326"/>
            <a:chExt cx="5876925" cy="1890713"/>
          </a:xfrm>
        </p:grpSpPr>
        <p:sp>
          <p:nvSpPr>
            <p:cNvPr id="54"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84054326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49" r:id="rId7"/>
    <p:sldLayoutId id="2147483690" r:id="rId8"/>
    <p:sldLayoutId id="2147483682" r:id="rId9"/>
    <p:sldLayoutId id="2147483660" r:id="rId10"/>
    <p:sldLayoutId id="2147483676" r:id="rId11"/>
    <p:sldLayoutId id="2147483677" r:id="rId12"/>
    <p:sldLayoutId id="2147483675" r:id="rId13"/>
    <p:sldLayoutId id="2147483651" r:id="rId14"/>
    <p:sldLayoutId id="2147483650" r:id="rId15"/>
    <p:sldLayoutId id="2147483661" r:id="rId16"/>
    <p:sldLayoutId id="2147483662" r:id="rId17"/>
    <p:sldLayoutId id="2147483663" r:id="rId18"/>
    <p:sldLayoutId id="2147483664" r:id="rId19"/>
    <p:sldLayoutId id="2147483673" r:id="rId20"/>
    <p:sldLayoutId id="2147483672" r:id="rId21"/>
    <p:sldLayoutId id="2147483666" r:id="rId22"/>
    <p:sldLayoutId id="2147483665" r:id="rId23"/>
    <p:sldLayoutId id="2147483667" r:id="rId24"/>
    <p:sldLayoutId id="2147483668" r:id="rId25"/>
    <p:sldLayoutId id="2147483652" r:id="rId26"/>
    <p:sldLayoutId id="2147483669" r:id="rId27"/>
    <p:sldLayoutId id="2147483653" r:id="rId28"/>
    <p:sldLayoutId id="2147483654" r:id="rId29"/>
    <p:sldLayoutId id="2147483655" r:id="rId30"/>
    <p:sldLayoutId id="2147483674" r:id="rId31"/>
    <p:sldLayoutId id="2147483670" r:id="rId32"/>
    <p:sldLayoutId id="2147483671" r:id="rId33"/>
    <p:sldLayoutId id="2147483678" r:id="rId34"/>
    <p:sldLayoutId id="2147483679" r:id="rId35"/>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28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1pPr>
      <a:lvl2pPr marL="539750" indent="-2730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2pPr>
      <a:lvl3pPr marL="806450" indent="-2667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1071563" indent="-265113" algn="l" defTabSz="914400" rtl="0" eaLnBrk="1" latinLnBrk="0" hangingPunct="1">
        <a:lnSpc>
          <a:spcPct val="100000"/>
        </a:lnSpc>
        <a:spcBef>
          <a:spcPts val="800"/>
        </a:spcBef>
        <a:buFont typeface="Arial" panose="020B0604020202020204" pitchFamily="34" charset="0"/>
        <a:buChar char="•"/>
        <a:defRPr sz="1400" kern="1200">
          <a:solidFill>
            <a:schemeClr val="tx1"/>
          </a:solidFill>
          <a:latin typeface="+mn-lt"/>
          <a:ea typeface="+mn-ea"/>
          <a:cs typeface="+mn-cs"/>
        </a:defRPr>
      </a:lvl4pPr>
      <a:lvl5pPr marL="1346200" indent="-274638"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1612900" indent="-26670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6pPr>
      <a:lvl7pPr marL="1878013" indent="-265113"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7pPr>
      <a:lvl8pPr marL="2152650" indent="-274638"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8pPr>
      <a:lvl9pPr marL="2419350" indent="-26670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90" y="333376"/>
            <a:ext cx="10800852" cy="863315"/>
          </a:xfrm>
          <a:prstGeom prst="rect">
            <a:avLst/>
          </a:prstGeom>
        </p:spPr>
        <p:txBody>
          <a:bodyPr vert="horz" lIns="0" tIns="0" rIns="0" bIns="0" rtlCol="0" anchor="t" anchorCtr="0">
            <a:noAutofit/>
          </a:bodyPr>
          <a:lstStyle/>
          <a:p>
            <a:r>
              <a:rPr lang="fi-FI"/>
              <a:t>Muokkaa perustyyl. napsautt.</a:t>
            </a:r>
            <a:endParaRPr lang="en-US"/>
          </a:p>
        </p:txBody>
      </p:sp>
      <p:sp>
        <p:nvSpPr>
          <p:cNvPr id="3" name="Text Placeholder 2"/>
          <p:cNvSpPr>
            <a:spLocks noGrp="1"/>
          </p:cNvSpPr>
          <p:nvPr>
            <p:ph type="body" idx="1"/>
          </p:nvPr>
        </p:nvSpPr>
        <p:spPr>
          <a:xfrm>
            <a:off x="623890" y="1340770"/>
            <a:ext cx="11233148" cy="4609182"/>
          </a:xfrm>
          <a:prstGeom prst="rect">
            <a:avLst/>
          </a:prstGeom>
        </p:spPr>
        <p:txBody>
          <a:bodyPr vert="horz" lIns="0" tIns="0" rIns="0" bIns="0" rtlCol="0" anchor="t" anchorCtr="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623892" y="6381328"/>
            <a:ext cx="1368425" cy="143297"/>
          </a:xfrm>
          <a:prstGeom prst="rect">
            <a:avLst/>
          </a:prstGeom>
        </p:spPr>
        <p:txBody>
          <a:bodyPr vert="horz" lIns="0" tIns="0" rIns="0" bIns="0" rtlCol="0" anchor="ctr" anchorCtr="0">
            <a:noAutofit/>
          </a:bodyPr>
          <a:lstStyle>
            <a:lvl1pPr algn="l">
              <a:defRPr sz="1001">
                <a:solidFill>
                  <a:schemeClr val="accent1"/>
                </a:solidFill>
              </a:defRPr>
            </a:lvl1pPr>
          </a:lstStyle>
          <a:p>
            <a:fld id="{317EC458-191E-4633-8231-753374E7E212}" type="datetime1">
              <a:rPr lang="fi-FI" smtClean="0"/>
              <a:t>1.9.2022</a:t>
            </a:fld>
            <a:endParaRPr lang="en-US"/>
          </a:p>
        </p:txBody>
      </p:sp>
      <p:sp>
        <p:nvSpPr>
          <p:cNvPr id="5" name="Footer Placeholder 4"/>
          <p:cNvSpPr>
            <a:spLocks noGrp="1"/>
          </p:cNvSpPr>
          <p:nvPr>
            <p:ph type="ftr" sz="quarter" idx="3"/>
          </p:nvPr>
        </p:nvSpPr>
        <p:spPr>
          <a:xfrm>
            <a:off x="1992313" y="6381328"/>
            <a:ext cx="7127876" cy="143297"/>
          </a:xfrm>
          <a:prstGeom prst="rect">
            <a:avLst/>
          </a:prstGeom>
        </p:spPr>
        <p:txBody>
          <a:bodyPr vert="horz" lIns="0" tIns="0" rIns="0" bIns="0" rtlCol="0" anchor="ctr" anchorCtr="0">
            <a:noAutofit/>
          </a:bodyPr>
          <a:lstStyle>
            <a:lvl1pPr algn="l">
              <a:defRPr sz="1001">
                <a:solidFill>
                  <a:schemeClr val="accent1"/>
                </a:solidFill>
              </a:defRPr>
            </a:lvl1pPr>
          </a:lstStyle>
          <a:p>
            <a:r>
              <a:rPr lang="en-US"/>
              <a:t>Esityksen ja esittäjän nimi</a:t>
            </a:r>
          </a:p>
        </p:txBody>
      </p:sp>
      <p:sp>
        <p:nvSpPr>
          <p:cNvPr id="6" name="Slide Number Placeholder 5"/>
          <p:cNvSpPr>
            <a:spLocks noGrp="1"/>
          </p:cNvSpPr>
          <p:nvPr>
            <p:ph type="sldNum" sz="quarter" idx="4"/>
          </p:nvPr>
        </p:nvSpPr>
        <p:spPr>
          <a:xfrm>
            <a:off x="11424597" y="333378"/>
            <a:ext cx="432446" cy="365125"/>
          </a:xfrm>
          <a:prstGeom prst="rect">
            <a:avLst/>
          </a:prstGeom>
        </p:spPr>
        <p:txBody>
          <a:bodyPr vert="horz" lIns="0" tIns="0" rIns="0" bIns="0" rtlCol="0" anchor="t" anchorCtr="0">
            <a:noAutofit/>
          </a:bodyPr>
          <a:lstStyle>
            <a:lvl1pPr algn="r">
              <a:defRPr sz="1200">
                <a:solidFill>
                  <a:schemeClr val="accent1"/>
                </a:solidFill>
              </a:defRPr>
            </a:lvl1pPr>
          </a:lstStyle>
          <a:p>
            <a:fld id="{3830005B-7B2D-47A2-ABC5-72B477741C24}" type="slidenum">
              <a:rPr lang="en-US" smtClean="0"/>
              <a:pPr/>
              <a:t>‹#›</a:t>
            </a:fld>
            <a:endParaRPr lang="en-US"/>
          </a:p>
        </p:txBody>
      </p:sp>
      <p:sp>
        <p:nvSpPr>
          <p:cNvPr id="8" name="(c)" hidden="1"/>
          <p:cNvSpPr txBox="1"/>
          <p:nvPr userDrawn="1"/>
        </p:nvSpPr>
        <p:spPr>
          <a:xfrm>
            <a:off x="11968886" y="6891795"/>
            <a:ext cx="216405" cy="30906"/>
          </a:xfrm>
          <a:prstGeom prst="rect">
            <a:avLst/>
          </a:prstGeom>
          <a:noFill/>
        </p:spPr>
        <p:txBody>
          <a:bodyPr wrap="none" lIns="0" tIns="0" rIns="0" bIns="0" rtlCol="0">
            <a:spAutoFit/>
          </a:bodyPr>
          <a:lstStyle/>
          <a:p>
            <a:pPr algn="r"/>
            <a:r>
              <a:rPr lang="fi-FI" sz="201">
                <a:solidFill>
                  <a:schemeClr val="bg1"/>
                </a:solidFill>
                <a:latin typeface="+mn-lt"/>
              </a:rPr>
              <a:t>©grow. for</a:t>
            </a:r>
            <a:r>
              <a:rPr lang="fi-FI" sz="201" baseline="0">
                <a:solidFill>
                  <a:schemeClr val="bg1"/>
                </a:solidFill>
                <a:latin typeface="+mn-lt"/>
              </a:rPr>
              <a:t> vaasa</a:t>
            </a:r>
            <a:endParaRPr lang="en-GB" sz="201"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5" y="-36000"/>
            <a:ext cx="60261" cy="18000"/>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a:grpSpLocks noChangeAspect="1"/>
          </p:cNvGrpSpPr>
          <p:nvPr userDrawn="1"/>
        </p:nvGrpSpPr>
        <p:grpSpPr>
          <a:xfrm>
            <a:off x="9985038" y="5918152"/>
            <a:ext cx="1872000" cy="602256"/>
            <a:chOff x="982663" y="187326"/>
            <a:chExt cx="5876925" cy="1890713"/>
          </a:xfrm>
        </p:grpSpPr>
        <p:sp>
          <p:nvSpPr>
            <p:cNvPr id="54" name="Freeform 6"/>
            <p:cNvSpPr>
              <a:spLocks noEditPoints="1"/>
            </p:cNvSpPr>
            <p:nvPr userDrawn="1"/>
          </p:nvSpPr>
          <p:spPr bwMode="auto">
            <a:xfrm>
              <a:off x="982663" y="187326"/>
              <a:ext cx="5876925" cy="693738"/>
            </a:xfrm>
            <a:custGeom>
              <a:avLst/>
              <a:gdLst>
                <a:gd name="T0" fmla="*/ 15644 w 18508"/>
                <a:gd name="T1" fmla="*/ 138 h 2623"/>
                <a:gd name="T2" fmla="*/ 16446 w 18508"/>
                <a:gd name="T3" fmla="*/ 2573 h 2623"/>
                <a:gd name="T4" fmla="*/ 16275 w 18508"/>
                <a:gd name="T5" fmla="*/ 2567 h 2623"/>
                <a:gd name="T6" fmla="*/ 14761 w 18508"/>
                <a:gd name="T7" fmla="*/ 2506 h 2623"/>
                <a:gd name="T8" fmla="*/ 14588 w 18508"/>
                <a:gd name="T9" fmla="*/ 2603 h 2623"/>
                <a:gd name="T10" fmla="*/ 14514 w 18508"/>
                <a:gd name="T11" fmla="*/ 2455 h 2623"/>
                <a:gd name="T12" fmla="*/ 15403 w 18508"/>
                <a:gd name="T13" fmla="*/ 51 h 2623"/>
                <a:gd name="T14" fmla="*/ 18269 w 18508"/>
                <a:gd name="T15" fmla="*/ 2558 h 2623"/>
                <a:gd name="T16" fmla="*/ 18288 w 18508"/>
                <a:gd name="T17" fmla="*/ 2331 h 2623"/>
                <a:gd name="T18" fmla="*/ 18477 w 18508"/>
                <a:gd name="T19" fmla="*/ 2353 h 2623"/>
                <a:gd name="T20" fmla="*/ 18459 w 18508"/>
                <a:gd name="T21" fmla="*/ 2581 h 2623"/>
                <a:gd name="T22" fmla="*/ 11755 w 18508"/>
                <a:gd name="T23" fmla="*/ 2588 h 2623"/>
                <a:gd name="T24" fmla="*/ 11224 w 18508"/>
                <a:gd name="T25" fmla="*/ 2281 h 2623"/>
                <a:gd name="T26" fmla="*/ 11212 w 18508"/>
                <a:gd name="T27" fmla="*/ 2070 h 2623"/>
                <a:gd name="T28" fmla="*/ 11367 w 18508"/>
                <a:gd name="T29" fmla="*/ 2061 h 2623"/>
                <a:gd name="T30" fmla="*/ 11805 w 18508"/>
                <a:gd name="T31" fmla="*/ 2335 h 2623"/>
                <a:gd name="T32" fmla="*/ 12280 w 18508"/>
                <a:gd name="T33" fmla="*/ 2314 h 2623"/>
                <a:gd name="T34" fmla="*/ 12516 w 18508"/>
                <a:gd name="T35" fmla="*/ 1977 h 2623"/>
                <a:gd name="T36" fmla="*/ 12437 w 18508"/>
                <a:gd name="T37" fmla="*/ 1664 h 2623"/>
                <a:gd name="T38" fmla="*/ 11873 w 18508"/>
                <a:gd name="T39" fmla="*/ 1413 h 2623"/>
                <a:gd name="T40" fmla="*/ 11419 w 18508"/>
                <a:gd name="T41" fmla="*/ 1179 h 2623"/>
                <a:gd name="T42" fmla="*/ 11256 w 18508"/>
                <a:gd name="T43" fmla="*/ 850 h 2623"/>
                <a:gd name="T44" fmla="*/ 11286 w 18508"/>
                <a:gd name="T45" fmla="*/ 449 h 2623"/>
                <a:gd name="T46" fmla="*/ 11604 w 18508"/>
                <a:gd name="T47" fmla="*/ 81 h 2623"/>
                <a:gd name="T48" fmla="*/ 12098 w 18508"/>
                <a:gd name="T49" fmla="*/ 9 h 2623"/>
                <a:gd name="T50" fmla="*/ 12628 w 18508"/>
                <a:gd name="T51" fmla="*/ 251 h 2623"/>
                <a:gd name="T52" fmla="*/ 12629 w 18508"/>
                <a:gd name="T53" fmla="*/ 482 h 2623"/>
                <a:gd name="T54" fmla="*/ 12326 w 18508"/>
                <a:gd name="T55" fmla="*/ 359 h 2623"/>
                <a:gd name="T56" fmla="*/ 11842 w 18508"/>
                <a:gd name="T57" fmla="*/ 267 h 2623"/>
                <a:gd name="T58" fmla="*/ 11504 w 18508"/>
                <a:gd name="T59" fmla="*/ 546 h 2623"/>
                <a:gd name="T60" fmla="*/ 11535 w 18508"/>
                <a:gd name="T61" fmla="*/ 892 h 2623"/>
                <a:gd name="T62" fmla="*/ 11906 w 18508"/>
                <a:gd name="T63" fmla="*/ 1127 h 2623"/>
                <a:gd name="T64" fmla="*/ 12593 w 18508"/>
                <a:gd name="T65" fmla="*/ 1434 h 2623"/>
                <a:gd name="T66" fmla="*/ 12752 w 18508"/>
                <a:gd name="T67" fmla="*/ 1756 h 2623"/>
                <a:gd name="T68" fmla="*/ 12708 w 18508"/>
                <a:gd name="T69" fmla="*/ 2198 h 2623"/>
                <a:gd name="T70" fmla="*/ 12390 w 18508"/>
                <a:gd name="T71" fmla="*/ 2543 h 2623"/>
                <a:gd name="T72" fmla="*/ 952 w 18508"/>
                <a:gd name="T73" fmla="*/ 2613 h 2623"/>
                <a:gd name="T74" fmla="*/ 218 w 18508"/>
                <a:gd name="T75" fmla="*/ 792 h 2623"/>
                <a:gd name="T76" fmla="*/ 75 w 18508"/>
                <a:gd name="T77" fmla="*/ 30 h 2623"/>
                <a:gd name="T78" fmla="*/ 247 w 18508"/>
                <a:gd name="T79" fmla="*/ 127 h 2623"/>
                <a:gd name="T80" fmla="*/ 1760 w 18508"/>
                <a:gd name="T81" fmla="*/ 65 h 2623"/>
                <a:gd name="T82" fmla="*/ 1957 w 18508"/>
                <a:gd name="T83" fmla="*/ 105 h 2623"/>
                <a:gd name="T84" fmla="*/ 1106 w 18508"/>
                <a:gd name="T85" fmla="*/ 2545 h 2623"/>
                <a:gd name="T86" fmla="*/ 4762 w 18508"/>
                <a:gd name="T87" fmla="*/ 27 h 2623"/>
                <a:gd name="T88" fmla="*/ 5682 w 18508"/>
                <a:gd name="T89" fmla="*/ 2419 h 2623"/>
                <a:gd name="T90" fmla="*/ 5596 w 18508"/>
                <a:gd name="T91" fmla="*/ 2612 h 2623"/>
                <a:gd name="T92" fmla="*/ 5267 w 18508"/>
                <a:gd name="T93" fmla="*/ 1983 h 2623"/>
                <a:gd name="T94" fmla="*/ 3939 w 18508"/>
                <a:gd name="T95" fmla="*/ 2567 h 2623"/>
                <a:gd name="T96" fmla="*/ 3753 w 18508"/>
                <a:gd name="T97" fmla="*/ 2561 h 2623"/>
                <a:gd name="T98" fmla="*/ 3943 w 18508"/>
                <a:gd name="T99" fmla="*/ 1840 h 2623"/>
                <a:gd name="T100" fmla="*/ 4702 w 18508"/>
                <a:gd name="T101" fmla="*/ 18 h 2623"/>
                <a:gd name="T102" fmla="*/ 8579 w 18508"/>
                <a:gd name="T103" fmla="*/ 138 h 2623"/>
                <a:gd name="T104" fmla="*/ 9382 w 18508"/>
                <a:gd name="T105" fmla="*/ 2573 h 2623"/>
                <a:gd name="T106" fmla="*/ 9210 w 18508"/>
                <a:gd name="T107" fmla="*/ 2567 h 2623"/>
                <a:gd name="T108" fmla="*/ 7697 w 18508"/>
                <a:gd name="T109" fmla="*/ 2506 h 2623"/>
                <a:gd name="T110" fmla="*/ 7524 w 18508"/>
                <a:gd name="T111" fmla="*/ 2603 h 2623"/>
                <a:gd name="T112" fmla="*/ 7450 w 18508"/>
                <a:gd name="T113" fmla="*/ 2455 h 2623"/>
                <a:gd name="T114" fmla="*/ 8339 w 18508"/>
                <a:gd name="T115" fmla="*/ 51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08" h="2623">
                  <a:moveTo>
                    <a:pt x="15491" y="18"/>
                  </a:moveTo>
                  <a:lnTo>
                    <a:pt x="15504" y="18"/>
                  </a:lnTo>
                  <a:lnTo>
                    <a:pt x="15529" y="21"/>
                  </a:lnTo>
                  <a:lnTo>
                    <a:pt x="15551" y="27"/>
                  </a:lnTo>
                  <a:lnTo>
                    <a:pt x="15562" y="31"/>
                  </a:lnTo>
                  <a:lnTo>
                    <a:pt x="15572" y="37"/>
                  </a:lnTo>
                  <a:lnTo>
                    <a:pt x="15590" y="51"/>
                  </a:lnTo>
                  <a:lnTo>
                    <a:pt x="15606" y="69"/>
                  </a:lnTo>
                  <a:lnTo>
                    <a:pt x="15620" y="89"/>
                  </a:lnTo>
                  <a:lnTo>
                    <a:pt x="15633" y="112"/>
                  </a:lnTo>
                  <a:lnTo>
                    <a:pt x="15644" y="138"/>
                  </a:lnTo>
                  <a:lnTo>
                    <a:pt x="15850" y="708"/>
                  </a:lnTo>
                  <a:lnTo>
                    <a:pt x="16057" y="1278"/>
                  </a:lnTo>
                  <a:lnTo>
                    <a:pt x="16264" y="1848"/>
                  </a:lnTo>
                  <a:lnTo>
                    <a:pt x="16471" y="2419"/>
                  </a:lnTo>
                  <a:lnTo>
                    <a:pt x="16478" y="2446"/>
                  </a:lnTo>
                  <a:lnTo>
                    <a:pt x="16480" y="2461"/>
                  </a:lnTo>
                  <a:lnTo>
                    <a:pt x="16480" y="2476"/>
                  </a:lnTo>
                  <a:lnTo>
                    <a:pt x="16478" y="2504"/>
                  </a:lnTo>
                  <a:lnTo>
                    <a:pt x="16471" y="2529"/>
                  </a:lnTo>
                  <a:lnTo>
                    <a:pt x="16460" y="2552"/>
                  </a:lnTo>
                  <a:lnTo>
                    <a:pt x="16446" y="2573"/>
                  </a:lnTo>
                  <a:lnTo>
                    <a:pt x="16438" y="2582"/>
                  </a:lnTo>
                  <a:lnTo>
                    <a:pt x="16429" y="2590"/>
                  </a:lnTo>
                  <a:lnTo>
                    <a:pt x="16408" y="2603"/>
                  </a:lnTo>
                  <a:lnTo>
                    <a:pt x="16386" y="2612"/>
                  </a:lnTo>
                  <a:lnTo>
                    <a:pt x="16374" y="2614"/>
                  </a:lnTo>
                  <a:lnTo>
                    <a:pt x="16361" y="2615"/>
                  </a:lnTo>
                  <a:lnTo>
                    <a:pt x="16341" y="2613"/>
                  </a:lnTo>
                  <a:lnTo>
                    <a:pt x="16323" y="2606"/>
                  </a:lnTo>
                  <a:lnTo>
                    <a:pt x="16305" y="2596"/>
                  </a:lnTo>
                  <a:lnTo>
                    <a:pt x="16289" y="2583"/>
                  </a:lnTo>
                  <a:lnTo>
                    <a:pt x="16275" y="2567"/>
                  </a:lnTo>
                  <a:lnTo>
                    <a:pt x="16262" y="2551"/>
                  </a:lnTo>
                  <a:lnTo>
                    <a:pt x="16251" y="2531"/>
                  </a:lnTo>
                  <a:lnTo>
                    <a:pt x="16242" y="2513"/>
                  </a:lnTo>
                  <a:lnTo>
                    <a:pt x="16056" y="1983"/>
                  </a:lnTo>
                  <a:lnTo>
                    <a:pt x="15871" y="1453"/>
                  </a:lnTo>
                  <a:lnTo>
                    <a:pt x="15685" y="923"/>
                  </a:lnTo>
                  <a:lnTo>
                    <a:pt x="15500" y="394"/>
                  </a:lnTo>
                  <a:lnTo>
                    <a:pt x="15314" y="921"/>
                  </a:lnTo>
                  <a:lnTo>
                    <a:pt x="15130" y="1449"/>
                  </a:lnTo>
                  <a:lnTo>
                    <a:pt x="14945" y="1977"/>
                  </a:lnTo>
                  <a:lnTo>
                    <a:pt x="14761" y="2506"/>
                  </a:lnTo>
                  <a:lnTo>
                    <a:pt x="14752" y="2528"/>
                  </a:lnTo>
                  <a:lnTo>
                    <a:pt x="14741" y="2549"/>
                  </a:lnTo>
                  <a:lnTo>
                    <a:pt x="14735" y="2559"/>
                  </a:lnTo>
                  <a:lnTo>
                    <a:pt x="14728" y="2567"/>
                  </a:lnTo>
                  <a:lnTo>
                    <a:pt x="14713" y="2583"/>
                  </a:lnTo>
                  <a:lnTo>
                    <a:pt x="14696" y="2596"/>
                  </a:lnTo>
                  <a:lnTo>
                    <a:pt x="14678" y="2607"/>
                  </a:lnTo>
                  <a:lnTo>
                    <a:pt x="14658" y="2613"/>
                  </a:lnTo>
                  <a:lnTo>
                    <a:pt x="14636" y="2615"/>
                  </a:lnTo>
                  <a:lnTo>
                    <a:pt x="14611" y="2612"/>
                  </a:lnTo>
                  <a:lnTo>
                    <a:pt x="14588" y="2603"/>
                  </a:lnTo>
                  <a:lnTo>
                    <a:pt x="14567" y="2589"/>
                  </a:lnTo>
                  <a:lnTo>
                    <a:pt x="14558" y="2581"/>
                  </a:lnTo>
                  <a:lnTo>
                    <a:pt x="14549" y="2571"/>
                  </a:lnTo>
                  <a:lnTo>
                    <a:pt x="14541" y="2561"/>
                  </a:lnTo>
                  <a:lnTo>
                    <a:pt x="14534" y="2549"/>
                  </a:lnTo>
                  <a:lnTo>
                    <a:pt x="14523" y="2525"/>
                  </a:lnTo>
                  <a:lnTo>
                    <a:pt x="14519" y="2513"/>
                  </a:lnTo>
                  <a:lnTo>
                    <a:pt x="14516" y="2500"/>
                  </a:lnTo>
                  <a:lnTo>
                    <a:pt x="14514" y="2487"/>
                  </a:lnTo>
                  <a:lnTo>
                    <a:pt x="14514" y="2473"/>
                  </a:lnTo>
                  <a:lnTo>
                    <a:pt x="14514" y="2455"/>
                  </a:lnTo>
                  <a:lnTo>
                    <a:pt x="14516" y="2439"/>
                  </a:lnTo>
                  <a:lnTo>
                    <a:pt x="14520" y="2423"/>
                  </a:lnTo>
                  <a:lnTo>
                    <a:pt x="14526" y="2408"/>
                  </a:lnTo>
                  <a:lnTo>
                    <a:pt x="14732" y="1840"/>
                  </a:lnTo>
                  <a:lnTo>
                    <a:pt x="14938" y="1273"/>
                  </a:lnTo>
                  <a:lnTo>
                    <a:pt x="15144" y="706"/>
                  </a:lnTo>
                  <a:lnTo>
                    <a:pt x="15350" y="138"/>
                  </a:lnTo>
                  <a:lnTo>
                    <a:pt x="15360" y="112"/>
                  </a:lnTo>
                  <a:lnTo>
                    <a:pt x="15372" y="89"/>
                  </a:lnTo>
                  <a:lnTo>
                    <a:pt x="15387" y="69"/>
                  </a:lnTo>
                  <a:lnTo>
                    <a:pt x="15403" y="51"/>
                  </a:lnTo>
                  <a:lnTo>
                    <a:pt x="15422" y="37"/>
                  </a:lnTo>
                  <a:lnTo>
                    <a:pt x="15443" y="27"/>
                  </a:lnTo>
                  <a:lnTo>
                    <a:pt x="15466" y="21"/>
                  </a:lnTo>
                  <a:lnTo>
                    <a:pt x="15491" y="18"/>
                  </a:lnTo>
                  <a:close/>
                  <a:moveTo>
                    <a:pt x="18373" y="2617"/>
                  </a:moveTo>
                  <a:lnTo>
                    <a:pt x="18346" y="2614"/>
                  </a:lnTo>
                  <a:lnTo>
                    <a:pt x="18333" y="2609"/>
                  </a:lnTo>
                  <a:lnTo>
                    <a:pt x="18321" y="2605"/>
                  </a:lnTo>
                  <a:lnTo>
                    <a:pt x="18298" y="2589"/>
                  </a:lnTo>
                  <a:lnTo>
                    <a:pt x="18278" y="2570"/>
                  </a:lnTo>
                  <a:lnTo>
                    <a:pt x="18269" y="2558"/>
                  </a:lnTo>
                  <a:lnTo>
                    <a:pt x="18262" y="2546"/>
                  </a:lnTo>
                  <a:lnTo>
                    <a:pt x="18255" y="2533"/>
                  </a:lnTo>
                  <a:lnTo>
                    <a:pt x="18249" y="2518"/>
                  </a:lnTo>
                  <a:lnTo>
                    <a:pt x="18241" y="2488"/>
                  </a:lnTo>
                  <a:lnTo>
                    <a:pt x="18239" y="2456"/>
                  </a:lnTo>
                  <a:lnTo>
                    <a:pt x="18241" y="2423"/>
                  </a:lnTo>
                  <a:lnTo>
                    <a:pt x="18245" y="2408"/>
                  </a:lnTo>
                  <a:lnTo>
                    <a:pt x="18249" y="2392"/>
                  </a:lnTo>
                  <a:lnTo>
                    <a:pt x="18262" y="2366"/>
                  </a:lnTo>
                  <a:lnTo>
                    <a:pt x="18278" y="2342"/>
                  </a:lnTo>
                  <a:lnTo>
                    <a:pt x="18288" y="2331"/>
                  </a:lnTo>
                  <a:lnTo>
                    <a:pt x="18298" y="2321"/>
                  </a:lnTo>
                  <a:lnTo>
                    <a:pt x="18309" y="2314"/>
                  </a:lnTo>
                  <a:lnTo>
                    <a:pt x="18321" y="2307"/>
                  </a:lnTo>
                  <a:lnTo>
                    <a:pt x="18346" y="2297"/>
                  </a:lnTo>
                  <a:lnTo>
                    <a:pt x="18373" y="2294"/>
                  </a:lnTo>
                  <a:lnTo>
                    <a:pt x="18400" y="2297"/>
                  </a:lnTo>
                  <a:lnTo>
                    <a:pt x="18413" y="2301"/>
                  </a:lnTo>
                  <a:lnTo>
                    <a:pt x="18425" y="2307"/>
                  </a:lnTo>
                  <a:lnTo>
                    <a:pt x="18448" y="2321"/>
                  </a:lnTo>
                  <a:lnTo>
                    <a:pt x="18468" y="2342"/>
                  </a:lnTo>
                  <a:lnTo>
                    <a:pt x="18477" y="2353"/>
                  </a:lnTo>
                  <a:lnTo>
                    <a:pt x="18485" y="2366"/>
                  </a:lnTo>
                  <a:lnTo>
                    <a:pt x="18491" y="2379"/>
                  </a:lnTo>
                  <a:lnTo>
                    <a:pt x="18497" y="2392"/>
                  </a:lnTo>
                  <a:lnTo>
                    <a:pt x="18505" y="2423"/>
                  </a:lnTo>
                  <a:lnTo>
                    <a:pt x="18508" y="2456"/>
                  </a:lnTo>
                  <a:lnTo>
                    <a:pt x="18505" y="2488"/>
                  </a:lnTo>
                  <a:lnTo>
                    <a:pt x="18502" y="2504"/>
                  </a:lnTo>
                  <a:lnTo>
                    <a:pt x="18497" y="2518"/>
                  </a:lnTo>
                  <a:lnTo>
                    <a:pt x="18485" y="2546"/>
                  </a:lnTo>
                  <a:lnTo>
                    <a:pt x="18468" y="2570"/>
                  </a:lnTo>
                  <a:lnTo>
                    <a:pt x="18459" y="2581"/>
                  </a:lnTo>
                  <a:lnTo>
                    <a:pt x="18448" y="2589"/>
                  </a:lnTo>
                  <a:lnTo>
                    <a:pt x="18437" y="2597"/>
                  </a:lnTo>
                  <a:lnTo>
                    <a:pt x="18425" y="2605"/>
                  </a:lnTo>
                  <a:lnTo>
                    <a:pt x="18400" y="2614"/>
                  </a:lnTo>
                  <a:lnTo>
                    <a:pt x="18373" y="2617"/>
                  </a:lnTo>
                  <a:close/>
                  <a:moveTo>
                    <a:pt x="12033" y="2623"/>
                  </a:moveTo>
                  <a:lnTo>
                    <a:pt x="11975" y="2621"/>
                  </a:lnTo>
                  <a:lnTo>
                    <a:pt x="11918" y="2617"/>
                  </a:lnTo>
                  <a:lnTo>
                    <a:pt x="11863" y="2609"/>
                  </a:lnTo>
                  <a:lnTo>
                    <a:pt x="11808" y="2601"/>
                  </a:lnTo>
                  <a:lnTo>
                    <a:pt x="11755" y="2588"/>
                  </a:lnTo>
                  <a:lnTo>
                    <a:pt x="11703" y="2573"/>
                  </a:lnTo>
                  <a:lnTo>
                    <a:pt x="11651" y="2555"/>
                  </a:lnTo>
                  <a:lnTo>
                    <a:pt x="11601" y="2536"/>
                  </a:lnTo>
                  <a:lnTo>
                    <a:pt x="11551" y="2513"/>
                  </a:lnTo>
                  <a:lnTo>
                    <a:pt x="11502" y="2487"/>
                  </a:lnTo>
                  <a:lnTo>
                    <a:pt x="11454" y="2459"/>
                  </a:lnTo>
                  <a:lnTo>
                    <a:pt x="11407" y="2428"/>
                  </a:lnTo>
                  <a:lnTo>
                    <a:pt x="11360" y="2396"/>
                  </a:lnTo>
                  <a:lnTo>
                    <a:pt x="11314" y="2360"/>
                  </a:lnTo>
                  <a:lnTo>
                    <a:pt x="11269" y="2321"/>
                  </a:lnTo>
                  <a:lnTo>
                    <a:pt x="11224" y="2281"/>
                  </a:lnTo>
                  <a:lnTo>
                    <a:pt x="11205" y="2260"/>
                  </a:lnTo>
                  <a:lnTo>
                    <a:pt x="11197" y="2248"/>
                  </a:lnTo>
                  <a:lnTo>
                    <a:pt x="11191" y="2235"/>
                  </a:lnTo>
                  <a:lnTo>
                    <a:pt x="11185" y="2221"/>
                  </a:lnTo>
                  <a:lnTo>
                    <a:pt x="11181" y="2205"/>
                  </a:lnTo>
                  <a:lnTo>
                    <a:pt x="11179" y="2188"/>
                  </a:lnTo>
                  <a:lnTo>
                    <a:pt x="11178" y="2171"/>
                  </a:lnTo>
                  <a:lnTo>
                    <a:pt x="11180" y="2141"/>
                  </a:lnTo>
                  <a:lnTo>
                    <a:pt x="11187" y="2115"/>
                  </a:lnTo>
                  <a:lnTo>
                    <a:pt x="11198" y="2091"/>
                  </a:lnTo>
                  <a:lnTo>
                    <a:pt x="11212" y="2070"/>
                  </a:lnTo>
                  <a:lnTo>
                    <a:pt x="11229" y="2053"/>
                  </a:lnTo>
                  <a:lnTo>
                    <a:pt x="11249" y="2040"/>
                  </a:lnTo>
                  <a:lnTo>
                    <a:pt x="11270" y="2031"/>
                  </a:lnTo>
                  <a:lnTo>
                    <a:pt x="11282" y="2030"/>
                  </a:lnTo>
                  <a:lnTo>
                    <a:pt x="11294" y="2029"/>
                  </a:lnTo>
                  <a:lnTo>
                    <a:pt x="11316" y="2031"/>
                  </a:lnTo>
                  <a:lnTo>
                    <a:pt x="11326" y="2035"/>
                  </a:lnTo>
                  <a:lnTo>
                    <a:pt x="11336" y="2038"/>
                  </a:lnTo>
                  <a:lnTo>
                    <a:pt x="11345" y="2043"/>
                  </a:lnTo>
                  <a:lnTo>
                    <a:pt x="11353" y="2049"/>
                  </a:lnTo>
                  <a:lnTo>
                    <a:pt x="11367" y="2061"/>
                  </a:lnTo>
                  <a:lnTo>
                    <a:pt x="11405" y="2098"/>
                  </a:lnTo>
                  <a:lnTo>
                    <a:pt x="11443" y="2133"/>
                  </a:lnTo>
                  <a:lnTo>
                    <a:pt x="11481" y="2165"/>
                  </a:lnTo>
                  <a:lnTo>
                    <a:pt x="11519" y="2194"/>
                  </a:lnTo>
                  <a:lnTo>
                    <a:pt x="11558" y="2222"/>
                  </a:lnTo>
                  <a:lnTo>
                    <a:pt x="11597" y="2247"/>
                  </a:lnTo>
                  <a:lnTo>
                    <a:pt x="11637" y="2270"/>
                  </a:lnTo>
                  <a:lnTo>
                    <a:pt x="11678" y="2289"/>
                  </a:lnTo>
                  <a:lnTo>
                    <a:pt x="11719" y="2307"/>
                  </a:lnTo>
                  <a:lnTo>
                    <a:pt x="11762" y="2323"/>
                  </a:lnTo>
                  <a:lnTo>
                    <a:pt x="11805" y="2335"/>
                  </a:lnTo>
                  <a:lnTo>
                    <a:pt x="11850" y="2345"/>
                  </a:lnTo>
                  <a:lnTo>
                    <a:pt x="11896" y="2354"/>
                  </a:lnTo>
                  <a:lnTo>
                    <a:pt x="11943" y="2360"/>
                  </a:lnTo>
                  <a:lnTo>
                    <a:pt x="11992" y="2363"/>
                  </a:lnTo>
                  <a:lnTo>
                    <a:pt x="12042" y="2363"/>
                  </a:lnTo>
                  <a:lnTo>
                    <a:pt x="12094" y="2362"/>
                  </a:lnTo>
                  <a:lnTo>
                    <a:pt x="12145" y="2356"/>
                  </a:lnTo>
                  <a:lnTo>
                    <a:pt x="12192" y="2345"/>
                  </a:lnTo>
                  <a:lnTo>
                    <a:pt x="12237" y="2331"/>
                  </a:lnTo>
                  <a:lnTo>
                    <a:pt x="12259" y="2324"/>
                  </a:lnTo>
                  <a:lnTo>
                    <a:pt x="12280" y="2314"/>
                  </a:lnTo>
                  <a:lnTo>
                    <a:pt x="12319" y="2293"/>
                  </a:lnTo>
                  <a:lnTo>
                    <a:pt x="12355" y="2269"/>
                  </a:lnTo>
                  <a:lnTo>
                    <a:pt x="12388" y="2241"/>
                  </a:lnTo>
                  <a:lnTo>
                    <a:pt x="12417" y="2211"/>
                  </a:lnTo>
                  <a:lnTo>
                    <a:pt x="12443" y="2177"/>
                  </a:lnTo>
                  <a:lnTo>
                    <a:pt x="12455" y="2161"/>
                  </a:lnTo>
                  <a:lnTo>
                    <a:pt x="12466" y="2143"/>
                  </a:lnTo>
                  <a:lnTo>
                    <a:pt x="12484" y="2104"/>
                  </a:lnTo>
                  <a:lnTo>
                    <a:pt x="12499" y="2064"/>
                  </a:lnTo>
                  <a:lnTo>
                    <a:pt x="12510" y="2022"/>
                  </a:lnTo>
                  <a:lnTo>
                    <a:pt x="12516" y="1977"/>
                  </a:lnTo>
                  <a:lnTo>
                    <a:pt x="12518" y="1930"/>
                  </a:lnTo>
                  <a:lnTo>
                    <a:pt x="12518" y="1923"/>
                  </a:lnTo>
                  <a:lnTo>
                    <a:pt x="12517" y="1880"/>
                  </a:lnTo>
                  <a:lnTo>
                    <a:pt x="12513" y="1839"/>
                  </a:lnTo>
                  <a:lnTo>
                    <a:pt x="12505" y="1800"/>
                  </a:lnTo>
                  <a:lnTo>
                    <a:pt x="12495" y="1764"/>
                  </a:lnTo>
                  <a:lnTo>
                    <a:pt x="12488" y="1746"/>
                  </a:lnTo>
                  <a:lnTo>
                    <a:pt x="12480" y="1729"/>
                  </a:lnTo>
                  <a:lnTo>
                    <a:pt x="12461" y="1695"/>
                  </a:lnTo>
                  <a:lnTo>
                    <a:pt x="12450" y="1680"/>
                  </a:lnTo>
                  <a:lnTo>
                    <a:pt x="12437" y="1664"/>
                  </a:lnTo>
                  <a:lnTo>
                    <a:pt x="12409" y="1634"/>
                  </a:lnTo>
                  <a:lnTo>
                    <a:pt x="12375" y="1606"/>
                  </a:lnTo>
                  <a:lnTo>
                    <a:pt x="12336" y="1579"/>
                  </a:lnTo>
                  <a:lnTo>
                    <a:pt x="12290" y="1554"/>
                  </a:lnTo>
                  <a:lnTo>
                    <a:pt x="12239" y="1528"/>
                  </a:lnTo>
                  <a:lnTo>
                    <a:pt x="12180" y="1504"/>
                  </a:lnTo>
                  <a:lnTo>
                    <a:pt x="12115" y="1482"/>
                  </a:lnTo>
                  <a:lnTo>
                    <a:pt x="12043" y="1460"/>
                  </a:lnTo>
                  <a:lnTo>
                    <a:pt x="11962" y="1439"/>
                  </a:lnTo>
                  <a:lnTo>
                    <a:pt x="11917" y="1427"/>
                  </a:lnTo>
                  <a:lnTo>
                    <a:pt x="11873" y="1413"/>
                  </a:lnTo>
                  <a:lnTo>
                    <a:pt x="11790" y="1387"/>
                  </a:lnTo>
                  <a:lnTo>
                    <a:pt x="11751" y="1374"/>
                  </a:lnTo>
                  <a:lnTo>
                    <a:pt x="11714" y="1359"/>
                  </a:lnTo>
                  <a:lnTo>
                    <a:pt x="11643" y="1328"/>
                  </a:lnTo>
                  <a:lnTo>
                    <a:pt x="11578" y="1296"/>
                  </a:lnTo>
                  <a:lnTo>
                    <a:pt x="11548" y="1278"/>
                  </a:lnTo>
                  <a:lnTo>
                    <a:pt x="11519" y="1260"/>
                  </a:lnTo>
                  <a:lnTo>
                    <a:pt x="11492" y="1241"/>
                  </a:lnTo>
                  <a:lnTo>
                    <a:pt x="11466" y="1221"/>
                  </a:lnTo>
                  <a:lnTo>
                    <a:pt x="11442" y="1201"/>
                  </a:lnTo>
                  <a:lnTo>
                    <a:pt x="11419" y="1179"/>
                  </a:lnTo>
                  <a:lnTo>
                    <a:pt x="11398" y="1158"/>
                  </a:lnTo>
                  <a:lnTo>
                    <a:pt x="11378" y="1135"/>
                  </a:lnTo>
                  <a:lnTo>
                    <a:pt x="11360" y="1111"/>
                  </a:lnTo>
                  <a:lnTo>
                    <a:pt x="11342" y="1086"/>
                  </a:lnTo>
                  <a:lnTo>
                    <a:pt x="11327" y="1061"/>
                  </a:lnTo>
                  <a:lnTo>
                    <a:pt x="11312" y="1033"/>
                  </a:lnTo>
                  <a:lnTo>
                    <a:pt x="11300" y="1005"/>
                  </a:lnTo>
                  <a:lnTo>
                    <a:pt x="11288" y="977"/>
                  </a:lnTo>
                  <a:lnTo>
                    <a:pt x="11269" y="915"/>
                  </a:lnTo>
                  <a:lnTo>
                    <a:pt x="11262" y="883"/>
                  </a:lnTo>
                  <a:lnTo>
                    <a:pt x="11256" y="850"/>
                  </a:lnTo>
                  <a:lnTo>
                    <a:pt x="11251" y="815"/>
                  </a:lnTo>
                  <a:lnTo>
                    <a:pt x="11248" y="779"/>
                  </a:lnTo>
                  <a:lnTo>
                    <a:pt x="11246" y="742"/>
                  </a:lnTo>
                  <a:lnTo>
                    <a:pt x="11245" y="702"/>
                  </a:lnTo>
                  <a:lnTo>
                    <a:pt x="11245" y="695"/>
                  </a:lnTo>
                  <a:lnTo>
                    <a:pt x="11249" y="622"/>
                  </a:lnTo>
                  <a:lnTo>
                    <a:pt x="11253" y="586"/>
                  </a:lnTo>
                  <a:lnTo>
                    <a:pt x="11259" y="551"/>
                  </a:lnTo>
                  <a:lnTo>
                    <a:pt x="11266" y="516"/>
                  </a:lnTo>
                  <a:lnTo>
                    <a:pt x="11275" y="482"/>
                  </a:lnTo>
                  <a:lnTo>
                    <a:pt x="11286" y="449"/>
                  </a:lnTo>
                  <a:lnTo>
                    <a:pt x="11298" y="418"/>
                  </a:lnTo>
                  <a:lnTo>
                    <a:pt x="11326" y="356"/>
                  </a:lnTo>
                  <a:lnTo>
                    <a:pt x="11360" y="299"/>
                  </a:lnTo>
                  <a:lnTo>
                    <a:pt x="11379" y="273"/>
                  </a:lnTo>
                  <a:lnTo>
                    <a:pt x="11399" y="246"/>
                  </a:lnTo>
                  <a:lnTo>
                    <a:pt x="11444" y="197"/>
                  </a:lnTo>
                  <a:lnTo>
                    <a:pt x="11493" y="154"/>
                  </a:lnTo>
                  <a:lnTo>
                    <a:pt x="11519" y="133"/>
                  </a:lnTo>
                  <a:lnTo>
                    <a:pt x="11546" y="114"/>
                  </a:lnTo>
                  <a:lnTo>
                    <a:pt x="11575" y="96"/>
                  </a:lnTo>
                  <a:lnTo>
                    <a:pt x="11604" y="81"/>
                  </a:lnTo>
                  <a:lnTo>
                    <a:pt x="11635" y="65"/>
                  </a:lnTo>
                  <a:lnTo>
                    <a:pt x="11666" y="52"/>
                  </a:lnTo>
                  <a:lnTo>
                    <a:pt x="11731" y="30"/>
                  </a:lnTo>
                  <a:lnTo>
                    <a:pt x="11800" y="13"/>
                  </a:lnTo>
                  <a:lnTo>
                    <a:pt x="11836" y="7"/>
                  </a:lnTo>
                  <a:lnTo>
                    <a:pt x="11872" y="4"/>
                  </a:lnTo>
                  <a:lnTo>
                    <a:pt x="11909" y="0"/>
                  </a:lnTo>
                  <a:lnTo>
                    <a:pt x="11947" y="0"/>
                  </a:lnTo>
                  <a:lnTo>
                    <a:pt x="11999" y="0"/>
                  </a:lnTo>
                  <a:lnTo>
                    <a:pt x="12049" y="4"/>
                  </a:lnTo>
                  <a:lnTo>
                    <a:pt x="12098" y="9"/>
                  </a:lnTo>
                  <a:lnTo>
                    <a:pt x="12145" y="16"/>
                  </a:lnTo>
                  <a:lnTo>
                    <a:pt x="12190" y="24"/>
                  </a:lnTo>
                  <a:lnTo>
                    <a:pt x="12235" y="35"/>
                  </a:lnTo>
                  <a:lnTo>
                    <a:pt x="12278" y="48"/>
                  </a:lnTo>
                  <a:lnTo>
                    <a:pt x="12320" y="63"/>
                  </a:lnTo>
                  <a:lnTo>
                    <a:pt x="12401" y="97"/>
                  </a:lnTo>
                  <a:lnTo>
                    <a:pt x="12479" y="141"/>
                  </a:lnTo>
                  <a:lnTo>
                    <a:pt x="12517" y="166"/>
                  </a:lnTo>
                  <a:lnTo>
                    <a:pt x="12554" y="192"/>
                  </a:lnTo>
                  <a:lnTo>
                    <a:pt x="12591" y="221"/>
                  </a:lnTo>
                  <a:lnTo>
                    <a:pt x="12628" y="251"/>
                  </a:lnTo>
                  <a:lnTo>
                    <a:pt x="12646" y="270"/>
                  </a:lnTo>
                  <a:lnTo>
                    <a:pt x="12663" y="297"/>
                  </a:lnTo>
                  <a:lnTo>
                    <a:pt x="12670" y="312"/>
                  </a:lnTo>
                  <a:lnTo>
                    <a:pt x="12675" y="329"/>
                  </a:lnTo>
                  <a:lnTo>
                    <a:pt x="12679" y="347"/>
                  </a:lnTo>
                  <a:lnTo>
                    <a:pt x="12680" y="367"/>
                  </a:lnTo>
                  <a:lnTo>
                    <a:pt x="12678" y="395"/>
                  </a:lnTo>
                  <a:lnTo>
                    <a:pt x="12671" y="421"/>
                  </a:lnTo>
                  <a:lnTo>
                    <a:pt x="12660" y="445"/>
                  </a:lnTo>
                  <a:lnTo>
                    <a:pt x="12646" y="466"/>
                  </a:lnTo>
                  <a:lnTo>
                    <a:pt x="12629" y="482"/>
                  </a:lnTo>
                  <a:lnTo>
                    <a:pt x="12609" y="494"/>
                  </a:lnTo>
                  <a:lnTo>
                    <a:pt x="12587" y="503"/>
                  </a:lnTo>
                  <a:lnTo>
                    <a:pt x="12576" y="505"/>
                  </a:lnTo>
                  <a:lnTo>
                    <a:pt x="12564" y="505"/>
                  </a:lnTo>
                  <a:lnTo>
                    <a:pt x="12545" y="504"/>
                  </a:lnTo>
                  <a:lnTo>
                    <a:pt x="12527" y="500"/>
                  </a:lnTo>
                  <a:lnTo>
                    <a:pt x="12510" y="492"/>
                  </a:lnTo>
                  <a:lnTo>
                    <a:pt x="12494" y="480"/>
                  </a:lnTo>
                  <a:lnTo>
                    <a:pt x="12426" y="426"/>
                  </a:lnTo>
                  <a:lnTo>
                    <a:pt x="12359" y="379"/>
                  </a:lnTo>
                  <a:lnTo>
                    <a:pt x="12326" y="359"/>
                  </a:lnTo>
                  <a:lnTo>
                    <a:pt x="12292" y="341"/>
                  </a:lnTo>
                  <a:lnTo>
                    <a:pt x="12258" y="325"/>
                  </a:lnTo>
                  <a:lnTo>
                    <a:pt x="12224" y="311"/>
                  </a:lnTo>
                  <a:lnTo>
                    <a:pt x="12190" y="298"/>
                  </a:lnTo>
                  <a:lnTo>
                    <a:pt x="12156" y="287"/>
                  </a:lnTo>
                  <a:lnTo>
                    <a:pt x="12086" y="270"/>
                  </a:lnTo>
                  <a:lnTo>
                    <a:pt x="12050" y="265"/>
                  </a:lnTo>
                  <a:lnTo>
                    <a:pt x="12014" y="261"/>
                  </a:lnTo>
                  <a:lnTo>
                    <a:pt x="11941" y="258"/>
                  </a:lnTo>
                  <a:lnTo>
                    <a:pt x="11890" y="261"/>
                  </a:lnTo>
                  <a:lnTo>
                    <a:pt x="11842" y="267"/>
                  </a:lnTo>
                  <a:lnTo>
                    <a:pt x="11796" y="276"/>
                  </a:lnTo>
                  <a:lnTo>
                    <a:pt x="11753" y="291"/>
                  </a:lnTo>
                  <a:lnTo>
                    <a:pt x="11712" y="307"/>
                  </a:lnTo>
                  <a:lnTo>
                    <a:pt x="11675" y="328"/>
                  </a:lnTo>
                  <a:lnTo>
                    <a:pt x="11640" y="352"/>
                  </a:lnTo>
                  <a:lnTo>
                    <a:pt x="11609" y="378"/>
                  </a:lnTo>
                  <a:lnTo>
                    <a:pt x="11581" y="407"/>
                  </a:lnTo>
                  <a:lnTo>
                    <a:pt x="11557" y="438"/>
                  </a:lnTo>
                  <a:lnTo>
                    <a:pt x="11535" y="473"/>
                  </a:lnTo>
                  <a:lnTo>
                    <a:pt x="11518" y="509"/>
                  </a:lnTo>
                  <a:lnTo>
                    <a:pt x="11504" y="546"/>
                  </a:lnTo>
                  <a:lnTo>
                    <a:pt x="11494" y="586"/>
                  </a:lnTo>
                  <a:lnTo>
                    <a:pt x="11488" y="628"/>
                  </a:lnTo>
                  <a:lnTo>
                    <a:pt x="11486" y="670"/>
                  </a:lnTo>
                  <a:lnTo>
                    <a:pt x="11486" y="677"/>
                  </a:lnTo>
                  <a:lnTo>
                    <a:pt x="11487" y="721"/>
                  </a:lnTo>
                  <a:lnTo>
                    <a:pt x="11491" y="762"/>
                  </a:lnTo>
                  <a:lnTo>
                    <a:pt x="11495" y="782"/>
                  </a:lnTo>
                  <a:lnTo>
                    <a:pt x="11499" y="802"/>
                  </a:lnTo>
                  <a:lnTo>
                    <a:pt x="11510" y="839"/>
                  </a:lnTo>
                  <a:lnTo>
                    <a:pt x="11526" y="875"/>
                  </a:lnTo>
                  <a:lnTo>
                    <a:pt x="11535" y="892"/>
                  </a:lnTo>
                  <a:lnTo>
                    <a:pt x="11545" y="908"/>
                  </a:lnTo>
                  <a:lnTo>
                    <a:pt x="11570" y="939"/>
                  </a:lnTo>
                  <a:lnTo>
                    <a:pt x="11584" y="955"/>
                  </a:lnTo>
                  <a:lnTo>
                    <a:pt x="11600" y="969"/>
                  </a:lnTo>
                  <a:lnTo>
                    <a:pt x="11635" y="998"/>
                  </a:lnTo>
                  <a:lnTo>
                    <a:pt x="11676" y="1026"/>
                  </a:lnTo>
                  <a:lnTo>
                    <a:pt x="11723" y="1052"/>
                  </a:lnTo>
                  <a:lnTo>
                    <a:pt x="11777" y="1079"/>
                  </a:lnTo>
                  <a:lnTo>
                    <a:pt x="11807" y="1091"/>
                  </a:lnTo>
                  <a:lnTo>
                    <a:pt x="11838" y="1103"/>
                  </a:lnTo>
                  <a:lnTo>
                    <a:pt x="11906" y="1127"/>
                  </a:lnTo>
                  <a:lnTo>
                    <a:pt x="11982" y="1149"/>
                  </a:lnTo>
                  <a:lnTo>
                    <a:pt x="12066" y="1172"/>
                  </a:lnTo>
                  <a:lnTo>
                    <a:pt x="12153" y="1196"/>
                  </a:lnTo>
                  <a:lnTo>
                    <a:pt x="12233" y="1223"/>
                  </a:lnTo>
                  <a:lnTo>
                    <a:pt x="12307" y="1251"/>
                  </a:lnTo>
                  <a:lnTo>
                    <a:pt x="12376" y="1283"/>
                  </a:lnTo>
                  <a:lnTo>
                    <a:pt x="12439" y="1316"/>
                  </a:lnTo>
                  <a:lnTo>
                    <a:pt x="12496" y="1352"/>
                  </a:lnTo>
                  <a:lnTo>
                    <a:pt x="12522" y="1371"/>
                  </a:lnTo>
                  <a:lnTo>
                    <a:pt x="12547" y="1392"/>
                  </a:lnTo>
                  <a:lnTo>
                    <a:pt x="12593" y="1434"/>
                  </a:lnTo>
                  <a:lnTo>
                    <a:pt x="12614" y="1455"/>
                  </a:lnTo>
                  <a:lnTo>
                    <a:pt x="12633" y="1478"/>
                  </a:lnTo>
                  <a:lnTo>
                    <a:pt x="12668" y="1527"/>
                  </a:lnTo>
                  <a:lnTo>
                    <a:pt x="12683" y="1552"/>
                  </a:lnTo>
                  <a:lnTo>
                    <a:pt x="12697" y="1579"/>
                  </a:lnTo>
                  <a:lnTo>
                    <a:pt x="12709" y="1606"/>
                  </a:lnTo>
                  <a:lnTo>
                    <a:pt x="12721" y="1634"/>
                  </a:lnTo>
                  <a:lnTo>
                    <a:pt x="12730" y="1663"/>
                  </a:lnTo>
                  <a:lnTo>
                    <a:pt x="12739" y="1693"/>
                  </a:lnTo>
                  <a:lnTo>
                    <a:pt x="12746" y="1724"/>
                  </a:lnTo>
                  <a:lnTo>
                    <a:pt x="12752" y="1756"/>
                  </a:lnTo>
                  <a:lnTo>
                    <a:pt x="12760" y="1822"/>
                  </a:lnTo>
                  <a:lnTo>
                    <a:pt x="12762" y="1858"/>
                  </a:lnTo>
                  <a:lnTo>
                    <a:pt x="12762" y="1894"/>
                  </a:lnTo>
                  <a:lnTo>
                    <a:pt x="12762" y="1902"/>
                  </a:lnTo>
                  <a:lnTo>
                    <a:pt x="12761" y="1942"/>
                  </a:lnTo>
                  <a:lnTo>
                    <a:pt x="12759" y="1982"/>
                  </a:lnTo>
                  <a:lnTo>
                    <a:pt x="12754" y="2020"/>
                  </a:lnTo>
                  <a:lnTo>
                    <a:pt x="12748" y="2058"/>
                  </a:lnTo>
                  <a:lnTo>
                    <a:pt x="12741" y="2095"/>
                  </a:lnTo>
                  <a:lnTo>
                    <a:pt x="12731" y="2131"/>
                  </a:lnTo>
                  <a:lnTo>
                    <a:pt x="12708" y="2198"/>
                  </a:lnTo>
                  <a:lnTo>
                    <a:pt x="12679" y="2263"/>
                  </a:lnTo>
                  <a:lnTo>
                    <a:pt x="12643" y="2321"/>
                  </a:lnTo>
                  <a:lnTo>
                    <a:pt x="12624" y="2349"/>
                  </a:lnTo>
                  <a:lnTo>
                    <a:pt x="12603" y="2377"/>
                  </a:lnTo>
                  <a:lnTo>
                    <a:pt x="12580" y="2402"/>
                  </a:lnTo>
                  <a:lnTo>
                    <a:pt x="12557" y="2426"/>
                  </a:lnTo>
                  <a:lnTo>
                    <a:pt x="12532" y="2449"/>
                  </a:lnTo>
                  <a:lnTo>
                    <a:pt x="12506" y="2470"/>
                  </a:lnTo>
                  <a:lnTo>
                    <a:pt x="12478" y="2491"/>
                  </a:lnTo>
                  <a:lnTo>
                    <a:pt x="12450" y="2510"/>
                  </a:lnTo>
                  <a:lnTo>
                    <a:pt x="12390" y="2543"/>
                  </a:lnTo>
                  <a:lnTo>
                    <a:pt x="12358" y="2558"/>
                  </a:lnTo>
                  <a:lnTo>
                    <a:pt x="12326" y="2571"/>
                  </a:lnTo>
                  <a:lnTo>
                    <a:pt x="12292" y="2583"/>
                  </a:lnTo>
                  <a:lnTo>
                    <a:pt x="12258" y="2593"/>
                  </a:lnTo>
                  <a:lnTo>
                    <a:pt x="12222" y="2602"/>
                  </a:lnTo>
                  <a:lnTo>
                    <a:pt x="12186" y="2609"/>
                  </a:lnTo>
                  <a:lnTo>
                    <a:pt x="12149" y="2615"/>
                  </a:lnTo>
                  <a:lnTo>
                    <a:pt x="12111" y="2619"/>
                  </a:lnTo>
                  <a:lnTo>
                    <a:pt x="12033" y="2623"/>
                  </a:lnTo>
                  <a:close/>
                  <a:moveTo>
                    <a:pt x="977" y="2615"/>
                  </a:moveTo>
                  <a:lnTo>
                    <a:pt x="952" y="2613"/>
                  </a:lnTo>
                  <a:lnTo>
                    <a:pt x="929" y="2606"/>
                  </a:lnTo>
                  <a:lnTo>
                    <a:pt x="908" y="2596"/>
                  </a:lnTo>
                  <a:lnTo>
                    <a:pt x="898" y="2589"/>
                  </a:lnTo>
                  <a:lnTo>
                    <a:pt x="889" y="2582"/>
                  </a:lnTo>
                  <a:lnTo>
                    <a:pt x="873" y="2565"/>
                  </a:lnTo>
                  <a:lnTo>
                    <a:pt x="859" y="2545"/>
                  </a:lnTo>
                  <a:lnTo>
                    <a:pt x="847" y="2521"/>
                  </a:lnTo>
                  <a:lnTo>
                    <a:pt x="836" y="2494"/>
                  </a:lnTo>
                  <a:lnTo>
                    <a:pt x="630" y="1927"/>
                  </a:lnTo>
                  <a:lnTo>
                    <a:pt x="424" y="1359"/>
                  </a:lnTo>
                  <a:lnTo>
                    <a:pt x="218" y="792"/>
                  </a:lnTo>
                  <a:lnTo>
                    <a:pt x="12" y="226"/>
                  </a:lnTo>
                  <a:lnTo>
                    <a:pt x="6" y="210"/>
                  </a:lnTo>
                  <a:lnTo>
                    <a:pt x="3" y="195"/>
                  </a:lnTo>
                  <a:lnTo>
                    <a:pt x="1" y="178"/>
                  </a:lnTo>
                  <a:lnTo>
                    <a:pt x="0" y="160"/>
                  </a:lnTo>
                  <a:lnTo>
                    <a:pt x="2" y="133"/>
                  </a:lnTo>
                  <a:lnTo>
                    <a:pt x="10" y="107"/>
                  </a:lnTo>
                  <a:lnTo>
                    <a:pt x="21" y="83"/>
                  </a:lnTo>
                  <a:lnTo>
                    <a:pt x="36" y="61"/>
                  </a:lnTo>
                  <a:lnTo>
                    <a:pt x="54" y="43"/>
                  </a:lnTo>
                  <a:lnTo>
                    <a:pt x="75" y="30"/>
                  </a:lnTo>
                  <a:lnTo>
                    <a:pt x="86" y="25"/>
                  </a:lnTo>
                  <a:lnTo>
                    <a:pt x="98" y="21"/>
                  </a:lnTo>
                  <a:lnTo>
                    <a:pt x="122" y="18"/>
                  </a:lnTo>
                  <a:lnTo>
                    <a:pt x="144" y="21"/>
                  </a:lnTo>
                  <a:lnTo>
                    <a:pt x="164" y="27"/>
                  </a:lnTo>
                  <a:lnTo>
                    <a:pt x="183" y="36"/>
                  </a:lnTo>
                  <a:lnTo>
                    <a:pt x="200" y="49"/>
                  </a:lnTo>
                  <a:lnTo>
                    <a:pt x="214" y="65"/>
                  </a:lnTo>
                  <a:lnTo>
                    <a:pt x="227" y="84"/>
                  </a:lnTo>
                  <a:lnTo>
                    <a:pt x="238" y="105"/>
                  </a:lnTo>
                  <a:lnTo>
                    <a:pt x="247" y="127"/>
                  </a:lnTo>
                  <a:lnTo>
                    <a:pt x="431" y="655"/>
                  </a:lnTo>
                  <a:lnTo>
                    <a:pt x="616" y="1183"/>
                  </a:lnTo>
                  <a:lnTo>
                    <a:pt x="801" y="1711"/>
                  </a:lnTo>
                  <a:lnTo>
                    <a:pt x="986" y="2240"/>
                  </a:lnTo>
                  <a:lnTo>
                    <a:pt x="1171" y="1710"/>
                  </a:lnTo>
                  <a:lnTo>
                    <a:pt x="1357" y="1179"/>
                  </a:lnTo>
                  <a:lnTo>
                    <a:pt x="1542" y="649"/>
                  </a:lnTo>
                  <a:lnTo>
                    <a:pt x="1728" y="120"/>
                  </a:lnTo>
                  <a:lnTo>
                    <a:pt x="1737" y="101"/>
                  </a:lnTo>
                  <a:lnTo>
                    <a:pt x="1748" y="83"/>
                  </a:lnTo>
                  <a:lnTo>
                    <a:pt x="1760" y="65"/>
                  </a:lnTo>
                  <a:lnTo>
                    <a:pt x="1775" y="49"/>
                  </a:lnTo>
                  <a:lnTo>
                    <a:pt x="1791" y="37"/>
                  </a:lnTo>
                  <a:lnTo>
                    <a:pt x="1808" y="27"/>
                  </a:lnTo>
                  <a:lnTo>
                    <a:pt x="1827" y="21"/>
                  </a:lnTo>
                  <a:lnTo>
                    <a:pt x="1847" y="18"/>
                  </a:lnTo>
                  <a:lnTo>
                    <a:pt x="1871" y="21"/>
                  </a:lnTo>
                  <a:lnTo>
                    <a:pt x="1894" y="29"/>
                  </a:lnTo>
                  <a:lnTo>
                    <a:pt x="1914" y="42"/>
                  </a:lnTo>
                  <a:lnTo>
                    <a:pt x="1932" y="60"/>
                  </a:lnTo>
                  <a:lnTo>
                    <a:pt x="1946" y="81"/>
                  </a:lnTo>
                  <a:lnTo>
                    <a:pt x="1957" y="105"/>
                  </a:lnTo>
                  <a:lnTo>
                    <a:pt x="1963" y="130"/>
                  </a:lnTo>
                  <a:lnTo>
                    <a:pt x="1965" y="143"/>
                  </a:lnTo>
                  <a:lnTo>
                    <a:pt x="1966" y="156"/>
                  </a:lnTo>
                  <a:lnTo>
                    <a:pt x="1964" y="187"/>
                  </a:lnTo>
                  <a:lnTo>
                    <a:pt x="1957" y="215"/>
                  </a:lnTo>
                  <a:lnTo>
                    <a:pt x="1750" y="785"/>
                  </a:lnTo>
                  <a:lnTo>
                    <a:pt x="1543" y="1355"/>
                  </a:lnTo>
                  <a:lnTo>
                    <a:pt x="1336" y="1924"/>
                  </a:lnTo>
                  <a:lnTo>
                    <a:pt x="1130" y="2494"/>
                  </a:lnTo>
                  <a:lnTo>
                    <a:pt x="1118" y="2521"/>
                  </a:lnTo>
                  <a:lnTo>
                    <a:pt x="1106" y="2545"/>
                  </a:lnTo>
                  <a:lnTo>
                    <a:pt x="1091" y="2565"/>
                  </a:lnTo>
                  <a:lnTo>
                    <a:pt x="1075" y="2582"/>
                  </a:lnTo>
                  <a:lnTo>
                    <a:pt x="1057" y="2596"/>
                  </a:lnTo>
                  <a:lnTo>
                    <a:pt x="1037" y="2606"/>
                  </a:lnTo>
                  <a:lnTo>
                    <a:pt x="1014" y="2613"/>
                  </a:lnTo>
                  <a:lnTo>
                    <a:pt x="989" y="2615"/>
                  </a:lnTo>
                  <a:lnTo>
                    <a:pt x="977" y="2615"/>
                  </a:lnTo>
                  <a:close/>
                  <a:moveTo>
                    <a:pt x="4702" y="18"/>
                  </a:moveTo>
                  <a:lnTo>
                    <a:pt x="4714" y="18"/>
                  </a:lnTo>
                  <a:lnTo>
                    <a:pt x="4739" y="21"/>
                  </a:lnTo>
                  <a:lnTo>
                    <a:pt x="4762" y="27"/>
                  </a:lnTo>
                  <a:lnTo>
                    <a:pt x="4772" y="31"/>
                  </a:lnTo>
                  <a:lnTo>
                    <a:pt x="4782" y="37"/>
                  </a:lnTo>
                  <a:lnTo>
                    <a:pt x="4800" y="51"/>
                  </a:lnTo>
                  <a:lnTo>
                    <a:pt x="4817" y="69"/>
                  </a:lnTo>
                  <a:lnTo>
                    <a:pt x="4831" y="89"/>
                  </a:lnTo>
                  <a:lnTo>
                    <a:pt x="4844" y="112"/>
                  </a:lnTo>
                  <a:lnTo>
                    <a:pt x="4855" y="138"/>
                  </a:lnTo>
                  <a:lnTo>
                    <a:pt x="5061" y="708"/>
                  </a:lnTo>
                  <a:lnTo>
                    <a:pt x="5268" y="1278"/>
                  </a:lnTo>
                  <a:lnTo>
                    <a:pt x="5475" y="1848"/>
                  </a:lnTo>
                  <a:lnTo>
                    <a:pt x="5682" y="2419"/>
                  </a:lnTo>
                  <a:lnTo>
                    <a:pt x="5689" y="2446"/>
                  </a:lnTo>
                  <a:lnTo>
                    <a:pt x="5690" y="2461"/>
                  </a:lnTo>
                  <a:lnTo>
                    <a:pt x="5691" y="2476"/>
                  </a:lnTo>
                  <a:lnTo>
                    <a:pt x="5689" y="2504"/>
                  </a:lnTo>
                  <a:lnTo>
                    <a:pt x="5682" y="2529"/>
                  </a:lnTo>
                  <a:lnTo>
                    <a:pt x="5671" y="2552"/>
                  </a:lnTo>
                  <a:lnTo>
                    <a:pt x="5657" y="2573"/>
                  </a:lnTo>
                  <a:lnTo>
                    <a:pt x="5648" y="2582"/>
                  </a:lnTo>
                  <a:lnTo>
                    <a:pt x="5639" y="2590"/>
                  </a:lnTo>
                  <a:lnTo>
                    <a:pt x="5619" y="2603"/>
                  </a:lnTo>
                  <a:lnTo>
                    <a:pt x="5596" y="2612"/>
                  </a:lnTo>
                  <a:lnTo>
                    <a:pt x="5584" y="2614"/>
                  </a:lnTo>
                  <a:lnTo>
                    <a:pt x="5572" y="2615"/>
                  </a:lnTo>
                  <a:lnTo>
                    <a:pt x="5552" y="2613"/>
                  </a:lnTo>
                  <a:lnTo>
                    <a:pt x="5533" y="2606"/>
                  </a:lnTo>
                  <a:lnTo>
                    <a:pt x="5516" y="2596"/>
                  </a:lnTo>
                  <a:lnTo>
                    <a:pt x="5500" y="2583"/>
                  </a:lnTo>
                  <a:lnTo>
                    <a:pt x="5485" y="2567"/>
                  </a:lnTo>
                  <a:lnTo>
                    <a:pt x="5473" y="2551"/>
                  </a:lnTo>
                  <a:lnTo>
                    <a:pt x="5462" y="2531"/>
                  </a:lnTo>
                  <a:lnTo>
                    <a:pt x="5453" y="2513"/>
                  </a:lnTo>
                  <a:lnTo>
                    <a:pt x="5267" y="1983"/>
                  </a:lnTo>
                  <a:lnTo>
                    <a:pt x="5082" y="1453"/>
                  </a:lnTo>
                  <a:lnTo>
                    <a:pt x="4896" y="923"/>
                  </a:lnTo>
                  <a:lnTo>
                    <a:pt x="4711" y="394"/>
                  </a:lnTo>
                  <a:lnTo>
                    <a:pt x="4526" y="921"/>
                  </a:lnTo>
                  <a:lnTo>
                    <a:pt x="4341" y="1449"/>
                  </a:lnTo>
                  <a:lnTo>
                    <a:pt x="4156" y="1977"/>
                  </a:lnTo>
                  <a:lnTo>
                    <a:pt x="3972" y="2506"/>
                  </a:lnTo>
                  <a:lnTo>
                    <a:pt x="3963" y="2528"/>
                  </a:lnTo>
                  <a:lnTo>
                    <a:pt x="3952" y="2549"/>
                  </a:lnTo>
                  <a:lnTo>
                    <a:pt x="3946" y="2559"/>
                  </a:lnTo>
                  <a:lnTo>
                    <a:pt x="3939" y="2567"/>
                  </a:lnTo>
                  <a:lnTo>
                    <a:pt x="3925" y="2583"/>
                  </a:lnTo>
                  <a:lnTo>
                    <a:pt x="3908" y="2596"/>
                  </a:lnTo>
                  <a:lnTo>
                    <a:pt x="3890" y="2607"/>
                  </a:lnTo>
                  <a:lnTo>
                    <a:pt x="3869" y="2613"/>
                  </a:lnTo>
                  <a:lnTo>
                    <a:pt x="3847" y="2615"/>
                  </a:lnTo>
                  <a:lnTo>
                    <a:pt x="3823" y="2612"/>
                  </a:lnTo>
                  <a:lnTo>
                    <a:pt x="3800" y="2603"/>
                  </a:lnTo>
                  <a:lnTo>
                    <a:pt x="3779" y="2589"/>
                  </a:lnTo>
                  <a:lnTo>
                    <a:pt x="3770" y="2581"/>
                  </a:lnTo>
                  <a:lnTo>
                    <a:pt x="3761" y="2571"/>
                  </a:lnTo>
                  <a:lnTo>
                    <a:pt x="3753" y="2561"/>
                  </a:lnTo>
                  <a:lnTo>
                    <a:pt x="3746" y="2549"/>
                  </a:lnTo>
                  <a:lnTo>
                    <a:pt x="3735" y="2525"/>
                  </a:lnTo>
                  <a:lnTo>
                    <a:pt x="3731" y="2513"/>
                  </a:lnTo>
                  <a:lnTo>
                    <a:pt x="3728" y="2500"/>
                  </a:lnTo>
                  <a:lnTo>
                    <a:pt x="3726" y="2487"/>
                  </a:lnTo>
                  <a:lnTo>
                    <a:pt x="3725" y="2473"/>
                  </a:lnTo>
                  <a:lnTo>
                    <a:pt x="3726" y="2455"/>
                  </a:lnTo>
                  <a:lnTo>
                    <a:pt x="3728" y="2439"/>
                  </a:lnTo>
                  <a:lnTo>
                    <a:pt x="3732" y="2423"/>
                  </a:lnTo>
                  <a:lnTo>
                    <a:pt x="3737" y="2408"/>
                  </a:lnTo>
                  <a:lnTo>
                    <a:pt x="3943" y="1840"/>
                  </a:lnTo>
                  <a:lnTo>
                    <a:pt x="4149" y="1273"/>
                  </a:lnTo>
                  <a:lnTo>
                    <a:pt x="4355" y="706"/>
                  </a:lnTo>
                  <a:lnTo>
                    <a:pt x="4561" y="138"/>
                  </a:lnTo>
                  <a:lnTo>
                    <a:pt x="4572" y="112"/>
                  </a:lnTo>
                  <a:lnTo>
                    <a:pt x="4584" y="89"/>
                  </a:lnTo>
                  <a:lnTo>
                    <a:pt x="4598" y="69"/>
                  </a:lnTo>
                  <a:lnTo>
                    <a:pt x="4615" y="51"/>
                  </a:lnTo>
                  <a:lnTo>
                    <a:pt x="4633" y="37"/>
                  </a:lnTo>
                  <a:lnTo>
                    <a:pt x="4654" y="27"/>
                  </a:lnTo>
                  <a:lnTo>
                    <a:pt x="4677" y="21"/>
                  </a:lnTo>
                  <a:lnTo>
                    <a:pt x="4702" y="18"/>
                  </a:lnTo>
                  <a:close/>
                  <a:moveTo>
                    <a:pt x="8426" y="18"/>
                  </a:moveTo>
                  <a:lnTo>
                    <a:pt x="8438" y="18"/>
                  </a:lnTo>
                  <a:lnTo>
                    <a:pt x="8463" y="21"/>
                  </a:lnTo>
                  <a:lnTo>
                    <a:pt x="8486" y="27"/>
                  </a:lnTo>
                  <a:lnTo>
                    <a:pt x="8496" y="31"/>
                  </a:lnTo>
                  <a:lnTo>
                    <a:pt x="8506" y="37"/>
                  </a:lnTo>
                  <a:lnTo>
                    <a:pt x="8525" y="51"/>
                  </a:lnTo>
                  <a:lnTo>
                    <a:pt x="8541" y="69"/>
                  </a:lnTo>
                  <a:lnTo>
                    <a:pt x="8555" y="89"/>
                  </a:lnTo>
                  <a:lnTo>
                    <a:pt x="8568" y="112"/>
                  </a:lnTo>
                  <a:lnTo>
                    <a:pt x="8579" y="138"/>
                  </a:lnTo>
                  <a:lnTo>
                    <a:pt x="8785" y="708"/>
                  </a:lnTo>
                  <a:lnTo>
                    <a:pt x="8992" y="1278"/>
                  </a:lnTo>
                  <a:lnTo>
                    <a:pt x="9199" y="1848"/>
                  </a:lnTo>
                  <a:lnTo>
                    <a:pt x="9407" y="2419"/>
                  </a:lnTo>
                  <a:lnTo>
                    <a:pt x="9414" y="2446"/>
                  </a:lnTo>
                  <a:lnTo>
                    <a:pt x="9416" y="2461"/>
                  </a:lnTo>
                  <a:lnTo>
                    <a:pt x="9416" y="2476"/>
                  </a:lnTo>
                  <a:lnTo>
                    <a:pt x="9414" y="2504"/>
                  </a:lnTo>
                  <a:lnTo>
                    <a:pt x="9407" y="2529"/>
                  </a:lnTo>
                  <a:lnTo>
                    <a:pt x="9396" y="2552"/>
                  </a:lnTo>
                  <a:lnTo>
                    <a:pt x="9382" y="2573"/>
                  </a:lnTo>
                  <a:lnTo>
                    <a:pt x="9373" y="2582"/>
                  </a:lnTo>
                  <a:lnTo>
                    <a:pt x="9364" y="2590"/>
                  </a:lnTo>
                  <a:lnTo>
                    <a:pt x="9344" y="2603"/>
                  </a:lnTo>
                  <a:lnTo>
                    <a:pt x="9322" y="2612"/>
                  </a:lnTo>
                  <a:lnTo>
                    <a:pt x="9310" y="2614"/>
                  </a:lnTo>
                  <a:lnTo>
                    <a:pt x="9297" y="2615"/>
                  </a:lnTo>
                  <a:lnTo>
                    <a:pt x="9277" y="2613"/>
                  </a:lnTo>
                  <a:lnTo>
                    <a:pt x="9258" y="2606"/>
                  </a:lnTo>
                  <a:lnTo>
                    <a:pt x="9240" y="2596"/>
                  </a:lnTo>
                  <a:lnTo>
                    <a:pt x="9224" y="2583"/>
                  </a:lnTo>
                  <a:lnTo>
                    <a:pt x="9210" y="2567"/>
                  </a:lnTo>
                  <a:lnTo>
                    <a:pt x="9197" y="2551"/>
                  </a:lnTo>
                  <a:lnTo>
                    <a:pt x="9186" y="2531"/>
                  </a:lnTo>
                  <a:lnTo>
                    <a:pt x="9177" y="2513"/>
                  </a:lnTo>
                  <a:lnTo>
                    <a:pt x="8991" y="1983"/>
                  </a:lnTo>
                  <a:lnTo>
                    <a:pt x="8806" y="1453"/>
                  </a:lnTo>
                  <a:lnTo>
                    <a:pt x="8620" y="923"/>
                  </a:lnTo>
                  <a:lnTo>
                    <a:pt x="8435" y="394"/>
                  </a:lnTo>
                  <a:lnTo>
                    <a:pt x="8250" y="921"/>
                  </a:lnTo>
                  <a:lnTo>
                    <a:pt x="8066" y="1449"/>
                  </a:lnTo>
                  <a:lnTo>
                    <a:pt x="7881" y="1977"/>
                  </a:lnTo>
                  <a:lnTo>
                    <a:pt x="7697" y="2506"/>
                  </a:lnTo>
                  <a:lnTo>
                    <a:pt x="7688" y="2528"/>
                  </a:lnTo>
                  <a:lnTo>
                    <a:pt x="7677" y="2549"/>
                  </a:lnTo>
                  <a:lnTo>
                    <a:pt x="7670" y="2559"/>
                  </a:lnTo>
                  <a:lnTo>
                    <a:pt x="7664" y="2567"/>
                  </a:lnTo>
                  <a:lnTo>
                    <a:pt x="7649" y="2583"/>
                  </a:lnTo>
                  <a:lnTo>
                    <a:pt x="7632" y="2596"/>
                  </a:lnTo>
                  <a:lnTo>
                    <a:pt x="7614" y="2607"/>
                  </a:lnTo>
                  <a:lnTo>
                    <a:pt x="7593" y="2613"/>
                  </a:lnTo>
                  <a:lnTo>
                    <a:pt x="7571" y="2615"/>
                  </a:lnTo>
                  <a:lnTo>
                    <a:pt x="7547" y="2612"/>
                  </a:lnTo>
                  <a:lnTo>
                    <a:pt x="7524" y="2603"/>
                  </a:lnTo>
                  <a:lnTo>
                    <a:pt x="7503" y="2589"/>
                  </a:lnTo>
                  <a:lnTo>
                    <a:pt x="7494" y="2581"/>
                  </a:lnTo>
                  <a:lnTo>
                    <a:pt x="7485" y="2571"/>
                  </a:lnTo>
                  <a:lnTo>
                    <a:pt x="7477" y="2561"/>
                  </a:lnTo>
                  <a:lnTo>
                    <a:pt x="7470" y="2549"/>
                  </a:lnTo>
                  <a:lnTo>
                    <a:pt x="7459" y="2525"/>
                  </a:lnTo>
                  <a:lnTo>
                    <a:pt x="7455" y="2513"/>
                  </a:lnTo>
                  <a:lnTo>
                    <a:pt x="7452" y="2500"/>
                  </a:lnTo>
                  <a:lnTo>
                    <a:pt x="7450" y="2487"/>
                  </a:lnTo>
                  <a:lnTo>
                    <a:pt x="7449" y="2473"/>
                  </a:lnTo>
                  <a:lnTo>
                    <a:pt x="7450" y="2455"/>
                  </a:lnTo>
                  <a:lnTo>
                    <a:pt x="7452" y="2439"/>
                  </a:lnTo>
                  <a:lnTo>
                    <a:pt x="7456" y="2423"/>
                  </a:lnTo>
                  <a:lnTo>
                    <a:pt x="7461" y="2408"/>
                  </a:lnTo>
                  <a:lnTo>
                    <a:pt x="7667" y="1840"/>
                  </a:lnTo>
                  <a:lnTo>
                    <a:pt x="7873" y="1273"/>
                  </a:lnTo>
                  <a:lnTo>
                    <a:pt x="8079" y="706"/>
                  </a:lnTo>
                  <a:lnTo>
                    <a:pt x="8286" y="138"/>
                  </a:lnTo>
                  <a:lnTo>
                    <a:pt x="8296" y="112"/>
                  </a:lnTo>
                  <a:lnTo>
                    <a:pt x="8308" y="89"/>
                  </a:lnTo>
                  <a:lnTo>
                    <a:pt x="8322" y="69"/>
                  </a:lnTo>
                  <a:lnTo>
                    <a:pt x="8339" y="51"/>
                  </a:lnTo>
                  <a:lnTo>
                    <a:pt x="8357" y="37"/>
                  </a:lnTo>
                  <a:lnTo>
                    <a:pt x="8378" y="27"/>
                  </a:lnTo>
                  <a:lnTo>
                    <a:pt x="8401" y="21"/>
                  </a:lnTo>
                  <a:lnTo>
                    <a:pt x="8426"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sp>
          <p:nvSpPr>
            <p:cNvPr id="55" name="Freeform 7"/>
            <p:cNvSpPr>
              <a:spLocks noEditPoints="1"/>
            </p:cNvSpPr>
            <p:nvPr userDrawn="1"/>
          </p:nvSpPr>
          <p:spPr bwMode="auto">
            <a:xfrm>
              <a:off x="982663" y="1384301"/>
              <a:ext cx="4740275" cy="693738"/>
            </a:xfrm>
            <a:custGeom>
              <a:avLst/>
              <a:gdLst>
                <a:gd name="T0" fmla="*/ 12043 w 14930"/>
                <a:gd name="T1" fmla="*/ 88 h 2622"/>
                <a:gd name="T2" fmla="*/ 12903 w 14930"/>
                <a:gd name="T3" fmla="*/ 2476 h 2622"/>
                <a:gd name="T4" fmla="*/ 12796 w 14930"/>
                <a:gd name="T5" fmla="*/ 2614 h 2622"/>
                <a:gd name="T6" fmla="*/ 12664 w 14930"/>
                <a:gd name="T7" fmla="*/ 2513 h 2622"/>
                <a:gd name="T8" fmla="*/ 11175 w 14930"/>
                <a:gd name="T9" fmla="*/ 2528 h 2622"/>
                <a:gd name="T10" fmla="*/ 11034 w 14930"/>
                <a:gd name="T11" fmla="*/ 2611 h 2622"/>
                <a:gd name="T12" fmla="*/ 10939 w 14930"/>
                <a:gd name="T13" fmla="*/ 2500 h 2622"/>
                <a:gd name="T14" fmla="*/ 11567 w 14930"/>
                <a:gd name="T15" fmla="*/ 705 h 2622"/>
                <a:gd name="T16" fmla="*/ 11914 w 14930"/>
                <a:gd name="T17" fmla="*/ 18 h 2622"/>
                <a:gd name="T18" fmla="*/ 14677 w 14930"/>
                <a:gd name="T19" fmla="*/ 2532 h 2622"/>
                <a:gd name="T20" fmla="*/ 14710 w 14930"/>
                <a:gd name="T21" fmla="*/ 2330 h 2622"/>
                <a:gd name="T22" fmla="*/ 14871 w 14930"/>
                <a:gd name="T23" fmla="*/ 2322 h 2622"/>
                <a:gd name="T24" fmla="*/ 14924 w 14930"/>
                <a:gd name="T25" fmla="*/ 2503 h 2622"/>
                <a:gd name="T26" fmla="*/ 14795 w 14930"/>
                <a:gd name="T27" fmla="*/ 2617 h 2622"/>
                <a:gd name="T28" fmla="*/ 7972 w 14930"/>
                <a:gd name="T29" fmla="*/ 2536 h 2622"/>
                <a:gd name="T30" fmla="*/ 7577 w 14930"/>
                <a:gd name="T31" fmla="*/ 2260 h 2622"/>
                <a:gd name="T32" fmla="*/ 7570 w 14930"/>
                <a:gd name="T33" fmla="*/ 2091 h 2622"/>
                <a:gd name="T34" fmla="*/ 7708 w 14930"/>
                <a:gd name="T35" fmla="*/ 2038 h 2622"/>
                <a:gd name="T36" fmla="*/ 7969 w 14930"/>
                <a:gd name="T37" fmla="*/ 2247 h 2622"/>
                <a:gd name="T38" fmla="*/ 8364 w 14930"/>
                <a:gd name="T39" fmla="*/ 2363 h 2622"/>
                <a:gd name="T40" fmla="*/ 8727 w 14930"/>
                <a:gd name="T41" fmla="*/ 2268 h 2622"/>
                <a:gd name="T42" fmla="*/ 8885 w 14930"/>
                <a:gd name="T43" fmla="*/ 1999 h 2622"/>
                <a:gd name="T44" fmla="*/ 8852 w 14930"/>
                <a:gd name="T45" fmla="*/ 1728 h 2622"/>
                <a:gd name="T46" fmla="*/ 8552 w 14930"/>
                <a:gd name="T47" fmla="*/ 1505 h 2622"/>
                <a:gd name="T48" fmla="*/ 8015 w 14930"/>
                <a:gd name="T49" fmla="*/ 1329 h 2622"/>
                <a:gd name="T50" fmla="*/ 7750 w 14930"/>
                <a:gd name="T51" fmla="*/ 1135 h 2622"/>
                <a:gd name="T52" fmla="*/ 7628 w 14930"/>
                <a:gd name="T53" fmla="*/ 849 h 2622"/>
                <a:gd name="T54" fmla="*/ 7638 w 14930"/>
                <a:gd name="T55" fmla="*/ 516 h 2622"/>
                <a:gd name="T56" fmla="*/ 7865 w 14930"/>
                <a:gd name="T57" fmla="*/ 153 h 2622"/>
                <a:gd name="T58" fmla="*/ 8208 w 14930"/>
                <a:gd name="T59" fmla="*/ 7 h 2622"/>
                <a:gd name="T60" fmla="*/ 8607 w 14930"/>
                <a:gd name="T61" fmla="*/ 34 h 2622"/>
                <a:gd name="T62" fmla="*/ 9018 w 14930"/>
                <a:gd name="T63" fmla="*/ 271 h 2622"/>
                <a:gd name="T64" fmla="*/ 9018 w 14930"/>
                <a:gd name="T65" fmla="*/ 465 h 2622"/>
                <a:gd name="T66" fmla="*/ 8866 w 14930"/>
                <a:gd name="T67" fmla="*/ 480 h 2622"/>
                <a:gd name="T68" fmla="*/ 8458 w 14930"/>
                <a:gd name="T69" fmla="*/ 271 h 2622"/>
                <a:gd name="T70" fmla="*/ 8047 w 14930"/>
                <a:gd name="T71" fmla="*/ 327 h 2622"/>
                <a:gd name="T72" fmla="*/ 7860 w 14930"/>
                <a:gd name="T73" fmla="*/ 627 h 2622"/>
                <a:gd name="T74" fmla="*/ 7907 w 14930"/>
                <a:gd name="T75" fmla="*/ 891 h 2622"/>
                <a:gd name="T76" fmla="*/ 8179 w 14930"/>
                <a:gd name="T77" fmla="*/ 1090 h 2622"/>
                <a:gd name="T78" fmla="*/ 8811 w 14930"/>
                <a:gd name="T79" fmla="*/ 1316 h 2622"/>
                <a:gd name="T80" fmla="*/ 9069 w 14930"/>
                <a:gd name="T81" fmla="*/ 1578 h 2622"/>
                <a:gd name="T82" fmla="*/ 9134 w 14930"/>
                <a:gd name="T83" fmla="*/ 1894 h 2622"/>
                <a:gd name="T84" fmla="*/ 9050 w 14930"/>
                <a:gd name="T85" fmla="*/ 2262 h 2622"/>
                <a:gd name="T86" fmla="*/ 8822 w 14930"/>
                <a:gd name="T87" fmla="*/ 2509 h 2622"/>
                <a:gd name="T88" fmla="*/ 8483 w 14930"/>
                <a:gd name="T89" fmla="*/ 2618 h 2622"/>
                <a:gd name="T90" fmla="*/ 859 w 14930"/>
                <a:gd name="T91" fmla="*/ 2544 h 2622"/>
                <a:gd name="T92" fmla="*/ 1 w 14930"/>
                <a:gd name="T93" fmla="*/ 177 h 2622"/>
                <a:gd name="T94" fmla="*/ 98 w 14930"/>
                <a:gd name="T95" fmla="*/ 21 h 2622"/>
                <a:gd name="T96" fmla="*/ 247 w 14930"/>
                <a:gd name="T97" fmla="*/ 127 h 2622"/>
                <a:gd name="T98" fmla="*/ 1737 w 14930"/>
                <a:gd name="T99" fmla="*/ 100 h 2622"/>
                <a:gd name="T100" fmla="*/ 1894 w 14930"/>
                <a:gd name="T101" fmla="*/ 30 h 2622"/>
                <a:gd name="T102" fmla="*/ 1957 w 14930"/>
                <a:gd name="T103" fmla="*/ 214 h 2622"/>
                <a:gd name="T104" fmla="*/ 1057 w 14930"/>
                <a:gd name="T105" fmla="*/ 2596 h 2622"/>
                <a:gd name="T106" fmla="*/ 4772 w 14930"/>
                <a:gd name="T107" fmla="*/ 31 h 2622"/>
                <a:gd name="T108" fmla="*/ 5475 w 14930"/>
                <a:gd name="T109" fmla="*/ 1847 h 2622"/>
                <a:gd name="T110" fmla="*/ 5648 w 14930"/>
                <a:gd name="T111" fmla="*/ 2582 h 2622"/>
                <a:gd name="T112" fmla="*/ 5500 w 14930"/>
                <a:gd name="T113" fmla="*/ 2582 h 2622"/>
                <a:gd name="T114" fmla="*/ 4526 w 14930"/>
                <a:gd name="T115" fmla="*/ 921 h 2622"/>
                <a:gd name="T116" fmla="*/ 3908 w 14930"/>
                <a:gd name="T117" fmla="*/ 2597 h 2622"/>
                <a:gd name="T118" fmla="*/ 3753 w 14930"/>
                <a:gd name="T119" fmla="*/ 2561 h 2622"/>
                <a:gd name="T120" fmla="*/ 3737 w 14930"/>
                <a:gd name="T121" fmla="*/ 2407 h 2622"/>
                <a:gd name="T122" fmla="*/ 4633 w 14930"/>
                <a:gd name="T123" fmla="*/ 37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30" h="2622">
                  <a:moveTo>
                    <a:pt x="11914" y="18"/>
                  </a:moveTo>
                  <a:lnTo>
                    <a:pt x="11926" y="18"/>
                  </a:lnTo>
                  <a:lnTo>
                    <a:pt x="11951" y="20"/>
                  </a:lnTo>
                  <a:lnTo>
                    <a:pt x="11974" y="26"/>
                  </a:lnTo>
                  <a:lnTo>
                    <a:pt x="11984" y="31"/>
                  </a:lnTo>
                  <a:lnTo>
                    <a:pt x="11994" y="37"/>
                  </a:lnTo>
                  <a:lnTo>
                    <a:pt x="12012" y="50"/>
                  </a:lnTo>
                  <a:lnTo>
                    <a:pt x="12028" y="68"/>
                  </a:lnTo>
                  <a:lnTo>
                    <a:pt x="12043" y="88"/>
                  </a:lnTo>
                  <a:lnTo>
                    <a:pt x="12055" y="112"/>
                  </a:lnTo>
                  <a:lnTo>
                    <a:pt x="12066" y="138"/>
                  </a:lnTo>
                  <a:lnTo>
                    <a:pt x="12273" y="707"/>
                  </a:lnTo>
                  <a:lnTo>
                    <a:pt x="12480" y="1277"/>
                  </a:lnTo>
                  <a:lnTo>
                    <a:pt x="12687" y="1847"/>
                  </a:lnTo>
                  <a:lnTo>
                    <a:pt x="12894" y="2418"/>
                  </a:lnTo>
                  <a:lnTo>
                    <a:pt x="12900" y="2446"/>
                  </a:lnTo>
                  <a:lnTo>
                    <a:pt x="12902" y="2460"/>
                  </a:lnTo>
                  <a:lnTo>
                    <a:pt x="12903" y="2476"/>
                  </a:lnTo>
                  <a:lnTo>
                    <a:pt x="12900" y="2503"/>
                  </a:lnTo>
                  <a:lnTo>
                    <a:pt x="12893" y="2528"/>
                  </a:lnTo>
                  <a:lnTo>
                    <a:pt x="12883" y="2552"/>
                  </a:lnTo>
                  <a:lnTo>
                    <a:pt x="12868" y="2573"/>
                  </a:lnTo>
                  <a:lnTo>
                    <a:pt x="12860" y="2582"/>
                  </a:lnTo>
                  <a:lnTo>
                    <a:pt x="12851" y="2590"/>
                  </a:lnTo>
                  <a:lnTo>
                    <a:pt x="12831" y="2603"/>
                  </a:lnTo>
                  <a:lnTo>
                    <a:pt x="12808" y="2611"/>
                  </a:lnTo>
                  <a:lnTo>
                    <a:pt x="12796" y="2614"/>
                  </a:lnTo>
                  <a:lnTo>
                    <a:pt x="12784" y="2615"/>
                  </a:lnTo>
                  <a:lnTo>
                    <a:pt x="12764" y="2612"/>
                  </a:lnTo>
                  <a:lnTo>
                    <a:pt x="12745" y="2606"/>
                  </a:lnTo>
                  <a:lnTo>
                    <a:pt x="12727" y="2596"/>
                  </a:lnTo>
                  <a:lnTo>
                    <a:pt x="12711" y="2582"/>
                  </a:lnTo>
                  <a:lnTo>
                    <a:pt x="12697" y="2567"/>
                  </a:lnTo>
                  <a:lnTo>
                    <a:pt x="12684" y="2550"/>
                  </a:lnTo>
                  <a:lnTo>
                    <a:pt x="12674" y="2532"/>
                  </a:lnTo>
                  <a:lnTo>
                    <a:pt x="12664" y="2513"/>
                  </a:lnTo>
                  <a:lnTo>
                    <a:pt x="12478" y="1983"/>
                  </a:lnTo>
                  <a:lnTo>
                    <a:pt x="12293" y="1452"/>
                  </a:lnTo>
                  <a:lnTo>
                    <a:pt x="12108" y="922"/>
                  </a:lnTo>
                  <a:lnTo>
                    <a:pt x="11923" y="393"/>
                  </a:lnTo>
                  <a:lnTo>
                    <a:pt x="11738" y="921"/>
                  </a:lnTo>
                  <a:lnTo>
                    <a:pt x="11553" y="1449"/>
                  </a:lnTo>
                  <a:lnTo>
                    <a:pt x="11368" y="1977"/>
                  </a:lnTo>
                  <a:lnTo>
                    <a:pt x="11184" y="2506"/>
                  </a:lnTo>
                  <a:lnTo>
                    <a:pt x="11175" y="2528"/>
                  </a:lnTo>
                  <a:lnTo>
                    <a:pt x="11164" y="2549"/>
                  </a:lnTo>
                  <a:lnTo>
                    <a:pt x="11158" y="2558"/>
                  </a:lnTo>
                  <a:lnTo>
                    <a:pt x="11151" y="2567"/>
                  </a:lnTo>
                  <a:lnTo>
                    <a:pt x="11136" y="2584"/>
                  </a:lnTo>
                  <a:lnTo>
                    <a:pt x="11120" y="2597"/>
                  </a:lnTo>
                  <a:lnTo>
                    <a:pt x="11101" y="2606"/>
                  </a:lnTo>
                  <a:lnTo>
                    <a:pt x="11081" y="2612"/>
                  </a:lnTo>
                  <a:lnTo>
                    <a:pt x="11059" y="2615"/>
                  </a:lnTo>
                  <a:lnTo>
                    <a:pt x="11034" y="2611"/>
                  </a:lnTo>
                  <a:lnTo>
                    <a:pt x="11011" y="2603"/>
                  </a:lnTo>
                  <a:lnTo>
                    <a:pt x="10991" y="2588"/>
                  </a:lnTo>
                  <a:lnTo>
                    <a:pt x="10981" y="2580"/>
                  </a:lnTo>
                  <a:lnTo>
                    <a:pt x="10973" y="2570"/>
                  </a:lnTo>
                  <a:lnTo>
                    <a:pt x="10965" y="2561"/>
                  </a:lnTo>
                  <a:lnTo>
                    <a:pt x="10958" y="2550"/>
                  </a:lnTo>
                  <a:lnTo>
                    <a:pt x="10946" y="2526"/>
                  </a:lnTo>
                  <a:lnTo>
                    <a:pt x="10942" y="2513"/>
                  </a:lnTo>
                  <a:lnTo>
                    <a:pt x="10939" y="2500"/>
                  </a:lnTo>
                  <a:lnTo>
                    <a:pt x="10937" y="2486"/>
                  </a:lnTo>
                  <a:lnTo>
                    <a:pt x="10937" y="2473"/>
                  </a:lnTo>
                  <a:lnTo>
                    <a:pt x="10937" y="2455"/>
                  </a:lnTo>
                  <a:lnTo>
                    <a:pt x="10939" y="2438"/>
                  </a:lnTo>
                  <a:lnTo>
                    <a:pt x="10943" y="2423"/>
                  </a:lnTo>
                  <a:lnTo>
                    <a:pt x="10949" y="2407"/>
                  </a:lnTo>
                  <a:lnTo>
                    <a:pt x="11155" y="1840"/>
                  </a:lnTo>
                  <a:lnTo>
                    <a:pt x="11361" y="1272"/>
                  </a:lnTo>
                  <a:lnTo>
                    <a:pt x="11567" y="705"/>
                  </a:lnTo>
                  <a:lnTo>
                    <a:pt x="11773" y="138"/>
                  </a:lnTo>
                  <a:lnTo>
                    <a:pt x="11783" y="112"/>
                  </a:lnTo>
                  <a:lnTo>
                    <a:pt x="11796" y="88"/>
                  </a:lnTo>
                  <a:lnTo>
                    <a:pt x="11810" y="68"/>
                  </a:lnTo>
                  <a:lnTo>
                    <a:pt x="11826" y="50"/>
                  </a:lnTo>
                  <a:lnTo>
                    <a:pt x="11845" y="37"/>
                  </a:lnTo>
                  <a:lnTo>
                    <a:pt x="11865" y="26"/>
                  </a:lnTo>
                  <a:lnTo>
                    <a:pt x="11888" y="20"/>
                  </a:lnTo>
                  <a:lnTo>
                    <a:pt x="11914" y="18"/>
                  </a:lnTo>
                  <a:close/>
                  <a:moveTo>
                    <a:pt x="14795" y="2617"/>
                  </a:moveTo>
                  <a:lnTo>
                    <a:pt x="14768" y="2614"/>
                  </a:lnTo>
                  <a:lnTo>
                    <a:pt x="14755" y="2609"/>
                  </a:lnTo>
                  <a:lnTo>
                    <a:pt x="14743" y="2604"/>
                  </a:lnTo>
                  <a:lnTo>
                    <a:pt x="14720" y="2590"/>
                  </a:lnTo>
                  <a:lnTo>
                    <a:pt x="14700" y="2569"/>
                  </a:lnTo>
                  <a:lnTo>
                    <a:pt x="14692" y="2558"/>
                  </a:lnTo>
                  <a:lnTo>
                    <a:pt x="14684" y="2545"/>
                  </a:lnTo>
                  <a:lnTo>
                    <a:pt x="14677" y="2532"/>
                  </a:lnTo>
                  <a:lnTo>
                    <a:pt x="14671" y="2518"/>
                  </a:lnTo>
                  <a:lnTo>
                    <a:pt x="14664" y="2488"/>
                  </a:lnTo>
                  <a:lnTo>
                    <a:pt x="14661" y="2455"/>
                  </a:lnTo>
                  <a:lnTo>
                    <a:pt x="14664" y="2423"/>
                  </a:lnTo>
                  <a:lnTo>
                    <a:pt x="14667" y="2407"/>
                  </a:lnTo>
                  <a:lnTo>
                    <a:pt x="14671" y="2393"/>
                  </a:lnTo>
                  <a:lnTo>
                    <a:pt x="14684" y="2365"/>
                  </a:lnTo>
                  <a:lnTo>
                    <a:pt x="14700" y="2341"/>
                  </a:lnTo>
                  <a:lnTo>
                    <a:pt x="14710" y="2330"/>
                  </a:lnTo>
                  <a:lnTo>
                    <a:pt x="14720" y="2322"/>
                  </a:lnTo>
                  <a:lnTo>
                    <a:pt x="14731" y="2314"/>
                  </a:lnTo>
                  <a:lnTo>
                    <a:pt x="14743" y="2307"/>
                  </a:lnTo>
                  <a:lnTo>
                    <a:pt x="14768" y="2297"/>
                  </a:lnTo>
                  <a:lnTo>
                    <a:pt x="14795" y="2295"/>
                  </a:lnTo>
                  <a:lnTo>
                    <a:pt x="14822" y="2297"/>
                  </a:lnTo>
                  <a:lnTo>
                    <a:pt x="14835" y="2302"/>
                  </a:lnTo>
                  <a:lnTo>
                    <a:pt x="14848" y="2307"/>
                  </a:lnTo>
                  <a:lnTo>
                    <a:pt x="14871" y="2322"/>
                  </a:lnTo>
                  <a:lnTo>
                    <a:pt x="14890" y="2341"/>
                  </a:lnTo>
                  <a:lnTo>
                    <a:pt x="14899" y="2353"/>
                  </a:lnTo>
                  <a:lnTo>
                    <a:pt x="14907" y="2365"/>
                  </a:lnTo>
                  <a:lnTo>
                    <a:pt x="14914" y="2378"/>
                  </a:lnTo>
                  <a:lnTo>
                    <a:pt x="14919" y="2393"/>
                  </a:lnTo>
                  <a:lnTo>
                    <a:pt x="14927" y="2423"/>
                  </a:lnTo>
                  <a:lnTo>
                    <a:pt x="14930" y="2455"/>
                  </a:lnTo>
                  <a:lnTo>
                    <a:pt x="14927" y="2488"/>
                  </a:lnTo>
                  <a:lnTo>
                    <a:pt x="14924" y="2503"/>
                  </a:lnTo>
                  <a:lnTo>
                    <a:pt x="14919" y="2518"/>
                  </a:lnTo>
                  <a:lnTo>
                    <a:pt x="14907" y="2545"/>
                  </a:lnTo>
                  <a:lnTo>
                    <a:pt x="14890" y="2569"/>
                  </a:lnTo>
                  <a:lnTo>
                    <a:pt x="14881" y="2580"/>
                  </a:lnTo>
                  <a:lnTo>
                    <a:pt x="14871" y="2590"/>
                  </a:lnTo>
                  <a:lnTo>
                    <a:pt x="14859" y="2597"/>
                  </a:lnTo>
                  <a:lnTo>
                    <a:pt x="14848" y="2604"/>
                  </a:lnTo>
                  <a:lnTo>
                    <a:pt x="14822" y="2614"/>
                  </a:lnTo>
                  <a:lnTo>
                    <a:pt x="14795" y="2617"/>
                  </a:lnTo>
                  <a:close/>
                  <a:moveTo>
                    <a:pt x="8405" y="2622"/>
                  </a:moveTo>
                  <a:lnTo>
                    <a:pt x="8347" y="2621"/>
                  </a:lnTo>
                  <a:lnTo>
                    <a:pt x="8290" y="2616"/>
                  </a:lnTo>
                  <a:lnTo>
                    <a:pt x="8235" y="2610"/>
                  </a:lnTo>
                  <a:lnTo>
                    <a:pt x="8180" y="2600"/>
                  </a:lnTo>
                  <a:lnTo>
                    <a:pt x="8127" y="2588"/>
                  </a:lnTo>
                  <a:lnTo>
                    <a:pt x="8074" y="2573"/>
                  </a:lnTo>
                  <a:lnTo>
                    <a:pt x="8023" y="2556"/>
                  </a:lnTo>
                  <a:lnTo>
                    <a:pt x="7972" y="2536"/>
                  </a:lnTo>
                  <a:lnTo>
                    <a:pt x="7923" y="2513"/>
                  </a:lnTo>
                  <a:lnTo>
                    <a:pt x="7874" y="2488"/>
                  </a:lnTo>
                  <a:lnTo>
                    <a:pt x="7826" y="2459"/>
                  </a:lnTo>
                  <a:lnTo>
                    <a:pt x="7779" y="2429"/>
                  </a:lnTo>
                  <a:lnTo>
                    <a:pt x="7732" y="2395"/>
                  </a:lnTo>
                  <a:lnTo>
                    <a:pt x="7686" y="2359"/>
                  </a:lnTo>
                  <a:lnTo>
                    <a:pt x="7640" y="2321"/>
                  </a:lnTo>
                  <a:lnTo>
                    <a:pt x="7596" y="2280"/>
                  </a:lnTo>
                  <a:lnTo>
                    <a:pt x="7577" y="2260"/>
                  </a:lnTo>
                  <a:lnTo>
                    <a:pt x="7569" y="2248"/>
                  </a:lnTo>
                  <a:lnTo>
                    <a:pt x="7562" y="2235"/>
                  </a:lnTo>
                  <a:lnTo>
                    <a:pt x="7557" y="2220"/>
                  </a:lnTo>
                  <a:lnTo>
                    <a:pt x="7553" y="2205"/>
                  </a:lnTo>
                  <a:lnTo>
                    <a:pt x="7551" y="2188"/>
                  </a:lnTo>
                  <a:lnTo>
                    <a:pt x="7550" y="2171"/>
                  </a:lnTo>
                  <a:lnTo>
                    <a:pt x="7552" y="2141"/>
                  </a:lnTo>
                  <a:lnTo>
                    <a:pt x="7559" y="2115"/>
                  </a:lnTo>
                  <a:lnTo>
                    <a:pt x="7570" y="2091"/>
                  </a:lnTo>
                  <a:lnTo>
                    <a:pt x="7584" y="2069"/>
                  </a:lnTo>
                  <a:lnTo>
                    <a:pt x="7601" y="2052"/>
                  </a:lnTo>
                  <a:lnTo>
                    <a:pt x="7621" y="2039"/>
                  </a:lnTo>
                  <a:lnTo>
                    <a:pt x="7642" y="2032"/>
                  </a:lnTo>
                  <a:lnTo>
                    <a:pt x="7654" y="2029"/>
                  </a:lnTo>
                  <a:lnTo>
                    <a:pt x="7666" y="2028"/>
                  </a:lnTo>
                  <a:lnTo>
                    <a:pt x="7688" y="2031"/>
                  </a:lnTo>
                  <a:lnTo>
                    <a:pt x="7698" y="2034"/>
                  </a:lnTo>
                  <a:lnTo>
                    <a:pt x="7708" y="2038"/>
                  </a:lnTo>
                  <a:lnTo>
                    <a:pt x="7717" y="2043"/>
                  </a:lnTo>
                  <a:lnTo>
                    <a:pt x="7725" y="2049"/>
                  </a:lnTo>
                  <a:lnTo>
                    <a:pt x="7739" y="2062"/>
                  </a:lnTo>
                  <a:lnTo>
                    <a:pt x="7777" y="2098"/>
                  </a:lnTo>
                  <a:lnTo>
                    <a:pt x="7815" y="2133"/>
                  </a:lnTo>
                  <a:lnTo>
                    <a:pt x="7853" y="2165"/>
                  </a:lnTo>
                  <a:lnTo>
                    <a:pt x="7891" y="2195"/>
                  </a:lnTo>
                  <a:lnTo>
                    <a:pt x="7930" y="2221"/>
                  </a:lnTo>
                  <a:lnTo>
                    <a:pt x="7969" y="2247"/>
                  </a:lnTo>
                  <a:lnTo>
                    <a:pt x="8009" y="2269"/>
                  </a:lnTo>
                  <a:lnTo>
                    <a:pt x="8050" y="2289"/>
                  </a:lnTo>
                  <a:lnTo>
                    <a:pt x="8091" y="2307"/>
                  </a:lnTo>
                  <a:lnTo>
                    <a:pt x="8134" y="2322"/>
                  </a:lnTo>
                  <a:lnTo>
                    <a:pt x="8177" y="2335"/>
                  </a:lnTo>
                  <a:lnTo>
                    <a:pt x="8222" y="2345"/>
                  </a:lnTo>
                  <a:lnTo>
                    <a:pt x="8268" y="2353"/>
                  </a:lnTo>
                  <a:lnTo>
                    <a:pt x="8315" y="2359"/>
                  </a:lnTo>
                  <a:lnTo>
                    <a:pt x="8364" y="2363"/>
                  </a:lnTo>
                  <a:lnTo>
                    <a:pt x="8414" y="2364"/>
                  </a:lnTo>
                  <a:lnTo>
                    <a:pt x="8466" y="2362"/>
                  </a:lnTo>
                  <a:lnTo>
                    <a:pt x="8517" y="2356"/>
                  </a:lnTo>
                  <a:lnTo>
                    <a:pt x="8564" y="2345"/>
                  </a:lnTo>
                  <a:lnTo>
                    <a:pt x="8609" y="2332"/>
                  </a:lnTo>
                  <a:lnTo>
                    <a:pt x="8631" y="2323"/>
                  </a:lnTo>
                  <a:lnTo>
                    <a:pt x="8651" y="2314"/>
                  </a:lnTo>
                  <a:lnTo>
                    <a:pt x="8691" y="2293"/>
                  </a:lnTo>
                  <a:lnTo>
                    <a:pt x="8727" y="2268"/>
                  </a:lnTo>
                  <a:lnTo>
                    <a:pt x="8760" y="2242"/>
                  </a:lnTo>
                  <a:lnTo>
                    <a:pt x="8789" y="2211"/>
                  </a:lnTo>
                  <a:lnTo>
                    <a:pt x="8815" y="2178"/>
                  </a:lnTo>
                  <a:lnTo>
                    <a:pt x="8827" y="2160"/>
                  </a:lnTo>
                  <a:lnTo>
                    <a:pt x="8838" y="2142"/>
                  </a:lnTo>
                  <a:lnTo>
                    <a:pt x="8856" y="2104"/>
                  </a:lnTo>
                  <a:lnTo>
                    <a:pt x="8871" y="2063"/>
                  </a:lnTo>
                  <a:lnTo>
                    <a:pt x="8882" y="2021"/>
                  </a:lnTo>
                  <a:lnTo>
                    <a:pt x="8885" y="1999"/>
                  </a:lnTo>
                  <a:lnTo>
                    <a:pt x="8888" y="1977"/>
                  </a:lnTo>
                  <a:lnTo>
                    <a:pt x="8890" y="1930"/>
                  </a:lnTo>
                  <a:lnTo>
                    <a:pt x="8890" y="1923"/>
                  </a:lnTo>
                  <a:lnTo>
                    <a:pt x="8889" y="1879"/>
                  </a:lnTo>
                  <a:lnTo>
                    <a:pt x="8885" y="1839"/>
                  </a:lnTo>
                  <a:lnTo>
                    <a:pt x="8877" y="1800"/>
                  </a:lnTo>
                  <a:lnTo>
                    <a:pt x="8866" y="1763"/>
                  </a:lnTo>
                  <a:lnTo>
                    <a:pt x="8860" y="1745"/>
                  </a:lnTo>
                  <a:lnTo>
                    <a:pt x="8852" y="1728"/>
                  </a:lnTo>
                  <a:lnTo>
                    <a:pt x="8833" y="1695"/>
                  </a:lnTo>
                  <a:lnTo>
                    <a:pt x="8822" y="1679"/>
                  </a:lnTo>
                  <a:lnTo>
                    <a:pt x="8809" y="1664"/>
                  </a:lnTo>
                  <a:lnTo>
                    <a:pt x="8781" y="1635"/>
                  </a:lnTo>
                  <a:lnTo>
                    <a:pt x="8747" y="1606"/>
                  </a:lnTo>
                  <a:lnTo>
                    <a:pt x="8708" y="1578"/>
                  </a:lnTo>
                  <a:lnTo>
                    <a:pt x="8662" y="1553"/>
                  </a:lnTo>
                  <a:lnTo>
                    <a:pt x="8611" y="1528"/>
                  </a:lnTo>
                  <a:lnTo>
                    <a:pt x="8552" y="1505"/>
                  </a:lnTo>
                  <a:lnTo>
                    <a:pt x="8487" y="1482"/>
                  </a:lnTo>
                  <a:lnTo>
                    <a:pt x="8415" y="1460"/>
                  </a:lnTo>
                  <a:lnTo>
                    <a:pt x="8334" y="1438"/>
                  </a:lnTo>
                  <a:lnTo>
                    <a:pt x="8289" y="1426"/>
                  </a:lnTo>
                  <a:lnTo>
                    <a:pt x="8245" y="1414"/>
                  </a:lnTo>
                  <a:lnTo>
                    <a:pt x="8162" y="1388"/>
                  </a:lnTo>
                  <a:lnTo>
                    <a:pt x="8123" y="1373"/>
                  </a:lnTo>
                  <a:lnTo>
                    <a:pt x="8086" y="1359"/>
                  </a:lnTo>
                  <a:lnTo>
                    <a:pt x="8015" y="1329"/>
                  </a:lnTo>
                  <a:lnTo>
                    <a:pt x="7950" y="1295"/>
                  </a:lnTo>
                  <a:lnTo>
                    <a:pt x="7920" y="1278"/>
                  </a:lnTo>
                  <a:lnTo>
                    <a:pt x="7891" y="1259"/>
                  </a:lnTo>
                  <a:lnTo>
                    <a:pt x="7864" y="1241"/>
                  </a:lnTo>
                  <a:lnTo>
                    <a:pt x="7838" y="1221"/>
                  </a:lnTo>
                  <a:lnTo>
                    <a:pt x="7814" y="1200"/>
                  </a:lnTo>
                  <a:lnTo>
                    <a:pt x="7791" y="1180"/>
                  </a:lnTo>
                  <a:lnTo>
                    <a:pt x="7770" y="1157"/>
                  </a:lnTo>
                  <a:lnTo>
                    <a:pt x="7750" y="1135"/>
                  </a:lnTo>
                  <a:lnTo>
                    <a:pt x="7731" y="1111"/>
                  </a:lnTo>
                  <a:lnTo>
                    <a:pt x="7714" y="1085"/>
                  </a:lnTo>
                  <a:lnTo>
                    <a:pt x="7699" y="1060"/>
                  </a:lnTo>
                  <a:lnTo>
                    <a:pt x="7684" y="1033"/>
                  </a:lnTo>
                  <a:lnTo>
                    <a:pt x="7672" y="1005"/>
                  </a:lnTo>
                  <a:lnTo>
                    <a:pt x="7660" y="976"/>
                  </a:lnTo>
                  <a:lnTo>
                    <a:pt x="7641" y="915"/>
                  </a:lnTo>
                  <a:lnTo>
                    <a:pt x="7634" y="883"/>
                  </a:lnTo>
                  <a:lnTo>
                    <a:pt x="7628" y="849"/>
                  </a:lnTo>
                  <a:lnTo>
                    <a:pt x="7623" y="814"/>
                  </a:lnTo>
                  <a:lnTo>
                    <a:pt x="7620" y="778"/>
                  </a:lnTo>
                  <a:lnTo>
                    <a:pt x="7618" y="741"/>
                  </a:lnTo>
                  <a:lnTo>
                    <a:pt x="7617" y="703"/>
                  </a:lnTo>
                  <a:lnTo>
                    <a:pt x="7617" y="695"/>
                  </a:lnTo>
                  <a:lnTo>
                    <a:pt x="7621" y="621"/>
                  </a:lnTo>
                  <a:lnTo>
                    <a:pt x="7625" y="585"/>
                  </a:lnTo>
                  <a:lnTo>
                    <a:pt x="7631" y="550"/>
                  </a:lnTo>
                  <a:lnTo>
                    <a:pt x="7638" y="516"/>
                  </a:lnTo>
                  <a:lnTo>
                    <a:pt x="7647" y="482"/>
                  </a:lnTo>
                  <a:lnTo>
                    <a:pt x="7658" y="450"/>
                  </a:lnTo>
                  <a:lnTo>
                    <a:pt x="7670" y="417"/>
                  </a:lnTo>
                  <a:lnTo>
                    <a:pt x="7698" y="356"/>
                  </a:lnTo>
                  <a:lnTo>
                    <a:pt x="7732" y="298"/>
                  </a:lnTo>
                  <a:lnTo>
                    <a:pt x="7751" y="272"/>
                  </a:lnTo>
                  <a:lnTo>
                    <a:pt x="7771" y="246"/>
                  </a:lnTo>
                  <a:lnTo>
                    <a:pt x="7816" y="198"/>
                  </a:lnTo>
                  <a:lnTo>
                    <a:pt x="7865" y="153"/>
                  </a:lnTo>
                  <a:lnTo>
                    <a:pt x="7891" y="133"/>
                  </a:lnTo>
                  <a:lnTo>
                    <a:pt x="7918" y="114"/>
                  </a:lnTo>
                  <a:lnTo>
                    <a:pt x="7947" y="97"/>
                  </a:lnTo>
                  <a:lnTo>
                    <a:pt x="7976" y="80"/>
                  </a:lnTo>
                  <a:lnTo>
                    <a:pt x="8007" y="66"/>
                  </a:lnTo>
                  <a:lnTo>
                    <a:pt x="8038" y="52"/>
                  </a:lnTo>
                  <a:lnTo>
                    <a:pt x="8103" y="30"/>
                  </a:lnTo>
                  <a:lnTo>
                    <a:pt x="8172" y="13"/>
                  </a:lnTo>
                  <a:lnTo>
                    <a:pt x="8208" y="7"/>
                  </a:lnTo>
                  <a:lnTo>
                    <a:pt x="8244" y="3"/>
                  </a:lnTo>
                  <a:lnTo>
                    <a:pt x="8281" y="1"/>
                  </a:lnTo>
                  <a:lnTo>
                    <a:pt x="8319" y="0"/>
                  </a:lnTo>
                  <a:lnTo>
                    <a:pt x="8371" y="1"/>
                  </a:lnTo>
                  <a:lnTo>
                    <a:pt x="8421" y="3"/>
                  </a:lnTo>
                  <a:lnTo>
                    <a:pt x="8470" y="8"/>
                  </a:lnTo>
                  <a:lnTo>
                    <a:pt x="8517" y="15"/>
                  </a:lnTo>
                  <a:lnTo>
                    <a:pt x="8562" y="24"/>
                  </a:lnTo>
                  <a:lnTo>
                    <a:pt x="8607" y="34"/>
                  </a:lnTo>
                  <a:lnTo>
                    <a:pt x="8650" y="48"/>
                  </a:lnTo>
                  <a:lnTo>
                    <a:pt x="8692" y="62"/>
                  </a:lnTo>
                  <a:lnTo>
                    <a:pt x="8773" y="98"/>
                  </a:lnTo>
                  <a:lnTo>
                    <a:pt x="8851" y="141"/>
                  </a:lnTo>
                  <a:lnTo>
                    <a:pt x="8889" y="165"/>
                  </a:lnTo>
                  <a:lnTo>
                    <a:pt x="8926" y="192"/>
                  </a:lnTo>
                  <a:lnTo>
                    <a:pt x="8963" y="220"/>
                  </a:lnTo>
                  <a:lnTo>
                    <a:pt x="9000" y="250"/>
                  </a:lnTo>
                  <a:lnTo>
                    <a:pt x="9018" y="271"/>
                  </a:lnTo>
                  <a:lnTo>
                    <a:pt x="9035" y="296"/>
                  </a:lnTo>
                  <a:lnTo>
                    <a:pt x="9042" y="312"/>
                  </a:lnTo>
                  <a:lnTo>
                    <a:pt x="9047" y="328"/>
                  </a:lnTo>
                  <a:lnTo>
                    <a:pt x="9051" y="348"/>
                  </a:lnTo>
                  <a:lnTo>
                    <a:pt x="9052" y="367"/>
                  </a:lnTo>
                  <a:lnTo>
                    <a:pt x="9050" y="396"/>
                  </a:lnTo>
                  <a:lnTo>
                    <a:pt x="9043" y="421"/>
                  </a:lnTo>
                  <a:lnTo>
                    <a:pt x="9032" y="445"/>
                  </a:lnTo>
                  <a:lnTo>
                    <a:pt x="9018" y="465"/>
                  </a:lnTo>
                  <a:lnTo>
                    <a:pt x="9001" y="482"/>
                  </a:lnTo>
                  <a:lnTo>
                    <a:pt x="8981" y="495"/>
                  </a:lnTo>
                  <a:lnTo>
                    <a:pt x="8959" y="502"/>
                  </a:lnTo>
                  <a:lnTo>
                    <a:pt x="8948" y="505"/>
                  </a:lnTo>
                  <a:lnTo>
                    <a:pt x="8936" y="506"/>
                  </a:lnTo>
                  <a:lnTo>
                    <a:pt x="8916" y="505"/>
                  </a:lnTo>
                  <a:lnTo>
                    <a:pt x="8899" y="500"/>
                  </a:lnTo>
                  <a:lnTo>
                    <a:pt x="8882" y="492"/>
                  </a:lnTo>
                  <a:lnTo>
                    <a:pt x="8866" y="480"/>
                  </a:lnTo>
                  <a:lnTo>
                    <a:pt x="8798" y="426"/>
                  </a:lnTo>
                  <a:lnTo>
                    <a:pt x="8731" y="379"/>
                  </a:lnTo>
                  <a:lnTo>
                    <a:pt x="8698" y="360"/>
                  </a:lnTo>
                  <a:lnTo>
                    <a:pt x="8664" y="340"/>
                  </a:lnTo>
                  <a:lnTo>
                    <a:pt x="8630" y="325"/>
                  </a:lnTo>
                  <a:lnTo>
                    <a:pt x="8596" y="310"/>
                  </a:lnTo>
                  <a:lnTo>
                    <a:pt x="8562" y="297"/>
                  </a:lnTo>
                  <a:lnTo>
                    <a:pt x="8528" y="286"/>
                  </a:lnTo>
                  <a:lnTo>
                    <a:pt x="8458" y="271"/>
                  </a:lnTo>
                  <a:lnTo>
                    <a:pt x="8422" y="265"/>
                  </a:lnTo>
                  <a:lnTo>
                    <a:pt x="8386" y="261"/>
                  </a:lnTo>
                  <a:lnTo>
                    <a:pt x="8313" y="258"/>
                  </a:lnTo>
                  <a:lnTo>
                    <a:pt x="8262" y="260"/>
                  </a:lnTo>
                  <a:lnTo>
                    <a:pt x="8214" y="266"/>
                  </a:lnTo>
                  <a:lnTo>
                    <a:pt x="8168" y="276"/>
                  </a:lnTo>
                  <a:lnTo>
                    <a:pt x="8125" y="290"/>
                  </a:lnTo>
                  <a:lnTo>
                    <a:pt x="8084" y="307"/>
                  </a:lnTo>
                  <a:lnTo>
                    <a:pt x="8047" y="327"/>
                  </a:lnTo>
                  <a:lnTo>
                    <a:pt x="8012" y="351"/>
                  </a:lnTo>
                  <a:lnTo>
                    <a:pt x="7981" y="378"/>
                  </a:lnTo>
                  <a:lnTo>
                    <a:pt x="7953" y="406"/>
                  </a:lnTo>
                  <a:lnTo>
                    <a:pt x="7929" y="439"/>
                  </a:lnTo>
                  <a:lnTo>
                    <a:pt x="7907" y="472"/>
                  </a:lnTo>
                  <a:lnTo>
                    <a:pt x="7890" y="508"/>
                  </a:lnTo>
                  <a:lnTo>
                    <a:pt x="7876" y="547"/>
                  </a:lnTo>
                  <a:lnTo>
                    <a:pt x="7866" y="586"/>
                  </a:lnTo>
                  <a:lnTo>
                    <a:pt x="7860" y="627"/>
                  </a:lnTo>
                  <a:lnTo>
                    <a:pt x="7858" y="669"/>
                  </a:lnTo>
                  <a:lnTo>
                    <a:pt x="7858" y="676"/>
                  </a:lnTo>
                  <a:lnTo>
                    <a:pt x="7859" y="721"/>
                  </a:lnTo>
                  <a:lnTo>
                    <a:pt x="7864" y="763"/>
                  </a:lnTo>
                  <a:lnTo>
                    <a:pt x="7867" y="782"/>
                  </a:lnTo>
                  <a:lnTo>
                    <a:pt x="7871" y="801"/>
                  </a:lnTo>
                  <a:lnTo>
                    <a:pt x="7882" y="838"/>
                  </a:lnTo>
                  <a:lnTo>
                    <a:pt x="7898" y="874"/>
                  </a:lnTo>
                  <a:lnTo>
                    <a:pt x="7907" y="891"/>
                  </a:lnTo>
                  <a:lnTo>
                    <a:pt x="7917" y="908"/>
                  </a:lnTo>
                  <a:lnTo>
                    <a:pt x="7942" y="939"/>
                  </a:lnTo>
                  <a:lnTo>
                    <a:pt x="7956" y="955"/>
                  </a:lnTo>
                  <a:lnTo>
                    <a:pt x="7972" y="970"/>
                  </a:lnTo>
                  <a:lnTo>
                    <a:pt x="8007" y="999"/>
                  </a:lnTo>
                  <a:lnTo>
                    <a:pt x="8048" y="1027"/>
                  </a:lnTo>
                  <a:lnTo>
                    <a:pt x="8095" y="1053"/>
                  </a:lnTo>
                  <a:lnTo>
                    <a:pt x="8149" y="1078"/>
                  </a:lnTo>
                  <a:lnTo>
                    <a:pt x="8179" y="1090"/>
                  </a:lnTo>
                  <a:lnTo>
                    <a:pt x="8210" y="1102"/>
                  </a:lnTo>
                  <a:lnTo>
                    <a:pt x="8278" y="1126"/>
                  </a:lnTo>
                  <a:lnTo>
                    <a:pt x="8354" y="1150"/>
                  </a:lnTo>
                  <a:lnTo>
                    <a:pt x="8438" y="1173"/>
                  </a:lnTo>
                  <a:lnTo>
                    <a:pt x="8525" y="1197"/>
                  </a:lnTo>
                  <a:lnTo>
                    <a:pt x="8605" y="1223"/>
                  </a:lnTo>
                  <a:lnTo>
                    <a:pt x="8679" y="1252"/>
                  </a:lnTo>
                  <a:lnTo>
                    <a:pt x="8748" y="1282"/>
                  </a:lnTo>
                  <a:lnTo>
                    <a:pt x="8811" y="1316"/>
                  </a:lnTo>
                  <a:lnTo>
                    <a:pt x="8868" y="1352"/>
                  </a:lnTo>
                  <a:lnTo>
                    <a:pt x="8894" y="1371"/>
                  </a:lnTo>
                  <a:lnTo>
                    <a:pt x="8919" y="1391"/>
                  </a:lnTo>
                  <a:lnTo>
                    <a:pt x="8965" y="1433"/>
                  </a:lnTo>
                  <a:lnTo>
                    <a:pt x="8986" y="1456"/>
                  </a:lnTo>
                  <a:lnTo>
                    <a:pt x="9005" y="1479"/>
                  </a:lnTo>
                  <a:lnTo>
                    <a:pt x="9040" y="1527"/>
                  </a:lnTo>
                  <a:lnTo>
                    <a:pt x="9055" y="1552"/>
                  </a:lnTo>
                  <a:lnTo>
                    <a:pt x="9069" y="1578"/>
                  </a:lnTo>
                  <a:lnTo>
                    <a:pt x="9081" y="1606"/>
                  </a:lnTo>
                  <a:lnTo>
                    <a:pt x="9092" y="1634"/>
                  </a:lnTo>
                  <a:lnTo>
                    <a:pt x="9102" y="1664"/>
                  </a:lnTo>
                  <a:lnTo>
                    <a:pt x="9111" y="1694"/>
                  </a:lnTo>
                  <a:lnTo>
                    <a:pt x="9118" y="1724"/>
                  </a:lnTo>
                  <a:lnTo>
                    <a:pt x="9124" y="1756"/>
                  </a:lnTo>
                  <a:lnTo>
                    <a:pt x="9132" y="1823"/>
                  </a:lnTo>
                  <a:lnTo>
                    <a:pt x="9134" y="1858"/>
                  </a:lnTo>
                  <a:lnTo>
                    <a:pt x="9134" y="1894"/>
                  </a:lnTo>
                  <a:lnTo>
                    <a:pt x="9134" y="1901"/>
                  </a:lnTo>
                  <a:lnTo>
                    <a:pt x="9133" y="1942"/>
                  </a:lnTo>
                  <a:lnTo>
                    <a:pt x="9131" y="1981"/>
                  </a:lnTo>
                  <a:lnTo>
                    <a:pt x="9126" y="2020"/>
                  </a:lnTo>
                  <a:lnTo>
                    <a:pt x="9120" y="2058"/>
                  </a:lnTo>
                  <a:lnTo>
                    <a:pt x="9113" y="2094"/>
                  </a:lnTo>
                  <a:lnTo>
                    <a:pt x="9103" y="2130"/>
                  </a:lnTo>
                  <a:lnTo>
                    <a:pt x="9080" y="2199"/>
                  </a:lnTo>
                  <a:lnTo>
                    <a:pt x="9050" y="2262"/>
                  </a:lnTo>
                  <a:lnTo>
                    <a:pt x="9015" y="2321"/>
                  </a:lnTo>
                  <a:lnTo>
                    <a:pt x="8996" y="2350"/>
                  </a:lnTo>
                  <a:lnTo>
                    <a:pt x="8975" y="2376"/>
                  </a:lnTo>
                  <a:lnTo>
                    <a:pt x="8952" y="2401"/>
                  </a:lnTo>
                  <a:lnTo>
                    <a:pt x="8929" y="2425"/>
                  </a:lnTo>
                  <a:lnTo>
                    <a:pt x="8904" y="2448"/>
                  </a:lnTo>
                  <a:lnTo>
                    <a:pt x="8878" y="2470"/>
                  </a:lnTo>
                  <a:lnTo>
                    <a:pt x="8850" y="2490"/>
                  </a:lnTo>
                  <a:lnTo>
                    <a:pt x="8822" y="2509"/>
                  </a:lnTo>
                  <a:lnTo>
                    <a:pt x="8762" y="2543"/>
                  </a:lnTo>
                  <a:lnTo>
                    <a:pt x="8730" y="2557"/>
                  </a:lnTo>
                  <a:lnTo>
                    <a:pt x="8698" y="2570"/>
                  </a:lnTo>
                  <a:lnTo>
                    <a:pt x="8664" y="2582"/>
                  </a:lnTo>
                  <a:lnTo>
                    <a:pt x="8630" y="2593"/>
                  </a:lnTo>
                  <a:lnTo>
                    <a:pt x="8594" y="2602"/>
                  </a:lnTo>
                  <a:lnTo>
                    <a:pt x="8558" y="2609"/>
                  </a:lnTo>
                  <a:lnTo>
                    <a:pt x="8521" y="2615"/>
                  </a:lnTo>
                  <a:lnTo>
                    <a:pt x="8483" y="2618"/>
                  </a:lnTo>
                  <a:lnTo>
                    <a:pt x="8405" y="2622"/>
                  </a:lnTo>
                  <a:close/>
                  <a:moveTo>
                    <a:pt x="977" y="2615"/>
                  </a:moveTo>
                  <a:lnTo>
                    <a:pt x="952" y="2612"/>
                  </a:lnTo>
                  <a:lnTo>
                    <a:pt x="929" y="2606"/>
                  </a:lnTo>
                  <a:lnTo>
                    <a:pt x="908" y="2596"/>
                  </a:lnTo>
                  <a:lnTo>
                    <a:pt x="898" y="2590"/>
                  </a:lnTo>
                  <a:lnTo>
                    <a:pt x="889" y="2582"/>
                  </a:lnTo>
                  <a:lnTo>
                    <a:pt x="873" y="2564"/>
                  </a:lnTo>
                  <a:lnTo>
                    <a:pt x="859" y="2544"/>
                  </a:lnTo>
                  <a:lnTo>
                    <a:pt x="847" y="2520"/>
                  </a:lnTo>
                  <a:lnTo>
                    <a:pt x="836" y="2495"/>
                  </a:lnTo>
                  <a:lnTo>
                    <a:pt x="630" y="1927"/>
                  </a:lnTo>
                  <a:lnTo>
                    <a:pt x="424" y="1360"/>
                  </a:lnTo>
                  <a:lnTo>
                    <a:pt x="218" y="793"/>
                  </a:lnTo>
                  <a:lnTo>
                    <a:pt x="12" y="225"/>
                  </a:lnTo>
                  <a:lnTo>
                    <a:pt x="6" y="210"/>
                  </a:lnTo>
                  <a:lnTo>
                    <a:pt x="3" y="194"/>
                  </a:lnTo>
                  <a:lnTo>
                    <a:pt x="1" y="177"/>
                  </a:lnTo>
                  <a:lnTo>
                    <a:pt x="0" y="160"/>
                  </a:lnTo>
                  <a:lnTo>
                    <a:pt x="2" y="133"/>
                  </a:lnTo>
                  <a:lnTo>
                    <a:pt x="10" y="106"/>
                  </a:lnTo>
                  <a:lnTo>
                    <a:pt x="21" y="82"/>
                  </a:lnTo>
                  <a:lnTo>
                    <a:pt x="36" y="62"/>
                  </a:lnTo>
                  <a:lnTo>
                    <a:pt x="54" y="44"/>
                  </a:lnTo>
                  <a:lnTo>
                    <a:pt x="75" y="30"/>
                  </a:lnTo>
                  <a:lnTo>
                    <a:pt x="86" y="25"/>
                  </a:lnTo>
                  <a:lnTo>
                    <a:pt x="98" y="21"/>
                  </a:lnTo>
                  <a:lnTo>
                    <a:pt x="122" y="18"/>
                  </a:lnTo>
                  <a:lnTo>
                    <a:pt x="144" y="20"/>
                  </a:lnTo>
                  <a:lnTo>
                    <a:pt x="164" y="26"/>
                  </a:lnTo>
                  <a:lnTo>
                    <a:pt x="183" y="36"/>
                  </a:lnTo>
                  <a:lnTo>
                    <a:pt x="200" y="49"/>
                  </a:lnTo>
                  <a:lnTo>
                    <a:pt x="214" y="66"/>
                  </a:lnTo>
                  <a:lnTo>
                    <a:pt x="227" y="84"/>
                  </a:lnTo>
                  <a:lnTo>
                    <a:pt x="238" y="105"/>
                  </a:lnTo>
                  <a:lnTo>
                    <a:pt x="247" y="127"/>
                  </a:lnTo>
                  <a:lnTo>
                    <a:pt x="431" y="655"/>
                  </a:lnTo>
                  <a:lnTo>
                    <a:pt x="616" y="1182"/>
                  </a:lnTo>
                  <a:lnTo>
                    <a:pt x="801" y="1710"/>
                  </a:lnTo>
                  <a:lnTo>
                    <a:pt x="986" y="2239"/>
                  </a:lnTo>
                  <a:lnTo>
                    <a:pt x="1171" y="1709"/>
                  </a:lnTo>
                  <a:lnTo>
                    <a:pt x="1357" y="1179"/>
                  </a:lnTo>
                  <a:lnTo>
                    <a:pt x="1542" y="649"/>
                  </a:lnTo>
                  <a:lnTo>
                    <a:pt x="1728" y="120"/>
                  </a:lnTo>
                  <a:lnTo>
                    <a:pt x="1737" y="100"/>
                  </a:lnTo>
                  <a:lnTo>
                    <a:pt x="1748" y="82"/>
                  </a:lnTo>
                  <a:lnTo>
                    <a:pt x="1760" y="66"/>
                  </a:lnTo>
                  <a:lnTo>
                    <a:pt x="1775" y="50"/>
                  </a:lnTo>
                  <a:lnTo>
                    <a:pt x="1791" y="37"/>
                  </a:lnTo>
                  <a:lnTo>
                    <a:pt x="1808" y="26"/>
                  </a:lnTo>
                  <a:lnTo>
                    <a:pt x="1827" y="20"/>
                  </a:lnTo>
                  <a:lnTo>
                    <a:pt x="1847" y="18"/>
                  </a:lnTo>
                  <a:lnTo>
                    <a:pt x="1871" y="21"/>
                  </a:lnTo>
                  <a:lnTo>
                    <a:pt x="1894" y="30"/>
                  </a:lnTo>
                  <a:lnTo>
                    <a:pt x="1914" y="43"/>
                  </a:lnTo>
                  <a:lnTo>
                    <a:pt x="1931" y="60"/>
                  </a:lnTo>
                  <a:lnTo>
                    <a:pt x="1946" y="80"/>
                  </a:lnTo>
                  <a:lnTo>
                    <a:pt x="1957" y="104"/>
                  </a:lnTo>
                  <a:lnTo>
                    <a:pt x="1963" y="129"/>
                  </a:lnTo>
                  <a:lnTo>
                    <a:pt x="1965" y="142"/>
                  </a:lnTo>
                  <a:lnTo>
                    <a:pt x="1966" y="156"/>
                  </a:lnTo>
                  <a:lnTo>
                    <a:pt x="1964" y="187"/>
                  </a:lnTo>
                  <a:lnTo>
                    <a:pt x="1957" y="214"/>
                  </a:lnTo>
                  <a:lnTo>
                    <a:pt x="1750" y="784"/>
                  </a:lnTo>
                  <a:lnTo>
                    <a:pt x="1543" y="1354"/>
                  </a:lnTo>
                  <a:lnTo>
                    <a:pt x="1336" y="1924"/>
                  </a:lnTo>
                  <a:lnTo>
                    <a:pt x="1130" y="2495"/>
                  </a:lnTo>
                  <a:lnTo>
                    <a:pt x="1118" y="2520"/>
                  </a:lnTo>
                  <a:lnTo>
                    <a:pt x="1106" y="2544"/>
                  </a:lnTo>
                  <a:lnTo>
                    <a:pt x="1091" y="2564"/>
                  </a:lnTo>
                  <a:lnTo>
                    <a:pt x="1075" y="2582"/>
                  </a:lnTo>
                  <a:lnTo>
                    <a:pt x="1057" y="2596"/>
                  </a:lnTo>
                  <a:lnTo>
                    <a:pt x="1037" y="2606"/>
                  </a:lnTo>
                  <a:lnTo>
                    <a:pt x="1014" y="2612"/>
                  </a:lnTo>
                  <a:lnTo>
                    <a:pt x="989" y="2615"/>
                  </a:lnTo>
                  <a:lnTo>
                    <a:pt x="977" y="2615"/>
                  </a:lnTo>
                  <a:close/>
                  <a:moveTo>
                    <a:pt x="4702" y="18"/>
                  </a:moveTo>
                  <a:lnTo>
                    <a:pt x="4714" y="18"/>
                  </a:lnTo>
                  <a:lnTo>
                    <a:pt x="4739" y="20"/>
                  </a:lnTo>
                  <a:lnTo>
                    <a:pt x="4762" y="26"/>
                  </a:lnTo>
                  <a:lnTo>
                    <a:pt x="4772" y="31"/>
                  </a:lnTo>
                  <a:lnTo>
                    <a:pt x="4782" y="37"/>
                  </a:lnTo>
                  <a:lnTo>
                    <a:pt x="4800" y="50"/>
                  </a:lnTo>
                  <a:lnTo>
                    <a:pt x="4817" y="68"/>
                  </a:lnTo>
                  <a:lnTo>
                    <a:pt x="4831" y="88"/>
                  </a:lnTo>
                  <a:lnTo>
                    <a:pt x="4844" y="112"/>
                  </a:lnTo>
                  <a:lnTo>
                    <a:pt x="4855" y="138"/>
                  </a:lnTo>
                  <a:lnTo>
                    <a:pt x="5061" y="707"/>
                  </a:lnTo>
                  <a:lnTo>
                    <a:pt x="5268" y="1277"/>
                  </a:lnTo>
                  <a:lnTo>
                    <a:pt x="5475" y="1847"/>
                  </a:lnTo>
                  <a:lnTo>
                    <a:pt x="5682" y="2418"/>
                  </a:lnTo>
                  <a:lnTo>
                    <a:pt x="5689" y="2446"/>
                  </a:lnTo>
                  <a:lnTo>
                    <a:pt x="5690" y="2460"/>
                  </a:lnTo>
                  <a:lnTo>
                    <a:pt x="5691" y="2476"/>
                  </a:lnTo>
                  <a:lnTo>
                    <a:pt x="5689" y="2503"/>
                  </a:lnTo>
                  <a:lnTo>
                    <a:pt x="5682" y="2528"/>
                  </a:lnTo>
                  <a:lnTo>
                    <a:pt x="5671" y="2552"/>
                  </a:lnTo>
                  <a:lnTo>
                    <a:pt x="5657" y="2573"/>
                  </a:lnTo>
                  <a:lnTo>
                    <a:pt x="5648" y="2582"/>
                  </a:lnTo>
                  <a:lnTo>
                    <a:pt x="5639" y="2590"/>
                  </a:lnTo>
                  <a:lnTo>
                    <a:pt x="5619" y="2603"/>
                  </a:lnTo>
                  <a:lnTo>
                    <a:pt x="5596" y="2611"/>
                  </a:lnTo>
                  <a:lnTo>
                    <a:pt x="5584" y="2614"/>
                  </a:lnTo>
                  <a:lnTo>
                    <a:pt x="5572" y="2615"/>
                  </a:lnTo>
                  <a:lnTo>
                    <a:pt x="5552" y="2612"/>
                  </a:lnTo>
                  <a:lnTo>
                    <a:pt x="5533" y="2606"/>
                  </a:lnTo>
                  <a:lnTo>
                    <a:pt x="5516" y="2596"/>
                  </a:lnTo>
                  <a:lnTo>
                    <a:pt x="5500" y="2582"/>
                  </a:lnTo>
                  <a:lnTo>
                    <a:pt x="5485" y="2567"/>
                  </a:lnTo>
                  <a:lnTo>
                    <a:pt x="5473" y="2550"/>
                  </a:lnTo>
                  <a:lnTo>
                    <a:pt x="5462" y="2532"/>
                  </a:lnTo>
                  <a:lnTo>
                    <a:pt x="5453" y="2513"/>
                  </a:lnTo>
                  <a:lnTo>
                    <a:pt x="5267" y="1983"/>
                  </a:lnTo>
                  <a:lnTo>
                    <a:pt x="5082" y="1452"/>
                  </a:lnTo>
                  <a:lnTo>
                    <a:pt x="4896" y="922"/>
                  </a:lnTo>
                  <a:lnTo>
                    <a:pt x="4711" y="393"/>
                  </a:lnTo>
                  <a:lnTo>
                    <a:pt x="4526" y="921"/>
                  </a:lnTo>
                  <a:lnTo>
                    <a:pt x="4341" y="1449"/>
                  </a:lnTo>
                  <a:lnTo>
                    <a:pt x="4156" y="1977"/>
                  </a:lnTo>
                  <a:lnTo>
                    <a:pt x="3972" y="2506"/>
                  </a:lnTo>
                  <a:lnTo>
                    <a:pt x="3963" y="2528"/>
                  </a:lnTo>
                  <a:lnTo>
                    <a:pt x="3952" y="2549"/>
                  </a:lnTo>
                  <a:lnTo>
                    <a:pt x="3946" y="2558"/>
                  </a:lnTo>
                  <a:lnTo>
                    <a:pt x="3939" y="2567"/>
                  </a:lnTo>
                  <a:lnTo>
                    <a:pt x="3925" y="2584"/>
                  </a:lnTo>
                  <a:lnTo>
                    <a:pt x="3908" y="2597"/>
                  </a:lnTo>
                  <a:lnTo>
                    <a:pt x="3890" y="2606"/>
                  </a:lnTo>
                  <a:lnTo>
                    <a:pt x="3869" y="2612"/>
                  </a:lnTo>
                  <a:lnTo>
                    <a:pt x="3847" y="2615"/>
                  </a:lnTo>
                  <a:lnTo>
                    <a:pt x="3823" y="2611"/>
                  </a:lnTo>
                  <a:lnTo>
                    <a:pt x="3800" y="2603"/>
                  </a:lnTo>
                  <a:lnTo>
                    <a:pt x="3779" y="2588"/>
                  </a:lnTo>
                  <a:lnTo>
                    <a:pt x="3770" y="2580"/>
                  </a:lnTo>
                  <a:lnTo>
                    <a:pt x="3761" y="2570"/>
                  </a:lnTo>
                  <a:lnTo>
                    <a:pt x="3753" y="2561"/>
                  </a:lnTo>
                  <a:lnTo>
                    <a:pt x="3746" y="2550"/>
                  </a:lnTo>
                  <a:lnTo>
                    <a:pt x="3735" y="2526"/>
                  </a:lnTo>
                  <a:lnTo>
                    <a:pt x="3731" y="2513"/>
                  </a:lnTo>
                  <a:lnTo>
                    <a:pt x="3728" y="2500"/>
                  </a:lnTo>
                  <a:lnTo>
                    <a:pt x="3726" y="2486"/>
                  </a:lnTo>
                  <a:lnTo>
                    <a:pt x="3725" y="2473"/>
                  </a:lnTo>
                  <a:lnTo>
                    <a:pt x="3726" y="2455"/>
                  </a:lnTo>
                  <a:lnTo>
                    <a:pt x="3728" y="2438"/>
                  </a:lnTo>
                  <a:lnTo>
                    <a:pt x="3737" y="2407"/>
                  </a:lnTo>
                  <a:lnTo>
                    <a:pt x="3943" y="1840"/>
                  </a:lnTo>
                  <a:lnTo>
                    <a:pt x="4149" y="1272"/>
                  </a:lnTo>
                  <a:lnTo>
                    <a:pt x="4355" y="705"/>
                  </a:lnTo>
                  <a:lnTo>
                    <a:pt x="4561" y="138"/>
                  </a:lnTo>
                  <a:lnTo>
                    <a:pt x="4572" y="112"/>
                  </a:lnTo>
                  <a:lnTo>
                    <a:pt x="4584" y="88"/>
                  </a:lnTo>
                  <a:lnTo>
                    <a:pt x="4598" y="68"/>
                  </a:lnTo>
                  <a:lnTo>
                    <a:pt x="4615" y="50"/>
                  </a:lnTo>
                  <a:lnTo>
                    <a:pt x="4633" y="37"/>
                  </a:lnTo>
                  <a:lnTo>
                    <a:pt x="4654" y="26"/>
                  </a:lnTo>
                  <a:lnTo>
                    <a:pt x="4677" y="20"/>
                  </a:lnTo>
                  <a:lnTo>
                    <a:pt x="4702" y="1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801"/>
            </a:p>
          </p:txBody>
        </p:sp>
      </p:grpSp>
    </p:spTree>
    <p:extLst>
      <p:ext uri="{BB962C8B-B14F-4D97-AF65-F5344CB8AC3E}">
        <p14:creationId xmlns:p14="http://schemas.microsoft.com/office/powerpoint/2010/main" val="110124683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56" r:id="rId27"/>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ftr="0" dt="0"/>
  <p:txStyles>
    <p:titleStyle>
      <a:lvl1pPr algn="l" defTabSz="914433" rtl="0" eaLnBrk="1" latinLnBrk="0" hangingPunct="1">
        <a:lnSpc>
          <a:spcPct val="100000"/>
        </a:lnSpc>
        <a:spcBef>
          <a:spcPct val="0"/>
        </a:spcBef>
        <a:buNone/>
        <a:defRPr sz="2800" kern="1200">
          <a:solidFill>
            <a:schemeClr val="accent1"/>
          </a:solidFill>
          <a:latin typeface="+mj-lt"/>
          <a:ea typeface="+mj-ea"/>
          <a:cs typeface="+mj-cs"/>
        </a:defRPr>
      </a:lvl1pPr>
    </p:titleStyle>
    <p:bodyStyle>
      <a:lvl1pPr marL="266711" indent="-266711" algn="l" defTabSz="914433" rtl="0" eaLnBrk="1" latinLnBrk="0" hangingPunct="1">
        <a:lnSpc>
          <a:spcPct val="100000"/>
        </a:lnSpc>
        <a:spcBef>
          <a:spcPts val="800"/>
        </a:spcBef>
        <a:buFont typeface="Arial" panose="020B0604020202020204" pitchFamily="34" charset="0"/>
        <a:buChar char="•"/>
        <a:defRPr sz="1801" kern="1200">
          <a:solidFill>
            <a:schemeClr val="tx1"/>
          </a:solidFill>
          <a:latin typeface="+mn-lt"/>
          <a:ea typeface="+mn-ea"/>
          <a:cs typeface="+mn-cs"/>
        </a:defRPr>
      </a:lvl1pPr>
      <a:lvl2pPr marL="539770" indent="-273061" algn="l" defTabSz="914433" rtl="0" eaLnBrk="1" latinLnBrk="0" hangingPunct="1">
        <a:lnSpc>
          <a:spcPct val="100000"/>
        </a:lnSpc>
        <a:spcBef>
          <a:spcPts val="800"/>
        </a:spcBef>
        <a:buFont typeface="Arial" panose="020B0604020202020204" pitchFamily="34" charset="0"/>
        <a:buChar char="•"/>
        <a:defRPr sz="1801" kern="1200">
          <a:solidFill>
            <a:schemeClr val="tx1"/>
          </a:solidFill>
          <a:latin typeface="+mn-lt"/>
          <a:ea typeface="+mn-ea"/>
          <a:cs typeface="+mn-cs"/>
        </a:defRPr>
      </a:lvl2pPr>
      <a:lvl3pPr marL="806481" indent="-266711" algn="l" defTabSz="914433"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1071603" indent="-265123" algn="l" defTabSz="914433" rtl="0" eaLnBrk="1" latinLnBrk="0" hangingPunct="1">
        <a:lnSpc>
          <a:spcPct val="100000"/>
        </a:lnSpc>
        <a:spcBef>
          <a:spcPts val="800"/>
        </a:spcBef>
        <a:buFont typeface="Arial" panose="020B0604020202020204" pitchFamily="34" charset="0"/>
        <a:buChar char="•"/>
        <a:defRPr sz="1401" kern="1200">
          <a:solidFill>
            <a:schemeClr val="tx1"/>
          </a:solidFill>
          <a:latin typeface="+mn-lt"/>
          <a:ea typeface="+mn-ea"/>
          <a:cs typeface="+mn-cs"/>
        </a:defRPr>
      </a:lvl4pPr>
      <a:lvl5pPr marL="1346251" indent="-274649" algn="l" defTabSz="914433"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1612961" indent="-266711" algn="l" defTabSz="914433"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6pPr>
      <a:lvl7pPr marL="1878082" indent="-265123" algn="l" defTabSz="914433"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7pPr>
      <a:lvl8pPr marL="2152731" indent="-274649" algn="l" defTabSz="914433"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8pPr>
      <a:lvl9pPr marL="2419440" indent="-266711" algn="l" defTabSz="914433"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33" rtl="0" eaLnBrk="1" latinLnBrk="0" hangingPunct="1">
        <a:defRPr sz="1801" kern="1200">
          <a:solidFill>
            <a:schemeClr val="tx1"/>
          </a:solidFill>
          <a:latin typeface="+mn-lt"/>
          <a:ea typeface="+mn-ea"/>
          <a:cs typeface="+mn-cs"/>
        </a:defRPr>
      </a:lvl1pPr>
      <a:lvl2pPr marL="457216" algn="l" defTabSz="914433" rtl="0" eaLnBrk="1" latinLnBrk="0" hangingPunct="1">
        <a:defRPr sz="1801" kern="1200">
          <a:solidFill>
            <a:schemeClr val="tx1"/>
          </a:solidFill>
          <a:latin typeface="+mn-lt"/>
          <a:ea typeface="+mn-ea"/>
          <a:cs typeface="+mn-cs"/>
        </a:defRPr>
      </a:lvl2pPr>
      <a:lvl3pPr marL="914433" algn="l" defTabSz="914433" rtl="0" eaLnBrk="1" latinLnBrk="0" hangingPunct="1">
        <a:defRPr sz="1801" kern="1200">
          <a:solidFill>
            <a:schemeClr val="tx1"/>
          </a:solidFill>
          <a:latin typeface="+mn-lt"/>
          <a:ea typeface="+mn-ea"/>
          <a:cs typeface="+mn-cs"/>
        </a:defRPr>
      </a:lvl3pPr>
      <a:lvl4pPr marL="1371653" algn="l" defTabSz="914433" rtl="0" eaLnBrk="1" latinLnBrk="0" hangingPunct="1">
        <a:defRPr sz="1801" kern="1200">
          <a:solidFill>
            <a:schemeClr val="tx1"/>
          </a:solidFill>
          <a:latin typeface="+mn-lt"/>
          <a:ea typeface="+mn-ea"/>
          <a:cs typeface="+mn-cs"/>
        </a:defRPr>
      </a:lvl4pPr>
      <a:lvl5pPr marL="1828869" algn="l" defTabSz="914433" rtl="0" eaLnBrk="1" latinLnBrk="0" hangingPunct="1">
        <a:defRPr sz="1801" kern="1200">
          <a:solidFill>
            <a:schemeClr val="tx1"/>
          </a:solidFill>
          <a:latin typeface="+mn-lt"/>
          <a:ea typeface="+mn-ea"/>
          <a:cs typeface="+mn-cs"/>
        </a:defRPr>
      </a:lvl5pPr>
      <a:lvl6pPr marL="2286085" algn="l" defTabSz="914433" rtl="0" eaLnBrk="1" latinLnBrk="0" hangingPunct="1">
        <a:defRPr sz="1801" kern="1200">
          <a:solidFill>
            <a:schemeClr val="tx1"/>
          </a:solidFill>
          <a:latin typeface="+mn-lt"/>
          <a:ea typeface="+mn-ea"/>
          <a:cs typeface="+mn-cs"/>
        </a:defRPr>
      </a:lvl6pPr>
      <a:lvl7pPr marL="2743302" algn="l" defTabSz="914433" rtl="0" eaLnBrk="1" latinLnBrk="0" hangingPunct="1">
        <a:defRPr sz="1801" kern="1200">
          <a:solidFill>
            <a:schemeClr val="tx1"/>
          </a:solidFill>
          <a:latin typeface="+mn-lt"/>
          <a:ea typeface="+mn-ea"/>
          <a:cs typeface="+mn-cs"/>
        </a:defRPr>
      </a:lvl7pPr>
      <a:lvl8pPr marL="3200522" algn="l" defTabSz="914433" rtl="0" eaLnBrk="1" latinLnBrk="0" hangingPunct="1">
        <a:defRPr sz="1801" kern="1200">
          <a:solidFill>
            <a:schemeClr val="tx1"/>
          </a:solidFill>
          <a:latin typeface="+mn-lt"/>
          <a:ea typeface="+mn-ea"/>
          <a:cs typeface="+mn-cs"/>
        </a:defRPr>
      </a:lvl8pPr>
      <a:lvl9pPr marL="3657738" algn="l" defTabSz="914433"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9" y="333375"/>
            <a:ext cx="10800851" cy="863315"/>
          </a:xfrm>
          <a:prstGeom prst="rect">
            <a:avLst/>
          </a:prstGeom>
        </p:spPr>
        <p:txBody>
          <a:bodyPr vert="horz" lIns="0" tIns="0" rIns="0" bIns="0" rtlCol="0" anchor="t" anchorCtr="0">
            <a:noAutofit/>
          </a:bodyPr>
          <a:lstStyle/>
          <a:p>
            <a:r>
              <a:rPr lang="fi-FI"/>
              <a:t>Muokkaa perustyyl. napsautt.</a:t>
            </a:r>
            <a:endParaRPr lang="en-US"/>
          </a:p>
        </p:txBody>
      </p:sp>
      <p:sp>
        <p:nvSpPr>
          <p:cNvPr id="3" name="Text Placeholder 2"/>
          <p:cNvSpPr>
            <a:spLocks noGrp="1"/>
          </p:cNvSpPr>
          <p:nvPr>
            <p:ph type="body" idx="1"/>
          </p:nvPr>
        </p:nvSpPr>
        <p:spPr>
          <a:xfrm>
            <a:off x="623889" y="1340769"/>
            <a:ext cx="11233149" cy="4609182"/>
          </a:xfrm>
          <a:prstGeom prst="rect">
            <a:avLst/>
          </a:prstGeom>
        </p:spPr>
        <p:txBody>
          <a:bodyPr vert="horz" lIns="0" tIns="0" rIns="0" bIns="0" rtlCol="0" anchor="t" anchorCtr="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623888" y="6381328"/>
            <a:ext cx="1368425" cy="143297"/>
          </a:xfrm>
          <a:prstGeom prst="rect">
            <a:avLst/>
          </a:prstGeom>
        </p:spPr>
        <p:txBody>
          <a:bodyPr vert="horz" lIns="0" tIns="0" rIns="0" bIns="0" rtlCol="0" anchor="ctr" anchorCtr="0">
            <a:noAutofit/>
          </a:bodyPr>
          <a:lstStyle>
            <a:lvl1pPr algn="l">
              <a:defRPr sz="1000">
                <a:solidFill>
                  <a:schemeClr val="accent1"/>
                </a:solidFill>
              </a:defRPr>
            </a:lvl1pPr>
          </a:lstStyle>
          <a:p>
            <a:fld id="{17490F9F-647A-4115-B22B-2F12B9EA9C92}" type="datetime1">
              <a:rPr lang="fi-FI" smtClean="0"/>
              <a:t>1.9.2022</a:t>
            </a:fld>
            <a:endParaRPr lang="en-US"/>
          </a:p>
        </p:txBody>
      </p:sp>
      <p:sp>
        <p:nvSpPr>
          <p:cNvPr id="5" name="Footer Placeholder 4"/>
          <p:cNvSpPr>
            <a:spLocks noGrp="1"/>
          </p:cNvSpPr>
          <p:nvPr>
            <p:ph type="ftr" sz="quarter" idx="3"/>
          </p:nvPr>
        </p:nvSpPr>
        <p:spPr>
          <a:xfrm>
            <a:off x="1992313" y="6381328"/>
            <a:ext cx="7127875" cy="143297"/>
          </a:xfrm>
          <a:prstGeom prst="rect">
            <a:avLst/>
          </a:prstGeom>
        </p:spPr>
        <p:txBody>
          <a:bodyPr vert="horz" lIns="0" tIns="0" rIns="0" bIns="0" rtlCol="0" anchor="ctr" anchorCtr="0">
            <a:noAutofit/>
          </a:bodyPr>
          <a:lstStyle>
            <a:lvl1pPr algn="l">
              <a:defRPr sz="1000">
                <a:solidFill>
                  <a:schemeClr val="accent1"/>
                </a:solidFill>
              </a:defRPr>
            </a:lvl1pPr>
          </a:lstStyle>
          <a:p>
            <a:r>
              <a:rPr lang="en-US"/>
              <a:t>Tapio Lehto</a:t>
            </a:r>
          </a:p>
        </p:txBody>
      </p:sp>
      <p:sp>
        <p:nvSpPr>
          <p:cNvPr id="6" name="Slide Number Placeholder 5"/>
          <p:cNvSpPr>
            <a:spLocks noGrp="1"/>
          </p:cNvSpPr>
          <p:nvPr>
            <p:ph type="sldNum" sz="quarter" idx="4"/>
          </p:nvPr>
        </p:nvSpPr>
        <p:spPr>
          <a:xfrm>
            <a:off x="11424592" y="333375"/>
            <a:ext cx="432446" cy="365125"/>
          </a:xfrm>
          <a:prstGeom prst="rect">
            <a:avLst/>
          </a:prstGeom>
        </p:spPr>
        <p:txBody>
          <a:bodyPr vert="horz" lIns="0" tIns="0" rIns="0" bIns="0" rtlCol="0" anchor="t" anchorCtr="0">
            <a:noAutofit/>
          </a:bodyPr>
          <a:lstStyle>
            <a:lvl1pPr algn="r">
              <a:defRPr sz="1200">
                <a:solidFill>
                  <a:schemeClr val="accent1"/>
                </a:solidFill>
              </a:defRPr>
            </a:lvl1pPr>
          </a:lstStyle>
          <a:p>
            <a:fld id="{3830005B-7B2D-47A2-ABC5-72B477741C24}" type="slidenum">
              <a:rPr lang="en-US" smtClean="0"/>
              <a:pPr/>
              <a:t>‹#›</a:t>
            </a:fld>
            <a:endParaRPr lang="en-US"/>
          </a:p>
        </p:txBody>
      </p:sp>
      <p:sp>
        <p:nvSpPr>
          <p:cNvPr id="8" name="(c)" hidden="1"/>
          <p:cNvSpPr txBox="1"/>
          <p:nvPr userDrawn="1"/>
        </p:nvSpPr>
        <p:spPr>
          <a:xfrm>
            <a:off x="12002548" y="6891795"/>
            <a:ext cx="182742"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vaasa</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7">
            <a:extLst>
              <a:ext uri="{FF2B5EF4-FFF2-40B4-BE49-F238E27FC236}">
                <a16:creationId xmlns:a16="http://schemas.microsoft.com/office/drawing/2014/main" id="{DDAD21F2-51CA-7E4B-A048-FD6B86683853}"/>
              </a:ext>
            </a:extLst>
          </p:cNvPr>
          <p:cNvSpPr>
            <a:spLocks noChangeAspect="1" noEditPoints="1"/>
          </p:cNvSpPr>
          <p:nvPr userDrawn="1"/>
        </p:nvSpPr>
        <p:spPr bwMode="auto">
          <a:xfrm>
            <a:off x="9480640" y="6246543"/>
            <a:ext cx="2376000" cy="280742"/>
          </a:xfrm>
          <a:custGeom>
            <a:avLst/>
            <a:gdLst>
              <a:gd name="T0" fmla="*/ 22454 w 36281"/>
              <a:gd name="T1" fmla="*/ 4021 h 4286"/>
              <a:gd name="T2" fmla="*/ 21918 w 36281"/>
              <a:gd name="T3" fmla="*/ 3604 h 4286"/>
              <a:gd name="T4" fmla="*/ 22094 w 36281"/>
              <a:gd name="T5" fmla="*/ 3322 h 4286"/>
              <a:gd name="T6" fmla="*/ 22658 w 36281"/>
              <a:gd name="T7" fmla="*/ 3632 h 4286"/>
              <a:gd name="T8" fmla="*/ 23606 w 36281"/>
              <a:gd name="T9" fmla="*/ 3865 h 4286"/>
              <a:gd name="T10" fmla="*/ 24342 w 36281"/>
              <a:gd name="T11" fmla="*/ 3614 h 4286"/>
              <a:gd name="T12" fmla="*/ 24540 w 36281"/>
              <a:gd name="T13" fmla="*/ 3155 h 4286"/>
              <a:gd name="T14" fmla="*/ 24326 w 36281"/>
              <a:gd name="T15" fmla="*/ 2672 h 4286"/>
              <a:gd name="T16" fmla="*/ 22962 w 36281"/>
              <a:gd name="T17" fmla="*/ 2222 h 4286"/>
              <a:gd name="T18" fmla="*/ 22235 w 36281"/>
              <a:gd name="T19" fmla="*/ 1775 h 4286"/>
              <a:gd name="T20" fmla="*/ 22044 w 36281"/>
              <a:gd name="T21" fmla="*/ 1148 h 4286"/>
              <a:gd name="T22" fmla="*/ 22235 w 36281"/>
              <a:gd name="T23" fmla="*/ 535 h 4286"/>
              <a:gd name="T24" fmla="*/ 22808 w 36281"/>
              <a:gd name="T25" fmla="*/ 107 h 4286"/>
              <a:gd name="T26" fmla="*/ 23715 w 36281"/>
              <a:gd name="T27" fmla="*/ 14 h 4286"/>
              <a:gd name="T28" fmla="*/ 24684 w 36281"/>
              <a:gd name="T29" fmla="*/ 361 h 4286"/>
              <a:gd name="T30" fmla="*/ 24848 w 36281"/>
              <a:gd name="T31" fmla="*/ 668 h 4286"/>
              <a:gd name="T32" fmla="*/ 24557 w 36281"/>
              <a:gd name="T33" fmla="*/ 818 h 4286"/>
              <a:gd name="T34" fmla="*/ 23693 w 36281"/>
              <a:gd name="T35" fmla="*/ 443 h 4286"/>
              <a:gd name="T36" fmla="*/ 22820 w 36281"/>
              <a:gd name="T37" fmla="*/ 575 h 4286"/>
              <a:gd name="T38" fmla="*/ 22517 w 36281"/>
              <a:gd name="T39" fmla="*/ 1096 h 4286"/>
              <a:gd name="T40" fmla="*/ 22739 w 36281"/>
              <a:gd name="T41" fmla="*/ 1586 h 4286"/>
              <a:gd name="T42" fmla="*/ 23981 w 36281"/>
              <a:gd name="T43" fmla="*/ 2000 h 4286"/>
              <a:gd name="T44" fmla="*/ 24801 w 36281"/>
              <a:gd name="T45" fmla="*/ 2456 h 4286"/>
              <a:gd name="T46" fmla="*/ 25014 w 36281"/>
              <a:gd name="T47" fmla="*/ 2980 h 4286"/>
              <a:gd name="T48" fmla="*/ 24885 w 36281"/>
              <a:gd name="T49" fmla="*/ 3647 h 4286"/>
              <a:gd name="T50" fmla="*/ 24348 w 36281"/>
              <a:gd name="T51" fmla="*/ 4130 h 4286"/>
              <a:gd name="T52" fmla="*/ 1916 w 36281"/>
              <a:gd name="T53" fmla="*/ 4274 h 4286"/>
              <a:gd name="T54" fmla="*/ 3026 w 36281"/>
              <a:gd name="T55" fmla="*/ 2215 h 4286"/>
              <a:gd name="T56" fmla="*/ 3753 w 36281"/>
              <a:gd name="T57" fmla="*/ 70 h 4286"/>
              <a:gd name="T58" fmla="*/ 3405 w 36281"/>
              <a:gd name="T59" fmla="*/ 166 h 4286"/>
              <a:gd name="T60" fmla="*/ 446 w 36281"/>
              <a:gd name="T61" fmla="*/ 139 h 4286"/>
              <a:gd name="T62" fmla="*/ 107 w 36281"/>
              <a:gd name="T63" fmla="*/ 73 h 4286"/>
              <a:gd name="T64" fmla="*/ 831 w 36281"/>
              <a:gd name="T65" fmla="*/ 2224 h 4286"/>
              <a:gd name="T66" fmla="*/ 9218 w 36281"/>
              <a:gd name="T67" fmla="*/ 31 h 4286"/>
              <a:gd name="T68" fmla="*/ 8133 w 36281"/>
              <a:gd name="T69" fmla="*/ 2081 h 4286"/>
              <a:gd name="T70" fmla="*/ 7343 w 36281"/>
              <a:gd name="T71" fmla="*/ 4168 h 4286"/>
              <a:gd name="T72" fmla="*/ 7694 w 36281"/>
              <a:gd name="T73" fmla="*/ 4223 h 4286"/>
              <a:gd name="T74" fmla="*/ 10325 w 36281"/>
              <a:gd name="T75" fmla="*/ 3241 h 4286"/>
              <a:gd name="T76" fmla="*/ 10994 w 36281"/>
              <a:gd name="T77" fmla="*/ 4264 h 4286"/>
              <a:gd name="T78" fmla="*/ 11139 w 36281"/>
              <a:gd name="T79" fmla="*/ 3953 h 4286"/>
              <a:gd name="T80" fmla="*/ 9290 w 36281"/>
              <a:gd name="T81" fmla="*/ 34 h 4286"/>
              <a:gd name="T82" fmla="*/ 16287 w 36281"/>
              <a:gd name="T83" fmla="*/ 146 h 4286"/>
              <a:gd name="T84" fmla="*/ 14609 w 36281"/>
              <a:gd name="T85" fmla="*/ 4087 h 4286"/>
              <a:gd name="T86" fmla="*/ 14843 w 36281"/>
              <a:gd name="T87" fmla="*/ 4274 h 4286"/>
              <a:gd name="T88" fmla="*/ 16173 w 36281"/>
              <a:gd name="T89" fmla="*/ 1505 h 4286"/>
              <a:gd name="T90" fmla="*/ 18186 w 36281"/>
              <a:gd name="T91" fmla="*/ 4271 h 4286"/>
              <a:gd name="T92" fmla="*/ 18453 w 36281"/>
              <a:gd name="T93" fmla="*/ 4093 h 4286"/>
              <a:gd name="T94" fmla="*/ 16712 w 36281"/>
              <a:gd name="T95" fmla="*/ 83 h 4286"/>
              <a:gd name="T96" fmla="*/ 30213 w 36281"/>
              <a:gd name="T97" fmla="*/ 71 h 4286"/>
              <a:gd name="T98" fmla="*/ 28458 w 36281"/>
              <a:gd name="T99" fmla="*/ 3986 h 4286"/>
              <a:gd name="T100" fmla="*/ 28559 w 36281"/>
              <a:gd name="T101" fmla="*/ 4232 h 4286"/>
              <a:gd name="T102" fmla="*/ 28919 w 36281"/>
              <a:gd name="T103" fmla="*/ 4133 h 4286"/>
              <a:gd name="T104" fmla="*/ 31904 w 36281"/>
              <a:gd name="T105" fmla="*/ 4198 h 4286"/>
              <a:gd name="T106" fmla="*/ 32268 w 36281"/>
              <a:gd name="T107" fmla="*/ 4172 h 4286"/>
              <a:gd name="T108" fmla="*/ 30666 w 36281"/>
              <a:gd name="T109" fmla="*/ 227 h 4286"/>
              <a:gd name="T110" fmla="*/ 36018 w 36281"/>
              <a:gd name="T111" fmla="*/ 4277 h 4286"/>
              <a:gd name="T112" fmla="*/ 36269 w 36281"/>
              <a:gd name="T113" fmla="*/ 4093 h 4286"/>
              <a:gd name="T114" fmla="*/ 36185 w 36281"/>
              <a:gd name="T115" fmla="*/ 3811 h 4286"/>
              <a:gd name="T116" fmla="*/ 35892 w 36281"/>
              <a:gd name="T117" fmla="*/ 3782 h 4286"/>
              <a:gd name="T118" fmla="*/ 35757 w 36281"/>
              <a:gd name="T119" fmla="*/ 4054 h 4286"/>
              <a:gd name="T120" fmla="*/ 35964 w 36281"/>
              <a:gd name="T121" fmla="*/ 4273 h 4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281" h="4286">
                <a:moveTo>
                  <a:pt x="23588" y="4286"/>
                </a:moveTo>
                <a:lnTo>
                  <a:pt x="23475" y="4285"/>
                </a:lnTo>
                <a:lnTo>
                  <a:pt x="23364" y="4277"/>
                </a:lnTo>
                <a:lnTo>
                  <a:pt x="23255" y="4267"/>
                </a:lnTo>
                <a:lnTo>
                  <a:pt x="23148" y="4250"/>
                </a:lnTo>
                <a:lnTo>
                  <a:pt x="23043" y="4231"/>
                </a:lnTo>
                <a:lnTo>
                  <a:pt x="22941" y="4207"/>
                </a:lnTo>
                <a:lnTo>
                  <a:pt x="22841" y="4178"/>
                </a:lnTo>
                <a:lnTo>
                  <a:pt x="22742" y="4145"/>
                </a:lnTo>
                <a:lnTo>
                  <a:pt x="22644" y="4108"/>
                </a:lnTo>
                <a:lnTo>
                  <a:pt x="22548" y="4066"/>
                </a:lnTo>
                <a:lnTo>
                  <a:pt x="22454" y="4021"/>
                </a:lnTo>
                <a:lnTo>
                  <a:pt x="22361" y="3970"/>
                </a:lnTo>
                <a:lnTo>
                  <a:pt x="22269" y="3916"/>
                </a:lnTo>
                <a:lnTo>
                  <a:pt x="22179" y="3857"/>
                </a:lnTo>
                <a:lnTo>
                  <a:pt x="22134" y="3826"/>
                </a:lnTo>
                <a:lnTo>
                  <a:pt x="22091" y="3794"/>
                </a:lnTo>
                <a:lnTo>
                  <a:pt x="22002" y="3727"/>
                </a:lnTo>
                <a:lnTo>
                  <a:pt x="21983" y="3713"/>
                </a:lnTo>
                <a:lnTo>
                  <a:pt x="21966" y="3695"/>
                </a:lnTo>
                <a:lnTo>
                  <a:pt x="21950" y="3676"/>
                </a:lnTo>
                <a:lnTo>
                  <a:pt x="21938" y="3653"/>
                </a:lnTo>
                <a:lnTo>
                  <a:pt x="21927" y="3629"/>
                </a:lnTo>
                <a:lnTo>
                  <a:pt x="21918" y="3604"/>
                </a:lnTo>
                <a:lnTo>
                  <a:pt x="21914" y="3577"/>
                </a:lnTo>
                <a:lnTo>
                  <a:pt x="21912" y="3548"/>
                </a:lnTo>
                <a:lnTo>
                  <a:pt x="21914" y="3524"/>
                </a:lnTo>
                <a:lnTo>
                  <a:pt x="21917" y="3502"/>
                </a:lnTo>
                <a:lnTo>
                  <a:pt x="21923" y="3479"/>
                </a:lnTo>
                <a:lnTo>
                  <a:pt x="21930" y="3457"/>
                </a:lnTo>
                <a:lnTo>
                  <a:pt x="21951" y="3418"/>
                </a:lnTo>
                <a:lnTo>
                  <a:pt x="21965" y="3400"/>
                </a:lnTo>
                <a:lnTo>
                  <a:pt x="21980" y="3383"/>
                </a:lnTo>
                <a:lnTo>
                  <a:pt x="22013" y="3355"/>
                </a:lnTo>
                <a:lnTo>
                  <a:pt x="22052" y="3334"/>
                </a:lnTo>
                <a:lnTo>
                  <a:pt x="22094" y="3322"/>
                </a:lnTo>
                <a:lnTo>
                  <a:pt x="22140" y="3316"/>
                </a:lnTo>
                <a:lnTo>
                  <a:pt x="22184" y="3320"/>
                </a:lnTo>
                <a:lnTo>
                  <a:pt x="22203" y="3326"/>
                </a:lnTo>
                <a:lnTo>
                  <a:pt x="22223" y="3332"/>
                </a:lnTo>
                <a:lnTo>
                  <a:pt x="22257" y="3349"/>
                </a:lnTo>
                <a:lnTo>
                  <a:pt x="22271" y="3359"/>
                </a:lnTo>
                <a:lnTo>
                  <a:pt x="22283" y="3370"/>
                </a:lnTo>
                <a:lnTo>
                  <a:pt x="22358" y="3431"/>
                </a:lnTo>
                <a:lnTo>
                  <a:pt x="22431" y="3487"/>
                </a:lnTo>
                <a:lnTo>
                  <a:pt x="22506" y="3539"/>
                </a:lnTo>
                <a:lnTo>
                  <a:pt x="22581" y="3587"/>
                </a:lnTo>
                <a:lnTo>
                  <a:pt x="22658" y="3632"/>
                </a:lnTo>
                <a:lnTo>
                  <a:pt x="22734" y="3673"/>
                </a:lnTo>
                <a:lnTo>
                  <a:pt x="22814" y="3710"/>
                </a:lnTo>
                <a:lnTo>
                  <a:pt x="22893" y="3742"/>
                </a:lnTo>
                <a:lnTo>
                  <a:pt x="22974" y="3770"/>
                </a:lnTo>
                <a:lnTo>
                  <a:pt x="23057" y="3796"/>
                </a:lnTo>
                <a:lnTo>
                  <a:pt x="23142" y="3817"/>
                </a:lnTo>
                <a:lnTo>
                  <a:pt x="23231" y="3833"/>
                </a:lnTo>
                <a:lnTo>
                  <a:pt x="23321" y="3847"/>
                </a:lnTo>
                <a:lnTo>
                  <a:pt x="23366" y="3853"/>
                </a:lnTo>
                <a:lnTo>
                  <a:pt x="23412" y="3857"/>
                </a:lnTo>
                <a:lnTo>
                  <a:pt x="23508" y="3862"/>
                </a:lnTo>
                <a:lnTo>
                  <a:pt x="23606" y="3865"/>
                </a:lnTo>
                <a:lnTo>
                  <a:pt x="23709" y="3860"/>
                </a:lnTo>
                <a:lnTo>
                  <a:pt x="23808" y="3851"/>
                </a:lnTo>
                <a:lnTo>
                  <a:pt x="23901" y="3835"/>
                </a:lnTo>
                <a:lnTo>
                  <a:pt x="23946" y="3824"/>
                </a:lnTo>
                <a:lnTo>
                  <a:pt x="23990" y="3811"/>
                </a:lnTo>
                <a:lnTo>
                  <a:pt x="24072" y="3782"/>
                </a:lnTo>
                <a:lnTo>
                  <a:pt x="24149" y="3748"/>
                </a:lnTo>
                <a:lnTo>
                  <a:pt x="24221" y="3709"/>
                </a:lnTo>
                <a:lnTo>
                  <a:pt x="24254" y="3688"/>
                </a:lnTo>
                <a:lnTo>
                  <a:pt x="24284" y="3664"/>
                </a:lnTo>
                <a:lnTo>
                  <a:pt x="24314" y="3640"/>
                </a:lnTo>
                <a:lnTo>
                  <a:pt x="24342" y="3614"/>
                </a:lnTo>
                <a:lnTo>
                  <a:pt x="24393" y="3560"/>
                </a:lnTo>
                <a:lnTo>
                  <a:pt x="24416" y="3532"/>
                </a:lnTo>
                <a:lnTo>
                  <a:pt x="24437" y="3502"/>
                </a:lnTo>
                <a:lnTo>
                  <a:pt x="24456" y="3472"/>
                </a:lnTo>
                <a:lnTo>
                  <a:pt x="24474" y="3440"/>
                </a:lnTo>
                <a:lnTo>
                  <a:pt x="24489" y="3407"/>
                </a:lnTo>
                <a:lnTo>
                  <a:pt x="24503" y="3374"/>
                </a:lnTo>
                <a:lnTo>
                  <a:pt x="24513" y="3340"/>
                </a:lnTo>
                <a:lnTo>
                  <a:pt x="24524" y="3304"/>
                </a:lnTo>
                <a:lnTo>
                  <a:pt x="24531" y="3268"/>
                </a:lnTo>
                <a:lnTo>
                  <a:pt x="24536" y="3232"/>
                </a:lnTo>
                <a:lnTo>
                  <a:pt x="24540" y="3155"/>
                </a:lnTo>
                <a:lnTo>
                  <a:pt x="24540" y="3143"/>
                </a:lnTo>
                <a:lnTo>
                  <a:pt x="24537" y="3073"/>
                </a:lnTo>
                <a:lnTo>
                  <a:pt x="24530" y="3007"/>
                </a:lnTo>
                <a:lnTo>
                  <a:pt x="24524" y="2974"/>
                </a:lnTo>
                <a:lnTo>
                  <a:pt x="24515" y="2942"/>
                </a:lnTo>
                <a:lnTo>
                  <a:pt x="24494" y="2882"/>
                </a:lnTo>
                <a:lnTo>
                  <a:pt x="24465" y="2825"/>
                </a:lnTo>
                <a:lnTo>
                  <a:pt x="24428" y="2771"/>
                </a:lnTo>
                <a:lnTo>
                  <a:pt x="24405" y="2746"/>
                </a:lnTo>
                <a:lnTo>
                  <a:pt x="24381" y="2720"/>
                </a:lnTo>
                <a:lnTo>
                  <a:pt x="24354" y="2696"/>
                </a:lnTo>
                <a:lnTo>
                  <a:pt x="24326" y="2672"/>
                </a:lnTo>
                <a:lnTo>
                  <a:pt x="24260" y="2626"/>
                </a:lnTo>
                <a:lnTo>
                  <a:pt x="24182" y="2581"/>
                </a:lnTo>
                <a:lnTo>
                  <a:pt x="24140" y="2560"/>
                </a:lnTo>
                <a:lnTo>
                  <a:pt x="24093" y="2539"/>
                </a:lnTo>
                <a:lnTo>
                  <a:pt x="23993" y="2498"/>
                </a:lnTo>
                <a:lnTo>
                  <a:pt x="23879" y="2461"/>
                </a:lnTo>
                <a:lnTo>
                  <a:pt x="23750" y="2423"/>
                </a:lnTo>
                <a:lnTo>
                  <a:pt x="23607" y="2387"/>
                </a:lnTo>
                <a:lnTo>
                  <a:pt x="23451" y="2351"/>
                </a:lnTo>
                <a:lnTo>
                  <a:pt x="23276" y="2311"/>
                </a:lnTo>
                <a:lnTo>
                  <a:pt x="23114" y="2269"/>
                </a:lnTo>
                <a:lnTo>
                  <a:pt x="22962" y="2222"/>
                </a:lnTo>
                <a:lnTo>
                  <a:pt x="22824" y="2173"/>
                </a:lnTo>
                <a:lnTo>
                  <a:pt x="22760" y="2146"/>
                </a:lnTo>
                <a:lnTo>
                  <a:pt x="22697" y="2119"/>
                </a:lnTo>
                <a:lnTo>
                  <a:pt x="22638" y="2090"/>
                </a:lnTo>
                <a:lnTo>
                  <a:pt x="22581" y="2060"/>
                </a:lnTo>
                <a:lnTo>
                  <a:pt x="22529" y="2029"/>
                </a:lnTo>
                <a:lnTo>
                  <a:pt x="22478" y="1997"/>
                </a:lnTo>
                <a:lnTo>
                  <a:pt x="22386" y="1928"/>
                </a:lnTo>
                <a:lnTo>
                  <a:pt x="22344" y="1892"/>
                </a:lnTo>
                <a:lnTo>
                  <a:pt x="22305" y="1855"/>
                </a:lnTo>
                <a:lnTo>
                  <a:pt x="22268" y="1816"/>
                </a:lnTo>
                <a:lnTo>
                  <a:pt x="22235" y="1775"/>
                </a:lnTo>
                <a:lnTo>
                  <a:pt x="22205" y="1733"/>
                </a:lnTo>
                <a:lnTo>
                  <a:pt x="22176" y="1690"/>
                </a:lnTo>
                <a:lnTo>
                  <a:pt x="22151" y="1643"/>
                </a:lnTo>
                <a:lnTo>
                  <a:pt x="22128" y="1597"/>
                </a:lnTo>
                <a:lnTo>
                  <a:pt x="22109" y="1547"/>
                </a:lnTo>
                <a:lnTo>
                  <a:pt x="22091" y="1496"/>
                </a:lnTo>
                <a:lnTo>
                  <a:pt x="22077" y="1444"/>
                </a:lnTo>
                <a:lnTo>
                  <a:pt x="22065" y="1388"/>
                </a:lnTo>
                <a:lnTo>
                  <a:pt x="22056" y="1331"/>
                </a:lnTo>
                <a:lnTo>
                  <a:pt x="22049" y="1273"/>
                </a:lnTo>
                <a:lnTo>
                  <a:pt x="22046" y="1211"/>
                </a:lnTo>
                <a:lnTo>
                  <a:pt x="22044" y="1148"/>
                </a:lnTo>
                <a:lnTo>
                  <a:pt x="22044" y="1136"/>
                </a:lnTo>
                <a:lnTo>
                  <a:pt x="22046" y="1076"/>
                </a:lnTo>
                <a:lnTo>
                  <a:pt x="22050" y="1016"/>
                </a:lnTo>
                <a:lnTo>
                  <a:pt x="22059" y="958"/>
                </a:lnTo>
                <a:lnTo>
                  <a:pt x="22071" y="901"/>
                </a:lnTo>
                <a:lnTo>
                  <a:pt x="22085" y="844"/>
                </a:lnTo>
                <a:lnTo>
                  <a:pt x="22103" y="788"/>
                </a:lnTo>
                <a:lnTo>
                  <a:pt x="22124" y="736"/>
                </a:lnTo>
                <a:lnTo>
                  <a:pt x="22148" y="683"/>
                </a:lnTo>
                <a:lnTo>
                  <a:pt x="22173" y="632"/>
                </a:lnTo>
                <a:lnTo>
                  <a:pt x="22203" y="583"/>
                </a:lnTo>
                <a:lnTo>
                  <a:pt x="22235" y="535"/>
                </a:lnTo>
                <a:lnTo>
                  <a:pt x="22269" y="490"/>
                </a:lnTo>
                <a:lnTo>
                  <a:pt x="22307" y="445"/>
                </a:lnTo>
                <a:lnTo>
                  <a:pt x="22347" y="403"/>
                </a:lnTo>
                <a:lnTo>
                  <a:pt x="22389" y="362"/>
                </a:lnTo>
                <a:lnTo>
                  <a:pt x="22434" y="323"/>
                </a:lnTo>
                <a:lnTo>
                  <a:pt x="22481" y="286"/>
                </a:lnTo>
                <a:lnTo>
                  <a:pt x="22530" y="251"/>
                </a:lnTo>
                <a:lnTo>
                  <a:pt x="22581" y="218"/>
                </a:lnTo>
                <a:lnTo>
                  <a:pt x="22635" y="187"/>
                </a:lnTo>
                <a:lnTo>
                  <a:pt x="22691" y="158"/>
                </a:lnTo>
                <a:lnTo>
                  <a:pt x="22748" y="131"/>
                </a:lnTo>
                <a:lnTo>
                  <a:pt x="22808" y="107"/>
                </a:lnTo>
                <a:lnTo>
                  <a:pt x="22869" y="86"/>
                </a:lnTo>
                <a:lnTo>
                  <a:pt x="22932" y="67"/>
                </a:lnTo>
                <a:lnTo>
                  <a:pt x="22998" y="49"/>
                </a:lnTo>
                <a:lnTo>
                  <a:pt x="23064" y="34"/>
                </a:lnTo>
                <a:lnTo>
                  <a:pt x="23133" y="22"/>
                </a:lnTo>
                <a:lnTo>
                  <a:pt x="23202" y="13"/>
                </a:lnTo>
                <a:lnTo>
                  <a:pt x="23274" y="5"/>
                </a:lnTo>
                <a:lnTo>
                  <a:pt x="23346" y="2"/>
                </a:lnTo>
                <a:lnTo>
                  <a:pt x="23421" y="0"/>
                </a:lnTo>
                <a:lnTo>
                  <a:pt x="23522" y="2"/>
                </a:lnTo>
                <a:lnTo>
                  <a:pt x="23621" y="7"/>
                </a:lnTo>
                <a:lnTo>
                  <a:pt x="23715" y="14"/>
                </a:lnTo>
                <a:lnTo>
                  <a:pt x="23808" y="26"/>
                </a:lnTo>
                <a:lnTo>
                  <a:pt x="23897" y="40"/>
                </a:lnTo>
                <a:lnTo>
                  <a:pt x="23984" y="58"/>
                </a:lnTo>
                <a:lnTo>
                  <a:pt x="24069" y="79"/>
                </a:lnTo>
                <a:lnTo>
                  <a:pt x="24152" y="103"/>
                </a:lnTo>
                <a:lnTo>
                  <a:pt x="24231" y="130"/>
                </a:lnTo>
                <a:lnTo>
                  <a:pt x="24311" y="161"/>
                </a:lnTo>
                <a:lnTo>
                  <a:pt x="24387" y="194"/>
                </a:lnTo>
                <a:lnTo>
                  <a:pt x="24464" y="230"/>
                </a:lnTo>
                <a:lnTo>
                  <a:pt x="24537" y="271"/>
                </a:lnTo>
                <a:lnTo>
                  <a:pt x="24611" y="314"/>
                </a:lnTo>
                <a:lnTo>
                  <a:pt x="24684" y="361"/>
                </a:lnTo>
                <a:lnTo>
                  <a:pt x="24756" y="410"/>
                </a:lnTo>
                <a:lnTo>
                  <a:pt x="24774" y="425"/>
                </a:lnTo>
                <a:lnTo>
                  <a:pt x="24792" y="443"/>
                </a:lnTo>
                <a:lnTo>
                  <a:pt x="24809" y="463"/>
                </a:lnTo>
                <a:lnTo>
                  <a:pt x="24824" y="485"/>
                </a:lnTo>
                <a:lnTo>
                  <a:pt x="24837" y="511"/>
                </a:lnTo>
                <a:lnTo>
                  <a:pt x="24848" y="539"/>
                </a:lnTo>
                <a:lnTo>
                  <a:pt x="24855" y="569"/>
                </a:lnTo>
                <a:lnTo>
                  <a:pt x="24857" y="601"/>
                </a:lnTo>
                <a:lnTo>
                  <a:pt x="24857" y="625"/>
                </a:lnTo>
                <a:lnTo>
                  <a:pt x="24852" y="647"/>
                </a:lnTo>
                <a:lnTo>
                  <a:pt x="24848" y="668"/>
                </a:lnTo>
                <a:lnTo>
                  <a:pt x="24839" y="689"/>
                </a:lnTo>
                <a:lnTo>
                  <a:pt x="24819" y="727"/>
                </a:lnTo>
                <a:lnTo>
                  <a:pt x="24806" y="745"/>
                </a:lnTo>
                <a:lnTo>
                  <a:pt x="24791" y="761"/>
                </a:lnTo>
                <a:lnTo>
                  <a:pt x="24774" y="776"/>
                </a:lnTo>
                <a:lnTo>
                  <a:pt x="24758" y="788"/>
                </a:lnTo>
                <a:lnTo>
                  <a:pt x="24719" y="809"/>
                </a:lnTo>
                <a:lnTo>
                  <a:pt x="24675" y="823"/>
                </a:lnTo>
                <a:lnTo>
                  <a:pt x="24630" y="827"/>
                </a:lnTo>
                <a:lnTo>
                  <a:pt x="24611" y="827"/>
                </a:lnTo>
                <a:lnTo>
                  <a:pt x="24591" y="824"/>
                </a:lnTo>
                <a:lnTo>
                  <a:pt x="24557" y="818"/>
                </a:lnTo>
                <a:lnTo>
                  <a:pt x="24524" y="805"/>
                </a:lnTo>
                <a:lnTo>
                  <a:pt x="24492" y="785"/>
                </a:lnTo>
                <a:lnTo>
                  <a:pt x="24426" y="739"/>
                </a:lnTo>
                <a:lnTo>
                  <a:pt x="24360" y="697"/>
                </a:lnTo>
                <a:lnTo>
                  <a:pt x="24294" y="656"/>
                </a:lnTo>
                <a:lnTo>
                  <a:pt x="24228" y="620"/>
                </a:lnTo>
                <a:lnTo>
                  <a:pt x="24096" y="559"/>
                </a:lnTo>
                <a:lnTo>
                  <a:pt x="24030" y="532"/>
                </a:lnTo>
                <a:lnTo>
                  <a:pt x="23964" y="508"/>
                </a:lnTo>
                <a:lnTo>
                  <a:pt x="23897" y="487"/>
                </a:lnTo>
                <a:lnTo>
                  <a:pt x="23829" y="470"/>
                </a:lnTo>
                <a:lnTo>
                  <a:pt x="23693" y="443"/>
                </a:lnTo>
                <a:lnTo>
                  <a:pt x="23622" y="434"/>
                </a:lnTo>
                <a:lnTo>
                  <a:pt x="23552" y="427"/>
                </a:lnTo>
                <a:lnTo>
                  <a:pt x="23481" y="424"/>
                </a:lnTo>
                <a:lnTo>
                  <a:pt x="23409" y="422"/>
                </a:lnTo>
                <a:lnTo>
                  <a:pt x="23309" y="425"/>
                </a:lnTo>
                <a:lnTo>
                  <a:pt x="23214" y="436"/>
                </a:lnTo>
                <a:lnTo>
                  <a:pt x="23124" y="452"/>
                </a:lnTo>
                <a:lnTo>
                  <a:pt x="23081" y="463"/>
                </a:lnTo>
                <a:lnTo>
                  <a:pt x="23039" y="475"/>
                </a:lnTo>
                <a:lnTo>
                  <a:pt x="22961" y="503"/>
                </a:lnTo>
                <a:lnTo>
                  <a:pt x="22887" y="536"/>
                </a:lnTo>
                <a:lnTo>
                  <a:pt x="22820" y="575"/>
                </a:lnTo>
                <a:lnTo>
                  <a:pt x="22758" y="619"/>
                </a:lnTo>
                <a:lnTo>
                  <a:pt x="22703" y="665"/>
                </a:lnTo>
                <a:lnTo>
                  <a:pt x="22655" y="718"/>
                </a:lnTo>
                <a:lnTo>
                  <a:pt x="22614" y="773"/>
                </a:lnTo>
                <a:lnTo>
                  <a:pt x="22580" y="832"/>
                </a:lnTo>
                <a:lnTo>
                  <a:pt x="22565" y="862"/>
                </a:lnTo>
                <a:lnTo>
                  <a:pt x="22551" y="893"/>
                </a:lnTo>
                <a:lnTo>
                  <a:pt x="22541" y="926"/>
                </a:lnTo>
                <a:lnTo>
                  <a:pt x="22532" y="959"/>
                </a:lnTo>
                <a:lnTo>
                  <a:pt x="22526" y="992"/>
                </a:lnTo>
                <a:lnTo>
                  <a:pt x="22520" y="1025"/>
                </a:lnTo>
                <a:lnTo>
                  <a:pt x="22517" y="1096"/>
                </a:lnTo>
                <a:lnTo>
                  <a:pt x="22517" y="1108"/>
                </a:lnTo>
                <a:lnTo>
                  <a:pt x="22518" y="1178"/>
                </a:lnTo>
                <a:lnTo>
                  <a:pt x="22523" y="1213"/>
                </a:lnTo>
                <a:lnTo>
                  <a:pt x="22527" y="1247"/>
                </a:lnTo>
                <a:lnTo>
                  <a:pt x="22542" y="1310"/>
                </a:lnTo>
                <a:lnTo>
                  <a:pt x="22565" y="1372"/>
                </a:lnTo>
                <a:lnTo>
                  <a:pt x="22578" y="1402"/>
                </a:lnTo>
                <a:lnTo>
                  <a:pt x="22595" y="1430"/>
                </a:lnTo>
                <a:lnTo>
                  <a:pt x="22613" y="1457"/>
                </a:lnTo>
                <a:lnTo>
                  <a:pt x="22634" y="1484"/>
                </a:lnTo>
                <a:lnTo>
                  <a:pt x="22682" y="1537"/>
                </a:lnTo>
                <a:lnTo>
                  <a:pt x="22739" y="1586"/>
                </a:lnTo>
                <a:lnTo>
                  <a:pt x="22772" y="1610"/>
                </a:lnTo>
                <a:lnTo>
                  <a:pt x="22808" y="1633"/>
                </a:lnTo>
                <a:lnTo>
                  <a:pt x="22889" y="1678"/>
                </a:lnTo>
                <a:lnTo>
                  <a:pt x="22982" y="1721"/>
                </a:lnTo>
                <a:lnTo>
                  <a:pt x="23087" y="1763"/>
                </a:lnTo>
                <a:lnTo>
                  <a:pt x="23207" y="1802"/>
                </a:lnTo>
                <a:lnTo>
                  <a:pt x="23340" y="1841"/>
                </a:lnTo>
                <a:lnTo>
                  <a:pt x="23412" y="1861"/>
                </a:lnTo>
                <a:lnTo>
                  <a:pt x="23489" y="1880"/>
                </a:lnTo>
                <a:lnTo>
                  <a:pt x="23654" y="1918"/>
                </a:lnTo>
                <a:lnTo>
                  <a:pt x="23823" y="1957"/>
                </a:lnTo>
                <a:lnTo>
                  <a:pt x="23981" y="2000"/>
                </a:lnTo>
                <a:lnTo>
                  <a:pt x="24126" y="2047"/>
                </a:lnTo>
                <a:lnTo>
                  <a:pt x="24261" y="2098"/>
                </a:lnTo>
                <a:lnTo>
                  <a:pt x="24324" y="2123"/>
                </a:lnTo>
                <a:lnTo>
                  <a:pt x="24384" y="2152"/>
                </a:lnTo>
                <a:lnTo>
                  <a:pt x="24497" y="2212"/>
                </a:lnTo>
                <a:lnTo>
                  <a:pt x="24548" y="2242"/>
                </a:lnTo>
                <a:lnTo>
                  <a:pt x="24597" y="2275"/>
                </a:lnTo>
                <a:lnTo>
                  <a:pt x="24644" y="2309"/>
                </a:lnTo>
                <a:lnTo>
                  <a:pt x="24687" y="2344"/>
                </a:lnTo>
                <a:lnTo>
                  <a:pt x="24728" y="2380"/>
                </a:lnTo>
                <a:lnTo>
                  <a:pt x="24765" y="2417"/>
                </a:lnTo>
                <a:lnTo>
                  <a:pt x="24801" y="2456"/>
                </a:lnTo>
                <a:lnTo>
                  <a:pt x="24833" y="2497"/>
                </a:lnTo>
                <a:lnTo>
                  <a:pt x="24863" y="2539"/>
                </a:lnTo>
                <a:lnTo>
                  <a:pt x="24890" y="2581"/>
                </a:lnTo>
                <a:lnTo>
                  <a:pt x="24915" y="2626"/>
                </a:lnTo>
                <a:lnTo>
                  <a:pt x="24936" y="2672"/>
                </a:lnTo>
                <a:lnTo>
                  <a:pt x="24956" y="2719"/>
                </a:lnTo>
                <a:lnTo>
                  <a:pt x="24972" y="2768"/>
                </a:lnTo>
                <a:lnTo>
                  <a:pt x="24980" y="2794"/>
                </a:lnTo>
                <a:lnTo>
                  <a:pt x="24987" y="2819"/>
                </a:lnTo>
                <a:lnTo>
                  <a:pt x="24998" y="2870"/>
                </a:lnTo>
                <a:lnTo>
                  <a:pt x="25007" y="2924"/>
                </a:lnTo>
                <a:lnTo>
                  <a:pt x="25014" y="2980"/>
                </a:lnTo>
                <a:lnTo>
                  <a:pt x="25017" y="3037"/>
                </a:lnTo>
                <a:lnTo>
                  <a:pt x="25019" y="3097"/>
                </a:lnTo>
                <a:lnTo>
                  <a:pt x="25019" y="3109"/>
                </a:lnTo>
                <a:lnTo>
                  <a:pt x="25017" y="3175"/>
                </a:lnTo>
                <a:lnTo>
                  <a:pt x="25011" y="3239"/>
                </a:lnTo>
                <a:lnTo>
                  <a:pt x="25004" y="3302"/>
                </a:lnTo>
                <a:lnTo>
                  <a:pt x="24992" y="3364"/>
                </a:lnTo>
                <a:lnTo>
                  <a:pt x="24977" y="3424"/>
                </a:lnTo>
                <a:lnTo>
                  <a:pt x="24957" y="3482"/>
                </a:lnTo>
                <a:lnTo>
                  <a:pt x="24936" y="3539"/>
                </a:lnTo>
                <a:lnTo>
                  <a:pt x="24912" y="3593"/>
                </a:lnTo>
                <a:lnTo>
                  <a:pt x="24885" y="3647"/>
                </a:lnTo>
                <a:lnTo>
                  <a:pt x="24855" y="3698"/>
                </a:lnTo>
                <a:lnTo>
                  <a:pt x="24821" y="3748"/>
                </a:lnTo>
                <a:lnTo>
                  <a:pt x="24786" y="3794"/>
                </a:lnTo>
                <a:lnTo>
                  <a:pt x="24747" y="3841"/>
                </a:lnTo>
                <a:lnTo>
                  <a:pt x="24705" y="3884"/>
                </a:lnTo>
                <a:lnTo>
                  <a:pt x="24662" y="3926"/>
                </a:lnTo>
                <a:lnTo>
                  <a:pt x="24615" y="3965"/>
                </a:lnTo>
                <a:lnTo>
                  <a:pt x="24567" y="4003"/>
                </a:lnTo>
                <a:lnTo>
                  <a:pt x="24516" y="4037"/>
                </a:lnTo>
                <a:lnTo>
                  <a:pt x="24462" y="4070"/>
                </a:lnTo>
                <a:lnTo>
                  <a:pt x="24407" y="4102"/>
                </a:lnTo>
                <a:lnTo>
                  <a:pt x="24348" y="4130"/>
                </a:lnTo>
                <a:lnTo>
                  <a:pt x="24288" y="4157"/>
                </a:lnTo>
                <a:lnTo>
                  <a:pt x="24227" y="4181"/>
                </a:lnTo>
                <a:lnTo>
                  <a:pt x="24162" y="4202"/>
                </a:lnTo>
                <a:lnTo>
                  <a:pt x="24098" y="4222"/>
                </a:lnTo>
                <a:lnTo>
                  <a:pt x="24029" y="4238"/>
                </a:lnTo>
                <a:lnTo>
                  <a:pt x="23960" y="4253"/>
                </a:lnTo>
                <a:lnTo>
                  <a:pt x="23889" y="4265"/>
                </a:lnTo>
                <a:lnTo>
                  <a:pt x="23816" y="4274"/>
                </a:lnTo>
                <a:lnTo>
                  <a:pt x="23742" y="4280"/>
                </a:lnTo>
                <a:lnTo>
                  <a:pt x="23666" y="4285"/>
                </a:lnTo>
                <a:lnTo>
                  <a:pt x="23588" y="4286"/>
                </a:lnTo>
                <a:close/>
                <a:moveTo>
                  <a:pt x="1916" y="4274"/>
                </a:moveTo>
                <a:lnTo>
                  <a:pt x="1940" y="4274"/>
                </a:lnTo>
                <a:lnTo>
                  <a:pt x="1989" y="4271"/>
                </a:lnTo>
                <a:lnTo>
                  <a:pt x="2033" y="4261"/>
                </a:lnTo>
                <a:lnTo>
                  <a:pt x="2073" y="4244"/>
                </a:lnTo>
                <a:lnTo>
                  <a:pt x="2109" y="4220"/>
                </a:lnTo>
                <a:lnTo>
                  <a:pt x="2124" y="4207"/>
                </a:lnTo>
                <a:lnTo>
                  <a:pt x="2141" y="4192"/>
                </a:lnTo>
                <a:lnTo>
                  <a:pt x="2168" y="4159"/>
                </a:lnTo>
                <a:lnTo>
                  <a:pt x="2193" y="4121"/>
                </a:lnTo>
                <a:lnTo>
                  <a:pt x="2214" y="4078"/>
                </a:lnTo>
                <a:lnTo>
                  <a:pt x="2619" y="3146"/>
                </a:lnTo>
                <a:lnTo>
                  <a:pt x="3026" y="2215"/>
                </a:lnTo>
                <a:lnTo>
                  <a:pt x="3431" y="1283"/>
                </a:lnTo>
                <a:lnTo>
                  <a:pt x="3837" y="352"/>
                </a:lnTo>
                <a:lnTo>
                  <a:pt x="3851" y="307"/>
                </a:lnTo>
                <a:lnTo>
                  <a:pt x="3854" y="281"/>
                </a:lnTo>
                <a:lnTo>
                  <a:pt x="3855" y="256"/>
                </a:lnTo>
                <a:lnTo>
                  <a:pt x="3854" y="235"/>
                </a:lnTo>
                <a:lnTo>
                  <a:pt x="3851" y="212"/>
                </a:lnTo>
                <a:lnTo>
                  <a:pt x="3845" y="191"/>
                </a:lnTo>
                <a:lnTo>
                  <a:pt x="3837" y="170"/>
                </a:lnTo>
                <a:lnTo>
                  <a:pt x="3816" y="133"/>
                </a:lnTo>
                <a:lnTo>
                  <a:pt x="3788" y="98"/>
                </a:lnTo>
                <a:lnTo>
                  <a:pt x="3753" y="70"/>
                </a:lnTo>
                <a:lnTo>
                  <a:pt x="3734" y="59"/>
                </a:lnTo>
                <a:lnTo>
                  <a:pt x="3713" y="49"/>
                </a:lnTo>
                <a:lnTo>
                  <a:pt x="3692" y="41"/>
                </a:lnTo>
                <a:lnTo>
                  <a:pt x="3669" y="35"/>
                </a:lnTo>
                <a:lnTo>
                  <a:pt x="3621" y="31"/>
                </a:lnTo>
                <a:lnTo>
                  <a:pt x="3582" y="34"/>
                </a:lnTo>
                <a:lnTo>
                  <a:pt x="3545" y="44"/>
                </a:lnTo>
                <a:lnTo>
                  <a:pt x="3512" y="61"/>
                </a:lnTo>
                <a:lnTo>
                  <a:pt x="3480" y="82"/>
                </a:lnTo>
                <a:lnTo>
                  <a:pt x="3452" y="107"/>
                </a:lnTo>
                <a:lnTo>
                  <a:pt x="3426" y="136"/>
                </a:lnTo>
                <a:lnTo>
                  <a:pt x="3405" y="166"/>
                </a:lnTo>
                <a:lnTo>
                  <a:pt x="3387" y="197"/>
                </a:lnTo>
                <a:lnTo>
                  <a:pt x="3023" y="1063"/>
                </a:lnTo>
                <a:lnTo>
                  <a:pt x="2660" y="1928"/>
                </a:lnTo>
                <a:lnTo>
                  <a:pt x="2297" y="2794"/>
                </a:lnTo>
                <a:lnTo>
                  <a:pt x="1934" y="3661"/>
                </a:lnTo>
                <a:lnTo>
                  <a:pt x="1571" y="2797"/>
                </a:lnTo>
                <a:lnTo>
                  <a:pt x="1209" y="1934"/>
                </a:lnTo>
                <a:lnTo>
                  <a:pt x="846" y="1072"/>
                </a:lnTo>
                <a:lnTo>
                  <a:pt x="485" y="209"/>
                </a:lnTo>
                <a:lnTo>
                  <a:pt x="477" y="190"/>
                </a:lnTo>
                <a:lnTo>
                  <a:pt x="467" y="172"/>
                </a:lnTo>
                <a:lnTo>
                  <a:pt x="446" y="139"/>
                </a:lnTo>
                <a:lnTo>
                  <a:pt x="420" y="107"/>
                </a:lnTo>
                <a:lnTo>
                  <a:pt x="392" y="82"/>
                </a:lnTo>
                <a:lnTo>
                  <a:pt x="359" y="59"/>
                </a:lnTo>
                <a:lnTo>
                  <a:pt x="323" y="44"/>
                </a:lnTo>
                <a:lnTo>
                  <a:pt x="282" y="34"/>
                </a:lnTo>
                <a:lnTo>
                  <a:pt x="261" y="31"/>
                </a:lnTo>
                <a:lnTo>
                  <a:pt x="240" y="31"/>
                </a:lnTo>
                <a:lnTo>
                  <a:pt x="192" y="35"/>
                </a:lnTo>
                <a:lnTo>
                  <a:pt x="168" y="41"/>
                </a:lnTo>
                <a:lnTo>
                  <a:pt x="147" y="50"/>
                </a:lnTo>
                <a:lnTo>
                  <a:pt x="126" y="59"/>
                </a:lnTo>
                <a:lnTo>
                  <a:pt x="107" y="73"/>
                </a:lnTo>
                <a:lnTo>
                  <a:pt x="71" y="101"/>
                </a:lnTo>
                <a:lnTo>
                  <a:pt x="41" y="136"/>
                </a:lnTo>
                <a:lnTo>
                  <a:pt x="29" y="155"/>
                </a:lnTo>
                <a:lnTo>
                  <a:pt x="20" y="176"/>
                </a:lnTo>
                <a:lnTo>
                  <a:pt x="5" y="218"/>
                </a:lnTo>
                <a:lnTo>
                  <a:pt x="0" y="262"/>
                </a:lnTo>
                <a:lnTo>
                  <a:pt x="2" y="292"/>
                </a:lnTo>
                <a:lnTo>
                  <a:pt x="6" y="319"/>
                </a:lnTo>
                <a:lnTo>
                  <a:pt x="12" y="343"/>
                </a:lnTo>
                <a:lnTo>
                  <a:pt x="24" y="370"/>
                </a:lnTo>
                <a:lnTo>
                  <a:pt x="428" y="1297"/>
                </a:lnTo>
                <a:lnTo>
                  <a:pt x="831" y="2224"/>
                </a:lnTo>
                <a:lnTo>
                  <a:pt x="1235" y="3151"/>
                </a:lnTo>
                <a:lnTo>
                  <a:pt x="1640" y="4078"/>
                </a:lnTo>
                <a:lnTo>
                  <a:pt x="1661" y="4121"/>
                </a:lnTo>
                <a:lnTo>
                  <a:pt x="1685" y="4159"/>
                </a:lnTo>
                <a:lnTo>
                  <a:pt x="1712" y="4192"/>
                </a:lnTo>
                <a:lnTo>
                  <a:pt x="1745" y="4220"/>
                </a:lnTo>
                <a:lnTo>
                  <a:pt x="1781" y="4244"/>
                </a:lnTo>
                <a:lnTo>
                  <a:pt x="1821" y="4261"/>
                </a:lnTo>
                <a:lnTo>
                  <a:pt x="1866" y="4271"/>
                </a:lnTo>
                <a:lnTo>
                  <a:pt x="1890" y="4273"/>
                </a:lnTo>
                <a:lnTo>
                  <a:pt x="1916" y="4274"/>
                </a:lnTo>
                <a:close/>
                <a:moveTo>
                  <a:pt x="9218" y="31"/>
                </a:moveTo>
                <a:lnTo>
                  <a:pt x="9168" y="34"/>
                </a:lnTo>
                <a:lnTo>
                  <a:pt x="9123" y="44"/>
                </a:lnTo>
                <a:lnTo>
                  <a:pt x="9083" y="61"/>
                </a:lnTo>
                <a:lnTo>
                  <a:pt x="9063" y="71"/>
                </a:lnTo>
                <a:lnTo>
                  <a:pt x="9045" y="83"/>
                </a:lnTo>
                <a:lnTo>
                  <a:pt x="9029" y="97"/>
                </a:lnTo>
                <a:lnTo>
                  <a:pt x="9014" y="112"/>
                </a:lnTo>
                <a:lnTo>
                  <a:pt x="8985" y="146"/>
                </a:lnTo>
                <a:lnTo>
                  <a:pt x="8961" y="184"/>
                </a:lnTo>
                <a:lnTo>
                  <a:pt x="8942" y="227"/>
                </a:lnTo>
                <a:lnTo>
                  <a:pt x="8537" y="1154"/>
                </a:lnTo>
                <a:lnTo>
                  <a:pt x="8133" y="2081"/>
                </a:lnTo>
                <a:lnTo>
                  <a:pt x="7730" y="3008"/>
                </a:lnTo>
                <a:lnTo>
                  <a:pt x="7326" y="3935"/>
                </a:lnTo>
                <a:lnTo>
                  <a:pt x="7314" y="3961"/>
                </a:lnTo>
                <a:lnTo>
                  <a:pt x="7307" y="3986"/>
                </a:lnTo>
                <a:lnTo>
                  <a:pt x="7304" y="4013"/>
                </a:lnTo>
                <a:lnTo>
                  <a:pt x="7302" y="4042"/>
                </a:lnTo>
                <a:lnTo>
                  <a:pt x="7304" y="4064"/>
                </a:lnTo>
                <a:lnTo>
                  <a:pt x="7307" y="4087"/>
                </a:lnTo>
                <a:lnTo>
                  <a:pt x="7313" y="4108"/>
                </a:lnTo>
                <a:lnTo>
                  <a:pt x="7320" y="4129"/>
                </a:lnTo>
                <a:lnTo>
                  <a:pt x="7331" y="4148"/>
                </a:lnTo>
                <a:lnTo>
                  <a:pt x="7343" y="4168"/>
                </a:lnTo>
                <a:lnTo>
                  <a:pt x="7356" y="4186"/>
                </a:lnTo>
                <a:lnTo>
                  <a:pt x="7373" y="4202"/>
                </a:lnTo>
                <a:lnTo>
                  <a:pt x="7389" y="4219"/>
                </a:lnTo>
                <a:lnTo>
                  <a:pt x="7407" y="4232"/>
                </a:lnTo>
                <a:lnTo>
                  <a:pt x="7428" y="4244"/>
                </a:lnTo>
                <a:lnTo>
                  <a:pt x="7448" y="4255"/>
                </a:lnTo>
                <a:lnTo>
                  <a:pt x="7493" y="4270"/>
                </a:lnTo>
                <a:lnTo>
                  <a:pt x="7541" y="4274"/>
                </a:lnTo>
                <a:lnTo>
                  <a:pt x="7584" y="4271"/>
                </a:lnTo>
                <a:lnTo>
                  <a:pt x="7625" y="4261"/>
                </a:lnTo>
                <a:lnTo>
                  <a:pt x="7661" y="4244"/>
                </a:lnTo>
                <a:lnTo>
                  <a:pt x="7694" y="4223"/>
                </a:lnTo>
                <a:lnTo>
                  <a:pt x="7709" y="4210"/>
                </a:lnTo>
                <a:lnTo>
                  <a:pt x="7722" y="4196"/>
                </a:lnTo>
                <a:lnTo>
                  <a:pt x="7748" y="4166"/>
                </a:lnTo>
                <a:lnTo>
                  <a:pt x="7769" y="4133"/>
                </a:lnTo>
                <a:lnTo>
                  <a:pt x="7787" y="4096"/>
                </a:lnTo>
                <a:lnTo>
                  <a:pt x="8148" y="3232"/>
                </a:lnTo>
                <a:lnTo>
                  <a:pt x="8511" y="2369"/>
                </a:lnTo>
                <a:lnTo>
                  <a:pt x="8873" y="1505"/>
                </a:lnTo>
                <a:lnTo>
                  <a:pt x="9236" y="643"/>
                </a:lnTo>
                <a:lnTo>
                  <a:pt x="9599" y="1508"/>
                </a:lnTo>
                <a:lnTo>
                  <a:pt x="9962" y="2375"/>
                </a:lnTo>
                <a:lnTo>
                  <a:pt x="10325" y="3241"/>
                </a:lnTo>
                <a:lnTo>
                  <a:pt x="10689" y="4108"/>
                </a:lnTo>
                <a:lnTo>
                  <a:pt x="10707" y="4139"/>
                </a:lnTo>
                <a:lnTo>
                  <a:pt x="10728" y="4169"/>
                </a:lnTo>
                <a:lnTo>
                  <a:pt x="10754" y="4198"/>
                </a:lnTo>
                <a:lnTo>
                  <a:pt x="10782" y="4222"/>
                </a:lnTo>
                <a:lnTo>
                  <a:pt x="10812" y="4244"/>
                </a:lnTo>
                <a:lnTo>
                  <a:pt x="10847" y="4261"/>
                </a:lnTo>
                <a:lnTo>
                  <a:pt x="10884" y="4271"/>
                </a:lnTo>
                <a:lnTo>
                  <a:pt x="10904" y="4273"/>
                </a:lnTo>
                <a:lnTo>
                  <a:pt x="10923" y="4274"/>
                </a:lnTo>
                <a:lnTo>
                  <a:pt x="10971" y="4270"/>
                </a:lnTo>
                <a:lnTo>
                  <a:pt x="10994" y="4264"/>
                </a:lnTo>
                <a:lnTo>
                  <a:pt x="11015" y="4256"/>
                </a:lnTo>
                <a:lnTo>
                  <a:pt x="11055" y="4234"/>
                </a:lnTo>
                <a:lnTo>
                  <a:pt x="11090" y="4205"/>
                </a:lnTo>
                <a:lnTo>
                  <a:pt x="11117" y="4172"/>
                </a:lnTo>
                <a:lnTo>
                  <a:pt x="11129" y="4153"/>
                </a:lnTo>
                <a:lnTo>
                  <a:pt x="11139" y="4133"/>
                </a:lnTo>
                <a:lnTo>
                  <a:pt x="11147" y="4114"/>
                </a:lnTo>
                <a:lnTo>
                  <a:pt x="11151" y="4093"/>
                </a:lnTo>
                <a:lnTo>
                  <a:pt x="11157" y="4048"/>
                </a:lnTo>
                <a:lnTo>
                  <a:pt x="11156" y="4022"/>
                </a:lnTo>
                <a:lnTo>
                  <a:pt x="11153" y="3998"/>
                </a:lnTo>
                <a:lnTo>
                  <a:pt x="11139" y="3953"/>
                </a:lnTo>
                <a:lnTo>
                  <a:pt x="10733" y="3022"/>
                </a:lnTo>
                <a:lnTo>
                  <a:pt x="10328" y="2090"/>
                </a:lnTo>
                <a:lnTo>
                  <a:pt x="9921" y="1159"/>
                </a:lnTo>
                <a:lnTo>
                  <a:pt x="9516" y="227"/>
                </a:lnTo>
                <a:lnTo>
                  <a:pt x="9495" y="184"/>
                </a:lnTo>
                <a:lnTo>
                  <a:pt x="9470" y="146"/>
                </a:lnTo>
                <a:lnTo>
                  <a:pt x="9443" y="112"/>
                </a:lnTo>
                <a:lnTo>
                  <a:pt x="9410" y="83"/>
                </a:lnTo>
                <a:lnTo>
                  <a:pt x="9393" y="71"/>
                </a:lnTo>
                <a:lnTo>
                  <a:pt x="9375" y="61"/>
                </a:lnTo>
                <a:lnTo>
                  <a:pt x="9335" y="44"/>
                </a:lnTo>
                <a:lnTo>
                  <a:pt x="9290" y="34"/>
                </a:lnTo>
                <a:lnTo>
                  <a:pt x="9266" y="31"/>
                </a:lnTo>
                <a:lnTo>
                  <a:pt x="9242" y="31"/>
                </a:lnTo>
                <a:lnTo>
                  <a:pt x="9218" y="31"/>
                </a:lnTo>
                <a:close/>
                <a:moveTo>
                  <a:pt x="16518" y="31"/>
                </a:moveTo>
                <a:lnTo>
                  <a:pt x="16470" y="34"/>
                </a:lnTo>
                <a:lnTo>
                  <a:pt x="16425" y="44"/>
                </a:lnTo>
                <a:lnTo>
                  <a:pt x="16385" y="61"/>
                </a:lnTo>
                <a:lnTo>
                  <a:pt x="16365" y="71"/>
                </a:lnTo>
                <a:lnTo>
                  <a:pt x="16347" y="83"/>
                </a:lnTo>
                <a:lnTo>
                  <a:pt x="16331" y="97"/>
                </a:lnTo>
                <a:lnTo>
                  <a:pt x="16316" y="112"/>
                </a:lnTo>
                <a:lnTo>
                  <a:pt x="16287" y="146"/>
                </a:lnTo>
                <a:lnTo>
                  <a:pt x="16263" y="184"/>
                </a:lnTo>
                <a:lnTo>
                  <a:pt x="16244" y="227"/>
                </a:lnTo>
                <a:lnTo>
                  <a:pt x="15839" y="1154"/>
                </a:lnTo>
                <a:lnTo>
                  <a:pt x="15435" y="2081"/>
                </a:lnTo>
                <a:lnTo>
                  <a:pt x="15032" y="3008"/>
                </a:lnTo>
                <a:lnTo>
                  <a:pt x="14628" y="3935"/>
                </a:lnTo>
                <a:lnTo>
                  <a:pt x="14616" y="3961"/>
                </a:lnTo>
                <a:lnTo>
                  <a:pt x="14609" y="3986"/>
                </a:lnTo>
                <a:lnTo>
                  <a:pt x="14604" y="4013"/>
                </a:lnTo>
                <a:lnTo>
                  <a:pt x="14604" y="4042"/>
                </a:lnTo>
                <a:lnTo>
                  <a:pt x="14604" y="4064"/>
                </a:lnTo>
                <a:lnTo>
                  <a:pt x="14609" y="4087"/>
                </a:lnTo>
                <a:lnTo>
                  <a:pt x="14615" y="4108"/>
                </a:lnTo>
                <a:lnTo>
                  <a:pt x="14622" y="4129"/>
                </a:lnTo>
                <a:lnTo>
                  <a:pt x="14633" y="4148"/>
                </a:lnTo>
                <a:lnTo>
                  <a:pt x="14645" y="4168"/>
                </a:lnTo>
                <a:lnTo>
                  <a:pt x="14658" y="4186"/>
                </a:lnTo>
                <a:lnTo>
                  <a:pt x="14675" y="4202"/>
                </a:lnTo>
                <a:lnTo>
                  <a:pt x="14691" y="4219"/>
                </a:lnTo>
                <a:lnTo>
                  <a:pt x="14709" y="4232"/>
                </a:lnTo>
                <a:lnTo>
                  <a:pt x="14729" y="4244"/>
                </a:lnTo>
                <a:lnTo>
                  <a:pt x="14750" y="4255"/>
                </a:lnTo>
                <a:lnTo>
                  <a:pt x="14795" y="4270"/>
                </a:lnTo>
                <a:lnTo>
                  <a:pt x="14843" y="4274"/>
                </a:lnTo>
                <a:lnTo>
                  <a:pt x="14886" y="4271"/>
                </a:lnTo>
                <a:lnTo>
                  <a:pt x="14927" y="4261"/>
                </a:lnTo>
                <a:lnTo>
                  <a:pt x="14963" y="4244"/>
                </a:lnTo>
                <a:lnTo>
                  <a:pt x="14996" y="4223"/>
                </a:lnTo>
                <a:lnTo>
                  <a:pt x="15009" y="4210"/>
                </a:lnTo>
                <a:lnTo>
                  <a:pt x="15024" y="4196"/>
                </a:lnTo>
                <a:lnTo>
                  <a:pt x="15050" y="4166"/>
                </a:lnTo>
                <a:lnTo>
                  <a:pt x="15071" y="4133"/>
                </a:lnTo>
                <a:lnTo>
                  <a:pt x="15089" y="4096"/>
                </a:lnTo>
                <a:lnTo>
                  <a:pt x="15450" y="3232"/>
                </a:lnTo>
                <a:lnTo>
                  <a:pt x="15812" y="2369"/>
                </a:lnTo>
                <a:lnTo>
                  <a:pt x="16173" y="1505"/>
                </a:lnTo>
                <a:lnTo>
                  <a:pt x="16536" y="643"/>
                </a:lnTo>
                <a:lnTo>
                  <a:pt x="16899" y="1508"/>
                </a:lnTo>
                <a:lnTo>
                  <a:pt x="17264" y="2375"/>
                </a:lnTo>
                <a:lnTo>
                  <a:pt x="17627" y="3241"/>
                </a:lnTo>
                <a:lnTo>
                  <a:pt x="17991" y="4108"/>
                </a:lnTo>
                <a:lnTo>
                  <a:pt x="18009" y="4139"/>
                </a:lnTo>
                <a:lnTo>
                  <a:pt x="18030" y="4169"/>
                </a:lnTo>
                <a:lnTo>
                  <a:pt x="18056" y="4198"/>
                </a:lnTo>
                <a:lnTo>
                  <a:pt x="18083" y="4222"/>
                </a:lnTo>
                <a:lnTo>
                  <a:pt x="18114" y="4244"/>
                </a:lnTo>
                <a:lnTo>
                  <a:pt x="18149" y="4261"/>
                </a:lnTo>
                <a:lnTo>
                  <a:pt x="18186" y="4271"/>
                </a:lnTo>
                <a:lnTo>
                  <a:pt x="18204" y="4273"/>
                </a:lnTo>
                <a:lnTo>
                  <a:pt x="18225" y="4274"/>
                </a:lnTo>
                <a:lnTo>
                  <a:pt x="18273" y="4270"/>
                </a:lnTo>
                <a:lnTo>
                  <a:pt x="18296" y="4264"/>
                </a:lnTo>
                <a:lnTo>
                  <a:pt x="18317" y="4256"/>
                </a:lnTo>
                <a:lnTo>
                  <a:pt x="18357" y="4234"/>
                </a:lnTo>
                <a:lnTo>
                  <a:pt x="18390" y="4205"/>
                </a:lnTo>
                <a:lnTo>
                  <a:pt x="18419" y="4172"/>
                </a:lnTo>
                <a:lnTo>
                  <a:pt x="18431" y="4153"/>
                </a:lnTo>
                <a:lnTo>
                  <a:pt x="18440" y="4133"/>
                </a:lnTo>
                <a:lnTo>
                  <a:pt x="18447" y="4114"/>
                </a:lnTo>
                <a:lnTo>
                  <a:pt x="18453" y="4093"/>
                </a:lnTo>
                <a:lnTo>
                  <a:pt x="18458" y="4048"/>
                </a:lnTo>
                <a:lnTo>
                  <a:pt x="18458" y="4022"/>
                </a:lnTo>
                <a:lnTo>
                  <a:pt x="18453" y="3998"/>
                </a:lnTo>
                <a:lnTo>
                  <a:pt x="18440" y="3953"/>
                </a:lnTo>
                <a:lnTo>
                  <a:pt x="18033" y="3022"/>
                </a:lnTo>
                <a:lnTo>
                  <a:pt x="17628" y="2090"/>
                </a:lnTo>
                <a:lnTo>
                  <a:pt x="17223" y="1159"/>
                </a:lnTo>
                <a:lnTo>
                  <a:pt x="16818" y="227"/>
                </a:lnTo>
                <a:lnTo>
                  <a:pt x="16797" y="184"/>
                </a:lnTo>
                <a:lnTo>
                  <a:pt x="16772" y="146"/>
                </a:lnTo>
                <a:lnTo>
                  <a:pt x="16743" y="112"/>
                </a:lnTo>
                <a:lnTo>
                  <a:pt x="16712" y="83"/>
                </a:lnTo>
                <a:lnTo>
                  <a:pt x="16695" y="71"/>
                </a:lnTo>
                <a:lnTo>
                  <a:pt x="16676" y="61"/>
                </a:lnTo>
                <a:lnTo>
                  <a:pt x="16637" y="44"/>
                </a:lnTo>
                <a:lnTo>
                  <a:pt x="16592" y="34"/>
                </a:lnTo>
                <a:lnTo>
                  <a:pt x="16568" y="31"/>
                </a:lnTo>
                <a:lnTo>
                  <a:pt x="16542" y="31"/>
                </a:lnTo>
                <a:lnTo>
                  <a:pt x="16518" y="31"/>
                </a:lnTo>
                <a:close/>
                <a:moveTo>
                  <a:pt x="30368" y="31"/>
                </a:moveTo>
                <a:lnTo>
                  <a:pt x="30318" y="34"/>
                </a:lnTo>
                <a:lnTo>
                  <a:pt x="30273" y="44"/>
                </a:lnTo>
                <a:lnTo>
                  <a:pt x="30233" y="61"/>
                </a:lnTo>
                <a:lnTo>
                  <a:pt x="30213" y="71"/>
                </a:lnTo>
                <a:lnTo>
                  <a:pt x="30197" y="83"/>
                </a:lnTo>
                <a:lnTo>
                  <a:pt x="30180" y="97"/>
                </a:lnTo>
                <a:lnTo>
                  <a:pt x="30164" y="112"/>
                </a:lnTo>
                <a:lnTo>
                  <a:pt x="30137" y="146"/>
                </a:lnTo>
                <a:lnTo>
                  <a:pt x="30113" y="184"/>
                </a:lnTo>
                <a:lnTo>
                  <a:pt x="30092" y="227"/>
                </a:lnTo>
                <a:lnTo>
                  <a:pt x="29687" y="1154"/>
                </a:lnTo>
                <a:lnTo>
                  <a:pt x="29283" y="2081"/>
                </a:lnTo>
                <a:lnTo>
                  <a:pt x="28880" y="3008"/>
                </a:lnTo>
                <a:lnTo>
                  <a:pt x="28476" y="3935"/>
                </a:lnTo>
                <a:lnTo>
                  <a:pt x="28464" y="3961"/>
                </a:lnTo>
                <a:lnTo>
                  <a:pt x="28458" y="3986"/>
                </a:lnTo>
                <a:lnTo>
                  <a:pt x="28454" y="4013"/>
                </a:lnTo>
                <a:lnTo>
                  <a:pt x="28452" y="4042"/>
                </a:lnTo>
                <a:lnTo>
                  <a:pt x="28454" y="4064"/>
                </a:lnTo>
                <a:lnTo>
                  <a:pt x="28457" y="4087"/>
                </a:lnTo>
                <a:lnTo>
                  <a:pt x="28463" y="4108"/>
                </a:lnTo>
                <a:lnTo>
                  <a:pt x="28472" y="4129"/>
                </a:lnTo>
                <a:lnTo>
                  <a:pt x="28481" y="4148"/>
                </a:lnTo>
                <a:lnTo>
                  <a:pt x="28493" y="4168"/>
                </a:lnTo>
                <a:lnTo>
                  <a:pt x="28508" y="4186"/>
                </a:lnTo>
                <a:lnTo>
                  <a:pt x="28523" y="4202"/>
                </a:lnTo>
                <a:lnTo>
                  <a:pt x="28539" y="4219"/>
                </a:lnTo>
                <a:lnTo>
                  <a:pt x="28559" y="4232"/>
                </a:lnTo>
                <a:lnTo>
                  <a:pt x="28578" y="4244"/>
                </a:lnTo>
                <a:lnTo>
                  <a:pt x="28599" y="4255"/>
                </a:lnTo>
                <a:lnTo>
                  <a:pt x="28644" y="4270"/>
                </a:lnTo>
                <a:lnTo>
                  <a:pt x="28692" y="4274"/>
                </a:lnTo>
                <a:lnTo>
                  <a:pt x="28734" y="4271"/>
                </a:lnTo>
                <a:lnTo>
                  <a:pt x="28775" y="4261"/>
                </a:lnTo>
                <a:lnTo>
                  <a:pt x="28811" y="4244"/>
                </a:lnTo>
                <a:lnTo>
                  <a:pt x="28844" y="4223"/>
                </a:lnTo>
                <a:lnTo>
                  <a:pt x="28859" y="4210"/>
                </a:lnTo>
                <a:lnTo>
                  <a:pt x="28872" y="4196"/>
                </a:lnTo>
                <a:lnTo>
                  <a:pt x="28898" y="4166"/>
                </a:lnTo>
                <a:lnTo>
                  <a:pt x="28919" y="4133"/>
                </a:lnTo>
                <a:lnTo>
                  <a:pt x="28937" y="4096"/>
                </a:lnTo>
                <a:lnTo>
                  <a:pt x="29298" y="3232"/>
                </a:lnTo>
                <a:lnTo>
                  <a:pt x="29661" y="2369"/>
                </a:lnTo>
                <a:lnTo>
                  <a:pt x="30023" y="1505"/>
                </a:lnTo>
                <a:lnTo>
                  <a:pt x="30386" y="643"/>
                </a:lnTo>
                <a:lnTo>
                  <a:pt x="30749" y="1508"/>
                </a:lnTo>
                <a:lnTo>
                  <a:pt x="31112" y="2375"/>
                </a:lnTo>
                <a:lnTo>
                  <a:pt x="31475" y="3241"/>
                </a:lnTo>
                <a:lnTo>
                  <a:pt x="31839" y="4108"/>
                </a:lnTo>
                <a:lnTo>
                  <a:pt x="31857" y="4139"/>
                </a:lnTo>
                <a:lnTo>
                  <a:pt x="31878" y="4169"/>
                </a:lnTo>
                <a:lnTo>
                  <a:pt x="31904" y="4198"/>
                </a:lnTo>
                <a:lnTo>
                  <a:pt x="31932" y="4222"/>
                </a:lnTo>
                <a:lnTo>
                  <a:pt x="31964" y="4244"/>
                </a:lnTo>
                <a:lnTo>
                  <a:pt x="31997" y="4261"/>
                </a:lnTo>
                <a:lnTo>
                  <a:pt x="32034" y="4271"/>
                </a:lnTo>
                <a:lnTo>
                  <a:pt x="32054" y="4273"/>
                </a:lnTo>
                <a:lnTo>
                  <a:pt x="32073" y="4274"/>
                </a:lnTo>
                <a:lnTo>
                  <a:pt x="32121" y="4270"/>
                </a:lnTo>
                <a:lnTo>
                  <a:pt x="32144" y="4264"/>
                </a:lnTo>
                <a:lnTo>
                  <a:pt x="32165" y="4256"/>
                </a:lnTo>
                <a:lnTo>
                  <a:pt x="32205" y="4234"/>
                </a:lnTo>
                <a:lnTo>
                  <a:pt x="32240" y="4205"/>
                </a:lnTo>
                <a:lnTo>
                  <a:pt x="32268" y="4172"/>
                </a:lnTo>
                <a:lnTo>
                  <a:pt x="32279" y="4153"/>
                </a:lnTo>
                <a:lnTo>
                  <a:pt x="32289" y="4133"/>
                </a:lnTo>
                <a:lnTo>
                  <a:pt x="32297" y="4114"/>
                </a:lnTo>
                <a:lnTo>
                  <a:pt x="32303" y="4093"/>
                </a:lnTo>
                <a:lnTo>
                  <a:pt x="32307" y="4048"/>
                </a:lnTo>
                <a:lnTo>
                  <a:pt x="32306" y="4022"/>
                </a:lnTo>
                <a:lnTo>
                  <a:pt x="32303" y="3998"/>
                </a:lnTo>
                <a:lnTo>
                  <a:pt x="32289" y="3953"/>
                </a:lnTo>
                <a:lnTo>
                  <a:pt x="31883" y="3022"/>
                </a:lnTo>
                <a:lnTo>
                  <a:pt x="31478" y="2090"/>
                </a:lnTo>
                <a:lnTo>
                  <a:pt x="31071" y="1159"/>
                </a:lnTo>
                <a:lnTo>
                  <a:pt x="30666" y="227"/>
                </a:lnTo>
                <a:lnTo>
                  <a:pt x="30645" y="184"/>
                </a:lnTo>
                <a:lnTo>
                  <a:pt x="30621" y="146"/>
                </a:lnTo>
                <a:lnTo>
                  <a:pt x="30593" y="112"/>
                </a:lnTo>
                <a:lnTo>
                  <a:pt x="30561" y="83"/>
                </a:lnTo>
                <a:lnTo>
                  <a:pt x="30543" y="71"/>
                </a:lnTo>
                <a:lnTo>
                  <a:pt x="30525" y="61"/>
                </a:lnTo>
                <a:lnTo>
                  <a:pt x="30485" y="44"/>
                </a:lnTo>
                <a:lnTo>
                  <a:pt x="30441" y="34"/>
                </a:lnTo>
                <a:lnTo>
                  <a:pt x="30417" y="31"/>
                </a:lnTo>
                <a:lnTo>
                  <a:pt x="30392" y="31"/>
                </a:lnTo>
                <a:lnTo>
                  <a:pt x="30368" y="31"/>
                </a:lnTo>
                <a:close/>
                <a:moveTo>
                  <a:pt x="36018" y="4277"/>
                </a:moveTo>
                <a:lnTo>
                  <a:pt x="36045" y="4276"/>
                </a:lnTo>
                <a:lnTo>
                  <a:pt x="36071" y="4273"/>
                </a:lnTo>
                <a:lnTo>
                  <a:pt x="36096" y="4265"/>
                </a:lnTo>
                <a:lnTo>
                  <a:pt x="36120" y="4256"/>
                </a:lnTo>
                <a:lnTo>
                  <a:pt x="36143" y="4246"/>
                </a:lnTo>
                <a:lnTo>
                  <a:pt x="36165" y="4232"/>
                </a:lnTo>
                <a:lnTo>
                  <a:pt x="36204" y="4201"/>
                </a:lnTo>
                <a:lnTo>
                  <a:pt x="36221" y="4181"/>
                </a:lnTo>
                <a:lnTo>
                  <a:pt x="36236" y="4162"/>
                </a:lnTo>
                <a:lnTo>
                  <a:pt x="36249" y="4139"/>
                </a:lnTo>
                <a:lnTo>
                  <a:pt x="36261" y="4117"/>
                </a:lnTo>
                <a:lnTo>
                  <a:pt x="36269" y="4093"/>
                </a:lnTo>
                <a:lnTo>
                  <a:pt x="36276" y="4067"/>
                </a:lnTo>
                <a:lnTo>
                  <a:pt x="36279" y="4042"/>
                </a:lnTo>
                <a:lnTo>
                  <a:pt x="36281" y="4015"/>
                </a:lnTo>
                <a:lnTo>
                  <a:pt x="36279" y="3988"/>
                </a:lnTo>
                <a:lnTo>
                  <a:pt x="36278" y="3974"/>
                </a:lnTo>
                <a:lnTo>
                  <a:pt x="36276" y="3961"/>
                </a:lnTo>
                <a:lnTo>
                  <a:pt x="36269" y="3935"/>
                </a:lnTo>
                <a:lnTo>
                  <a:pt x="36261" y="3911"/>
                </a:lnTo>
                <a:lnTo>
                  <a:pt x="36249" y="3889"/>
                </a:lnTo>
                <a:lnTo>
                  <a:pt x="36236" y="3866"/>
                </a:lnTo>
                <a:lnTo>
                  <a:pt x="36204" y="3827"/>
                </a:lnTo>
                <a:lnTo>
                  <a:pt x="36185" y="3811"/>
                </a:lnTo>
                <a:lnTo>
                  <a:pt x="36165" y="3796"/>
                </a:lnTo>
                <a:lnTo>
                  <a:pt x="36143" y="3782"/>
                </a:lnTo>
                <a:lnTo>
                  <a:pt x="36120" y="3772"/>
                </a:lnTo>
                <a:lnTo>
                  <a:pt x="36096" y="3763"/>
                </a:lnTo>
                <a:lnTo>
                  <a:pt x="36071" y="3755"/>
                </a:lnTo>
                <a:lnTo>
                  <a:pt x="36045" y="3752"/>
                </a:lnTo>
                <a:lnTo>
                  <a:pt x="36018" y="3751"/>
                </a:lnTo>
                <a:lnTo>
                  <a:pt x="35991" y="3752"/>
                </a:lnTo>
                <a:lnTo>
                  <a:pt x="35964" y="3755"/>
                </a:lnTo>
                <a:lnTo>
                  <a:pt x="35939" y="3763"/>
                </a:lnTo>
                <a:lnTo>
                  <a:pt x="35915" y="3772"/>
                </a:lnTo>
                <a:lnTo>
                  <a:pt x="35892" y="3782"/>
                </a:lnTo>
                <a:lnTo>
                  <a:pt x="35870" y="3796"/>
                </a:lnTo>
                <a:lnTo>
                  <a:pt x="35831" y="3827"/>
                </a:lnTo>
                <a:lnTo>
                  <a:pt x="35814" y="3847"/>
                </a:lnTo>
                <a:lnTo>
                  <a:pt x="35799" y="3866"/>
                </a:lnTo>
                <a:lnTo>
                  <a:pt x="35786" y="3889"/>
                </a:lnTo>
                <a:lnTo>
                  <a:pt x="35775" y="3911"/>
                </a:lnTo>
                <a:lnTo>
                  <a:pt x="35766" y="3935"/>
                </a:lnTo>
                <a:lnTo>
                  <a:pt x="35759" y="3961"/>
                </a:lnTo>
                <a:lnTo>
                  <a:pt x="35756" y="3988"/>
                </a:lnTo>
                <a:lnTo>
                  <a:pt x="35754" y="4015"/>
                </a:lnTo>
                <a:lnTo>
                  <a:pt x="35756" y="4042"/>
                </a:lnTo>
                <a:lnTo>
                  <a:pt x="35757" y="4054"/>
                </a:lnTo>
                <a:lnTo>
                  <a:pt x="35759" y="4067"/>
                </a:lnTo>
                <a:lnTo>
                  <a:pt x="35766" y="4093"/>
                </a:lnTo>
                <a:lnTo>
                  <a:pt x="35775" y="4117"/>
                </a:lnTo>
                <a:lnTo>
                  <a:pt x="35786" y="4139"/>
                </a:lnTo>
                <a:lnTo>
                  <a:pt x="35799" y="4162"/>
                </a:lnTo>
                <a:lnTo>
                  <a:pt x="35831" y="4201"/>
                </a:lnTo>
                <a:lnTo>
                  <a:pt x="35850" y="4217"/>
                </a:lnTo>
                <a:lnTo>
                  <a:pt x="35870" y="4232"/>
                </a:lnTo>
                <a:lnTo>
                  <a:pt x="35892" y="4246"/>
                </a:lnTo>
                <a:lnTo>
                  <a:pt x="35915" y="4256"/>
                </a:lnTo>
                <a:lnTo>
                  <a:pt x="35939" y="4265"/>
                </a:lnTo>
                <a:lnTo>
                  <a:pt x="35964" y="4273"/>
                </a:lnTo>
                <a:lnTo>
                  <a:pt x="35991" y="4276"/>
                </a:lnTo>
                <a:lnTo>
                  <a:pt x="36018" y="42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Tree>
    <p:extLst>
      <p:ext uri="{BB962C8B-B14F-4D97-AF65-F5344CB8AC3E}">
        <p14:creationId xmlns:p14="http://schemas.microsoft.com/office/powerpoint/2010/main" val="84054326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7" r:id="rId9"/>
    <p:sldLayoutId id="2147483768"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p:txStyles>
    <p:titleStyle>
      <a:lvl1pPr algn="l" defTabSz="914400" rtl="0" eaLnBrk="1" latinLnBrk="0" hangingPunct="1">
        <a:lnSpc>
          <a:spcPct val="100000"/>
        </a:lnSpc>
        <a:spcBef>
          <a:spcPct val="0"/>
        </a:spcBef>
        <a:buNone/>
        <a:defRPr sz="28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1pPr>
      <a:lvl2pPr marL="539750" indent="-2730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2pPr>
      <a:lvl3pPr marL="806450" indent="-2667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1071563" indent="-265113" algn="l" defTabSz="914400" rtl="0" eaLnBrk="1" latinLnBrk="0" hangingPunct="1">
        <a:lnSpc>
          <a:spcPct val="100000"/>
        </a:lnSpc>
        <a:spcBef>
          <a:spcPts val="800"/>
        </a:spcBef>
        <a:buFont typeface="Arial" panose="020B0604020202020204" pitchFamily="34" charset="0"/>
        <a:buChar char="•"/>
        <a:defRPr sz="1400" kern="1200">
          <a:solidFill>
            <a:schemeClr val="tx1"/>
          </a:solidFill>
          <a:latin typeface="+mn-lt"/>
          <a:ea typeface="+mn-ea"/>
          <a:cs typeface="+mn-cs"/>
        </a:defRPr>
      </a:lvl4pPr>
      <a:lvl5pPr marL="1346200" indent="-274638"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1612900" indent="-26670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6pPr>
      <a:lvl7pPr marL="1878013" indent="-265113"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7pPr>
      <a:lvl8pPr marL="2152650" indent="-274638"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8pPr>
      <a:lvl9pPr marL="2419350" indent="-26670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4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1775520" y="1196752"/>
            <a:ext cx="8208144" cy="1584175"/>
          </a:xfrm>
        </p:spPr>
        <p:txBody>
          <a:bodyPr/>
          <a:lstStyle/>
          <a:p>
            <a:pPr fontAlgn="base"/>
            <a:r>
              <a:rPr lang="en-US" sz="6000" dirty="0"/>
              <a:t>HELPPARI-VERKSAMHETEN</a:t>
            </a:r>
          </a:p>
        </p:txBody>
      </p:sp>
      <p:sp>
        <p:nvSpPr>
          <p:cNvPr id="7" name="Slide Number Placeholder 6"/>
          <p:cNvSpPr>
            <a:spLocks noGrp="1"/>
          </p:cNvSpPr>
          <p:nvPr>
            <p:ph type="sldNum" sz="quarter" idx="12"/>
          </p:nvPr>
        </p:nvSpPr>
        <p:spPr/>
        <p:txBody>
          <a:bodyPr/>
          <a:lstStyle/>
          <a:p>
            <a:fld id="{3830005B-7B2D-47A2-ABC5-72B477741C24}" type="slidenum">
              <a:rPr lang="en-US" smtClean="0"/>
              <a:pPr/>
              <a:t>1</a:t>
            </a:fld>
            <a:endParaRPr lang="en-US"/>
          </a:p>
        </p:txBody>
      </p:sp>
      <p:sp>
        <p:nvSpPr>
          <p:cNvPr id="26" name="Text Placeholder 25"/>
          <p:cNvSpPr>
            <a:spLocks noGrp="1"/>
          </p:cNvSpPr>
          <p:nvPr>
            <p:ph type="body" sz="quarter" idx="13"/>
          </p:nvPr>
        </p:nvSpPr>
        <p:spPr/>
        <p:txBody>
          <a:bodyPr/>
          <a:lstStyle/>
          <a:p>
            <a:r>
              <a:rPr lang="fi-FI" dirty="0"/>
              <a:t>9/2022</a:t>
            </a:r>
          </a:p>
        </p:txBody>
      </p:sp>
      <p:pic>
        <p:nvPicPr>
          <p:cNvPr id="5" name="Content Placeholder 8" descr="Heart">
            <a:extLst>
              <a:ext uri="{FF2B5EF4-FFF2-40B4-BE49-F238E27FC236}">
                <a16:creationId xmlns:a16="http://schemas.microsoft.com/office/drawing/2014/main" id="{3A4809F2-A04B-4A16-9EA0-2EE77DD9DD4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1636" y="1393911"/>
            <a:ext cx="504056" cy="504056"/>
          </a:xfrm>
          <a:prstGeom prst="rect">
            <a:avLst/>
          </a:prstGeom>
        </p:spPr>
      </p:pic>
      <p:sp>
        <p:nvSpPr>
          <p:cNvPr id="6" name="Text Placeholder 24">
            <a:extLst>
              <a:ext uri="{FF2B5EF4-FFF2-40B4-BE49-F238E27FC236}">
                <a16:creationId xmlns:a16="http://schemas.microsoft.com/office/drawing/2014/main" id="{502724F2-E2AC-4AC7-B557-8570EBD432B1}"/>
              </a:ext>
            </a:extLst>
          </p:cNvPr>
          <p:cNvSpPr>
            <a:spLocks noGrp="1"/>
          </p:cNvSpPr>
          <p:nvPr>
            <p:ph type="body" sz="quarter" idx="3"/>
          </p:nvPr>
        </p:nvSpPr>
        <p:spPr>
          <a:xfrm>
            <a:off x="4511780" y="5697538"/>
            <a:ext cx="5688790" cy="252412"/>
          </a:xfrm>
        </p:spPr>
        <p:txBody>
          <a:bodyPr/>
          <a:lstStyle/>
          <a:p>
            <a:r>
              <a:rPr lang="fi-FI" dirty="0" err="1"/>
              <a:t>Ansvarig</a:t>
            </a:r>
            <a:r>
              <a:rPr lang="fi-FI" dirty="0"/>
              <a:t> </a:t>
            </a:r>
            <a:r>
              <a:rPr lang="fi-FI" dirty="0" err="1"/>
              <a:t>arbetscoach</a:t>
            </a:r>
            <a:endParaRPr lang="fi-FI" dirty="0"/>
          </a:p>
        </p:txBody>
      </p:sp>
      <p:sp>
        <p:nvSpPr>
          <p:cNvPr id="8" name="Subtitle 23">
            <a:extLst>
              <a:ext uri="{FF2B5EF4-FFF2-40B4-BE49-F238E27FC236}">
                <a16:creationId xmlns:a16="http://schemas.microsoft.com/office/drawing/2014/main" id="{EB4E4ED3-28B2-416A-AEA7-93AC72F68BEA}"/>
              </a:ext>
            </a:extLst>
          </p:cNvPr>
          <p:cNvSpPr>
            <a:spLocks noGrp="1"/>
          </p:cNvSpPr>
          <p:nvPr>
            <p:ph type="subTitle" idx="1"/>
          </p:nvPr>
        </p:nvSpPr>
        <p:spPr>
          <a:xfrm>
            <a:off x="4511824" y="5445224"/>
            <a:ext cx="5687864" cy="252314"/>
          </a:xfrm>
        </p:spPr>
        <p:txBody>
          <a:bodyPr/>
          <a:lstStyle/>
          <a:p>
            <a:r>
              <a:rPr lang="fi-FI" dirty="0"/>
              <a:t>Marika </a:t>
            </a:r>
            <a:r>
              <a:rPr lang="fi-FI" dirty="0" err="1"/>
              <a:t>porentola</a:t>
            </a:r>
            <a:endParaRPr lang="fi-FI" dirty="0"/>
          </a:p>
        </p:txBody>
      </p:sp>
    </p:spTree>
    <p:extLst>
      <p:ext uri="{BB962C8B-B14F-4D97-AF65-F5344CB8AC3E}">
        <p14:creationId xmlns:p14="http://schemas.microsoft.com/office/powerpoint/2010/main" val="39949837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a:xfrm>
            <a:off x="1736974" y="94734"/>
            <a:ext cx="7024641" cy="6299200"/>
          </a:xfrm>
        </p:spPr>
        <p:txBody>
          <a:bodyPr/>
          <a:lstStyle/>
          <a:p>
            <a:pPr algn="ctr"/>
            <a:r>
              <a:rPr lang="sv-FI" sz="2400" dirty="0" err="1"/>
              <a:t>Helppari</a:t>
            </a:r>
            <a:r>
              <a:rPr lang="sv-FI" sz="2400" dirty="0"/>
              <a:t> – verkstaden har specialiserad sig på att hjälpa unga och vuxna Vasa bor som är utanför arbetslivet och/eller i fara för marginalisering</a:t>
            </a:r>
            <a:br>
              <a:rPr lang="sv-FI" sz="2400" dirty="0"/>
            </a:br>
            <a:r>
              <a:rPr lang="sv-FI" sz="2400" dirty="0"/>
              <a:t>Verksamhetens mål är att förbättra stöd för vardagen och arbetslivsfärdigheter så att kunden framskrider till andra sysselsättnings främjande service strukturerat och med stöd. Man erbjuder konstant </a:t>
            </a:r>
            <a:r>
              <a:rPr lang="sv-FI" sz="2400" dirty="0" err="1"/>
              <a:t>sakkunig</a:t>
            </a:r>
            <a:r>
              <a:rPr lang="sv-FI" sz="2400" dirty="0"/>
              <a:t> stöd för alla som har ökat behov av stöd</a:t>
            </a:r>
          </a:p>
        </p:txBody>
      </p:sp>
      <p:sp>
        <p:nvSpPr>
          <p:cNvPr id="3" name="Slide Number Placeholder 2">
            <a:extLst>
              <a:ext uri="{FF2B5EF4-FFF2-40B4-BE49-F238E27FC236}">
                <a16:creationId xmlns:a16="http://schemas.microsoft.com/office/drawing/2014/main" id="{90B6EF20-B993-4D5D-A169-5817AF079FDC}"/>
              </a:ext>
            </a:extLst>
          </p:cNvPr>
          <p:cNvSpPr>
            <a:spLocks noGrp="1"/>
          </p:cNvSpPr>
          <p:nvPr>
            <p:ph type="sldNum" sz="quarter" idx="12"/>
          </p:nvPr>
        </p:nvSpPr>
        <p:spPr/>
        <p:txBody>
          <a:bodyPr/>
          <a:lstStyle/>
          <a:p>
            <a:fld id="{3830005B-7B2D-47A2-ABC5-72B477741C24}" type="slidenum">
              <a:rPr lang="en-US" smtClean="0"/>
              <a:t>2</a:t>
            </a:fld>
            <a:endParaRPr lang="en-US"/>
          </a:p>
        </p:txBody>
      </p:sp>
      <p:sp>
        <p:nvSpPr>
          <p:cNvPr id="2" name="Content Placeholder 1">
            <a:extLst>
              <a:ext uri="{FF2B5EF4-FFF2-40B4-BE49-F238E27FC236}">
                <a16:creationId xmlns:a16="http://schemas.microsoft.com/office/drawing/2014/main" id="{6441E947-C781-42DF-A94D-8F326B3559AF}"/>
              </a:ext>
            </a:extLst>
          </p:cNvPr>
          <p:cNvSpPr>
            <a:spLocks noGrp="1"/>
          </p:cNvSpPr>
          <p:nvPr>
            <p:ph sz="half" idx="4294967295"/>
          </p:nvPr>
        </p:nvSpPr>
        <p:spPr>
          <a:xfrm>
            <a:off x="6456364" y="5806011"/>
            <a:ext cx="1916112" cy="826564"/>
          </a:xfrm>
        </p:spPr>
        <p:txBody>
          <a:bodyPr/>
          <a:lstStyle/>
          <a:p>
            <a:pPr marL="0" indent="0">
              <a:buNone/>
            </a:pPr>
            <a:endParaRPr lang="fi-FI" dirty="0"/>
          </a:p>
          <a:p>
            <a:pPr marL="342900" indent="-342900">
              <a:buAutoNum type="arabicPeriod"/>
            </a:pPr>
            <a:endParaRPr lang="fi-FI" dirty="0"/>
          </a:p>
          <a:p>
            <a:endParaRPr lang="fi-FI" dirty="0"/>
          </a:p>
          <a:p>
            <a:endParaRPr lang="fi-FI" dirty="0"/>
          </a:p>
          <a:p>
            <a:endParaRPr lang="fi-FI" dirty="0"/>
          </a:p>
        </p:txBody>
      </p:sp>
      <p:sp>
        <p:nvSpPr>
          <p:cNvPr id="5" name="Rectangle 4">
            <a:extLst>
              <a:ext uri="{FF2B5EF4-FFF2-40B4-BE49-F238E27FC236}">
                <a16:creationId xmlns:a16="http://schemas.microsoft.com/office/drawing/2014/main" id="{937F202B-CC53-473A-B210-61F8064875C9}"/>
              </a:ext>
            </a:extLst>
          </p:cNvPr>
          <p:cNvSpPr/>
          <p:nvPr/>
        </p:nvSpPr>
        <p:spPr>
          <a:xfrm>
            <a:off x="5974813" y="3244334"/>
            <a:ext cx="242374" cy="369332"/>
          </a:xfrm>
          <a:prstGeom prst="rect">
            <a:avLst/>
          </a:prstGeom>
        </p:spPr>
        <p:txBody>
          <a:bodyPr wrap="none">
            <a:spAutoFit/>
          </a:bodyPr>
          <a:lstStyle/>
          <a:p>
            <a:r>
              <a:rPr lang="fi-FI"/>
              <a:t> </a:t>
            </a:r>
          </a:p>
        </p:txBody>
      </p:sp>
    </p:spTree>
    <p:extLst>
      <p:ext uri="{BB962C8B-B14F-4D97-AF65-F5344CB8AC3E}">
        <p14:creationId xmlns:p14="http://schemas.microsoft.com/office/powerpoint/2010/main" val="12934749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890BD06-8888-455C-B36A-D3DCE8FCDE86}"/>
              </a:ext>
            </a:extLst>
          </p:cNvPr>
          <p:cNvSpPr>
            <a:spLocks noGrp="1"/>
          </p:cNvSpPr>
          <p:nvPr>
            <p:ph type="title"/>
          </p:nvPr>
        </p:nvSpPr>
        <p:spPr>
          <a:xfrm>
            <a:off x="573577" y="125236"/>
            <a:ext cx="9425187" cy="6367003"/>
          </a:xfrm>
        </p:spPr>
        <p:txBody>
          <a:bodyPr anchor="t"/>
          <a:lstStyle/>
          <a:p>
            <a:r>
              <a:rPr lang="sv-FI" sz="1600" dirty="0"/>
              <a:t>Service erbjuds i dag: (kunder/verksamhetsdagar till  31.8.2022)</a:t>
            </a:r>
            <a:br>
              <a:rPr lang="sv-FI" sz="1600" dirty="0"/>
            </a:br>
            <a:br>
              <a:rPr lang="sv-FI" sz="1600" dirty="0"/>
            </a:br>
            <a:r>
              <a:rPr lang="sv-FI" sz="1600" dirty="0"/>
              <a:t>Rehabiliterande arbetsverksamhet (20/536)</a:t>
            </a:r>
            <a:br>
              <a:rPr lang="sv-FI" sz="1600" dirty="0"/>
            </a:br>
            <a:br>
              <a:rPr lang="sv-FI" sz="1600" dirty="0"/>
            </a:br>
            <a:r>
              <a:rPr lang="sv-FI" sz="1600" dirty="0"/>
              <a:t>Olika arbetsprövningar t.ex. (18/426)</a:t>
            </a:r>
            <a:br>
              <a:rPr lang="sv-FI" sz="1600" dirty="0"/>
            </a:br>
            <a:r>
              <a:rPr lang="sv-FI" sz="1600" dirty="0"/>
              <a:t>	- kartläggningsperioder av arbetsförmåga från försäkringsbolagen</a:t>
            </a:r>
            <a:br>
              <a:rPr lang="sv-FI" sz="1600" dirty="0"/>
            </a:br>
            <a:r>
              <a:rPr lang="sv-FI" sz="1600" dirty="0"/>
              <a:t>	- TE-servicens arbetsprövning</a:t>
            </a:r>
            <a:br>
              <a:rPr lang="sv-FI" sz="1600" dirty="0"/>
            </a:br>
            <a:br>
              <a:rPr lang="sv-FI" sz="1600" dirty="0"/>
            </a:br>
            <a:r>
              <a:rPr lang="sv-FI" sz="1600" dirty="0"/>
              <a:t>Olika arbetspraktiker t.ex. (10 personer)</a:t>
            </a:r>
            <a:br>
              <a:rPr lang="sv-FI" sz="1600" dirty="0"/>
            </a:br>
            <a:r>
              <a:rPr lang="sv-FI" sz="1600" dirty="0"/>
              <a:t>	- praktiker för ungdomar och vuxna som studerar i olika stadier</a:t>
            </a:r>
            <a:br>
              <a:rPr lang="sv-FI" sz="1600" dirty="0"/>
            </a:br>
            <a:r>
              <a:rPr lang="sv-FI" sz="1600" dirty="0"/>
              <a:t>	- olika praktiker där man kartlägger karriärval</a:t>
            </a:r>
            <a:br>
              <a:rPr lang="sv-FI" sz="1600" dirty="0"/>
            </a:br>
            <a:br>
              <a:rPr lang="sv-FI" sz="1600" dirty="0"/>
            </a:br>
            <a:r>
              <a:rPr lang="sv-FI" sz="1600" dirty="0"/>
              <a:t>Utmanande lönestöd sysselsättning (3/402)</a:t>
            </a:r>
            <a:br>
              <a:rPr lang="sv-FI" sz="1600" dirty="0"/>
            </a:br>
            <a:r>
              <a:rPr lang="sv-FI" sz="1600" dirty="0"/>
              <a:t>	- t.ex. förlikt sysselsatta samt andra med behov av special stöd sysselsätts till </a:t>
            </a:r>
            <a:r>
              <a:rPr lang="sv-FI" sz="1600" dirty="0" err="1"/>
              <a:t>Helppari</a:t>
            </a:r>
            <a:r>
              <a:rPr lang="sv-FI" sz="1600" dirty="0"/>
              <a:t> verkstaden. Om/när den sysselsattas arbets-/verksamhetsförmåga förbättras under arbetsperioden vägleder man kunden till en annan enhet inom staden</a:t>
            </a:r>
            <a:br>
              <a:rPr lang="sv-FI" sz="1600" dirty="0"/>
            </a:br>
            <a:br>
              <a:rPr lang="sv-FI" sz="1600" dirty="0"/>
            </a:br>
            <a:r>
              <a:rPr lang="sv-FI" sz="1600" dirty="0"/>
              <a:t>Erbjuda sommarjobb för ungdomar som behöver stöd (20/ 394) inkl. arbetspraktik</a:t>
            </a:r>
            <a:br>
              <a:rPr lang="sv-FI" sz="1600" dirty="0"/>
            </a:br>
            <a:r>
              <a:rPr lang="sv-FI" sz="1600" dirty="0"/>
              <a:t>	-antalet ungdomar som behöver stöd ökar beständigt och trycket för att erbjuda såna arbetsplatser växer snabbt</a:t>
            </a:r>
            <a:br>
              <a:rPr lang="sv-FI" sz="1600" dirty="0"/>
            </a:br>
            <a:br>
              <a:rPr lang="sv-FI" sz="1600" dirty="0"/>
            </a:br>
            <a:r>
              <a:rPr lang="sv-FI" sz="1600" dirty="0"/>
              <a:t>Läroavtal (2/312)</a:t>
            </a:r>
            <a:br>
              <a:rPr lang="sv-FI" sz="1600" dirty="0"/>
            </a:br>
            <a:r>
              <a:rPr lang="sv-FI" sz="1600" dirty="0"/>
              <a:t>	- vidare stigar för ungdomar och vuxna som haft en service men har ingen yrkesutbildning</a:t>
            </a:r>
            <a:br>
              <a:rPr lang="fi-FI" sz="2000" dirty="0"/>
            </a:br>
            <a:br>
              <a:rPr lang="fi-FI" sz="2000" dirty="0"/>
            </a:br>
            <a:br>
              <a:rPr lang="fi-FI" sz="2000" dirty="0"/>
            </a:br>
            <a:br>
              <a:rPr lang="fi-FI" sz="1600" dirty="0"/>
            </a:br>
            <a:endParaRPr lang="fi-FI" sz="1600" dirty="0"/>
          </a:p>
        </p:txBody>
      </p:sp>
      <p:sp>
        <p:nvSpPr>
          <p:cNvPr id="4" name="Dian numeron paikkamerkki 3">
            <a:extLst>
              <a:ext uri="{FF2B5EF4-FFF2-40B4-BE49-F238E27FC236}">
                <a16:creationId xmlns:a16="http://schemas.microsoft.com/office/drawing/2014/main" id="{82EB4C32-15FF-4663-9403-204073542554}"/>
              </a:ext>
            </a:extLst>
          </p:cNvPr>
          <p:cNvSpPr>
            <a:spLocks noGrp="1"/>
          </p:cNvSpPr>
          <p:nvPr>
            <p:ph type="sldNum" sz="quarter" idx="12"/>
          </p:nvPr>
        </p:nvSpPr>
        <p:spPr/>
        <p:txBody>
          <a:bodyPr/>
          <a:lstStyle/>
          <a:p>
            <a:fld id="{3830005B-7B2D-47A2-ABC5-72B477741C24}" type="slidenum">
              <a:rPr lang="en-US" smtClean="0"/>
              <a:pPr/>
              <a:t>3</a:t>
            </a:fld>
            <a:endParaRPr lang="en-US" dirty="0"/>
          </a:p>
        </p:txBody>
      </p:sp>
    </p:spTree>
    <p:extLst>
      <p:ext uri="{BB962C8B-B14F-4D97-AF65-F5344CB8AC3E}">
        <p14:creationId xmlns:p14="http://schemas.microsoft.com/office/powerpoint/2010/main" val="29008961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6359528" y="2002632"/>
            <a:ext cx="4530725" cy="2852737"/>
          </a:xfrm>
        </p:spPr>
        <p:txBody>
          <a:bodyPr/>
          <a:lstStyle/>
          <a:p>
            <a:r>
              <a:rPr lang="sv-FI" sz="1600" dirty="0"/>
              <a:t>Från </a:t>
            </a:r>
            <a:r>
              <a:rPr lang="sv-FI" sz="1600" dirty="0" err="1"/>
              <a:t>Helppari</a:t>
            </a:r>
            <a:r>
              <a:rPr lang="sv-FI" sz="1600" dirty="0"/>
              <a:t>- verksamheten leds många till assistent verksamhet för åldringar inom en lönesubvention period och av dessa får 25%  utbildning via läroavtal som omsorgsvårdare </a:t>
            </a:r>
            <a:br>
              <a:rPr lang="sv-FI" sz="1600" dirty="0"/>
            </a:br>
            <a:br>
              <a:rPr lang="sv-FI" sz="1600" dirty="0"/>
            </a:br>
            <a:r>
              <a:rPr lang="sv-FI" sz="1600" dirty="0"/>
              <a:t>Inom </a:t>
            </a:r>
            <a:r>
              <a:rPr lang="sv-FI" sz="1600" dirty="0" err="1"/>
              <a:t>Helppari</a:t>
            </a:r>
            <a:r>
              <a:rPr lang="sv-FI" sz="1600" dirty="0"/>
              <a:t>-verksamheten med lönesubvention som assisterande arbetscoach kan man studera med läroavtal till </a:t>
            </a:r>
            <a:r>
              <a:rPr lang="sv-FI" sz="1600" dirty="0" err="1"/>
              <a:t>närvårade</a:t>
            </a:r>
            <a:endParaRPr lang="sv-FI" sz="1600" dirty="0"/>
          </a:p>
        </p:txBody>
      </p:sp>
      <p:sp>
        <p:nvSpPr>
          <p:cNvPr id="4" name="Dian numeron paikkamerkki 3"/>
          <p:cNvSpPr>
            <a:spLocks noGrp="1"/>
          </p:cNvSpPr>
          <p:nvPr>
            <p:ph type="sldNum" sz="quarter" idx="12"/>
          </p:nvPr>
        </p:nvSpPr>
        <p:spPr/>
        <p:txBody>
          <a:bodyPr/>
          <a:lstStyle/>
          <a:p>
            <a:fld id="{3830005B-7B2D-47A2-ABC5-72B477741C24}" type="slidenum">
              <a:rPr lang="en-US" smtClean="0"/>
              <a:pPr/>
              <a:t>4</a:t>
            </a:fld>
            <a:endParaRPr lang="en-US"/>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52" y="564220"/>
            <a:ext cx="4333793" cy="5778390"/>
          </a:xfrm>
          <a:prstGeom prst="rect">
            <a:avLst/>
          </a:prstGeom>
        </p:spPr>
      </p:pic>
    </p:spTree>
    <p:extLst>
      <p:ext uri="{BB962C8B-B14F-4D97-AF65-F5344CB8AC3E}">
        <p14:creationId xmlns:p14="http://schemas.microsoft.com/office/powerpoint/2010/main" val="104860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p:cNvSpPr>
            <a:spLocks/>
          </p:cNvSpPr>
          <p:nvPr/>
        </p:nvSpPr>
        <p:spPr>
          <a:xfrm>
            <a:off x="20044" y="13517"/>
            <a:ext cx="12192000" cy="6858000"/>
          </a:xfrm>
          <a:prstGeom prst="rect">
            <a:avLst/>
          </a:prstGeom>
          <a:solidFill>
            <a:srgbClr val="000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dirty="0"/>
          </a:p>
        </p:txBody>
      </p:sp>
      <p:sp>
        <p:nvSpPr>
          <p:cNvPr id="2" name="Otsikko 1"/>
          <p:cNvSpPr>
            <a:spLocks noGrp="1"/>
          </p:cNvSpPr>
          <p:nvPr>
            <p:ph type="title"/>
          </p:nvPr>
        </p:nvSpPr>
        <p:spPr>
          <a:xfrm>
            <a:off x="218661" y="333865"/>
            <a:ext cx="11405750" cy="736844"/>
          </a:xfrm>
        </p:spPr>
        <p:txBody>
          <a:bodyPr>
            <a:normAutofit fontScale="90000"/>
          </a:bodyPr>
          <a:lstStyle/>
          <a:p>
            <a:pPr algn="ctr"/>
            <a:r>
              <a:rPr lang="sv-FI" sz="3600" dirty="0">
                <a:solidFill>
                  <a:schemeClr val="bg1"/>
                </a:solidFill>
                <a:latin typeface="Arial Rounded MT Bold" panose="020F0704030504030204" pitchFamily="34" charset="0"/>
              </a:rPr>
              <a:t>Från </a:t>
            </a:r>
            <a:r>
              <a:rPr lang="sv-FI" sz="3600" dirty="0" err="1">
                <a:solidFill>
                  <a:schemeClr val="bg1"/>
                </a:solidFill>
                <a:latin typeface="Arial Rounded MT Bold" panose="020F0704030504030204" pitchFamily="34" charset="0"/>
              </a:rPr>
              <a:t>Helppari</a:t>
            </a:r>
            <a:r>
              <a:rPr lang="sv-FI" sz="3600" dirty="0">
                <a:solidFill>
                  <a:schemeClr val="bg1"/>
                </a:solidFill>
                <a:latin typeface="Arial Rounded MT Bold" panose="020F0704030504030204" pitchFamily="34" charset="0"/>
              </a:rPr>
              <a:t> till assistent – verksamhetens resultat</a:t>
            </a:r>
            <a:endParaRPr lang="sv-FI" sz="3600" dirty="0">
              <a:solidFill>
                <a:schemeClr val="bg1"/>
              </a:solidFill>
            </a:endParaRPr>
          </a:p>
        </p:txBody>
      </p:sp>
      <p:sp>
        <p:nvSpPr>
          <p:cNvPr id="7" name="Pyöristetty suorakulmio 6"/>
          <p:cNvSpPr/>
          <p:nvPr/>
        </p:nvSpPr>
        <p:spPr>
          <a:xfrm>
            <a:off x="4906131" y="2528664"/>
            <a:ext cx="2373040" cy="2027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grpSp>
        <p:nvGrpSpPr>
          <p:cNvPr id="5" name="Ryhmä 4">
            <a:extLst>
              <a:ext uri="{FF2B5EF4-FFF2-40B4-BE49-F238E27FC236}">
                <a16:creationId xmlns:a16="http://schemas.microsoft.com/office/drawing/2014/main" id="{EABDF242-C3FF-4C7B-B4B7-5B7E80742691}"/>
              </a:ext>
            </a:extLst>
          </p:cNvPr>
          <p:cNvGrpSpPr/>
          <p:nvPr/>
        </p:nvGrpSpPr>
        <p:grpSpPr>
          <a:xfrm>
            <a:off x="7429404" y="4298352"/>
            <a:ext cx="2763109" cy="690867"/>
            <a:chOff x="4737428" y="1676973"/>
            <a:chExt cx="852541" cy="740749"/>
          </a:xfrm>
        </p:grpSpPr>
        <p:sp>
          <p:nvSpPr>
            <p:cNvPr id="9" name="Pyöristetty suorakulmio 8"/>
            <p:cNvSpPr/>
            <p:nvPr/>
          </p:nvSpPr>
          <p:spPr>
            <a:xfrm>
              <a:off x="4737428" y="1676973"/>
              <a:ext cx="735421" cy="740749"/>
            </a:xfrm>
            <a:prstGeom prst="roundRect">
              <a:avLst/>
            </a:prstGeom>
            <a:solidFill>
              <a:srgbClr val="009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Tekstiruutu 15">
              <a:extLst>
                <a:ext uri="{FF2B5EF4-FFF2-40B4-BE49-F238E27FC236}">
                  <a16:creationId xmlns:a16="http://schemas.microsoft.com/office/drawing/2014/main" id="{E8EADEAA-E39F-4BC5-ADAD-848D92D30FDE}"/>
                </a:ext>
              </a:extLst>
            </p:cNvPr>
            <p:cNvSpPr txBox="1"/>
            <p:nvPr/>
          </p:nvSpPr>
          <p:spPr>
            <a:xfrm>
              <a:off x="4744217" y="1700848"/>
              <a:ext cx="845752" cy="692997"/>
            </a:xfrm>
            <a:prstGeom prst="rect">
              <a:avLst/>
            </a:prstGeom>
            <a:noFill/>
          </p:spPr>
          <p:txBody>
            <a:bodyPr wrap="square">
              <a:spAutoFit/>
            </a:bodyPr>
            <a:lstStyle/>
            <a:p>
              <a:r>
                <a:rPr lang="sv-FI" sz="1200" dirty="0">
                  <a:solidFill>
                    <a:schemeClr val="bg1"/>
                  </a:solidFill>
                  <a:latin typeface="Arial Rounded MT Bold" pitchFamily="34" charset="0"/>
                  <a:cs typeface="Arial" panose="020B0604020202020204" pitchFamily="34" charset="0"/>
                </a:rPr>
                <a:t>Åldringars delaktighet och möjligheten att påverka egna </a:t>
              </a:r>
            </a:p>
            <a:p>
              <a:r>
                <a:rPr lang="sv-FI" sz="1200" dirty="0">
                  <a:solidFill>
                    <a:schemeClr val="bg1"/>
                  </a:solidFill>
                  <a:latin typeface="Arial Rounded MT Bold" pitchFamily="34" charset="0"/>
                  <a:cs typeface="Arial" panose="020B0604020202020204" pitchFamily="34" charset="0"/>
                </a:rPr>
                <a:t>saker ökar </a:t>
              </a:r>
            </a:p>
          </p:txBody>
        </p:sp>
      </p:gr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063" y="2538812"/>
            <a:ext cx="2162401" cy="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738" y="3494804"/>
            <a:ext cx="2352583" cy="88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kstiruutu 12">
            <a:extLst>
              <a:ext uri="{FF2B5EF4-FFF2-40B4-BE49-F238E27FC236}">
                <a16:creationId xmlns:a16="http://schemas.microsoft.com/office/drawing/2014/main" id="{547A2817-0755-458F-90D9-39920192C263}"/>
              </a:ext>
            </a:extLst>
          </p:cNvPr>
          <p:cNvSpPr txBox="1"/>
          <p:nvPr/>
        </p:nvSpPr>
        <p:spPr>
          <a:xfrm>
            <a:off x="2345010" y="3623002"/>
            <a:ext cx="2458168" cy="646331"/>
          </a:xfrm>
          <a:prstGeom prst="rect">
            <a:avLst/>
          </a:prstGeom>
          <a:noFill/>
        </p:spPr>
        <p:txBody>
          <a:bodyPr wrap="square">
            <a:spAutoFit/>
          </a:bodyPr>
          <a:lstStyle/>
          <a:p>
            <a:pPr algn="ctr"/>
            <a:r>
              <a:rPr lang="sv-FI" sz="1200" dirty="0">
                <a:solidFill>
                  <a:schemeClr val="bg1"/>
                </a:solidFill>
                <a:latin typeface="Arial Rounded MT Bold" pitchFamily="34" charset="0"/>
                <a:cs typeface="Arial" panose="020B0604020202020204" pitchFamily="34" charset="0"/>
              </a:rPr>
              <a:t>Efter ingrep och olyckor effektiveras och förbättras åldringars rehabilitering   </a:t>
            </a:r>
          </a:p>
        </p:txBody>
      </p:sp>
      <p:sp>
        <p:nvSpPr>
          <p:cNvPr id="19" name="Tekstiruutu 18">
            <a:extLst>
              <a:ext uri="{FF2B5EF4-FFF2-40B4-BE49-F238E27FC236}">
                <a16:creationId xmlns:a16="http://schemas.microsoft.com/office/drawing/2014/main" id="{BB94E2EB-561F-46EE-A7CF-1D3E9E753075}"/>
              </a:ext>
            </a:extLst>
          </p:cNvPr>
          <p:cNvSpPr txBox="1"/>
          <p:nvPr/>
        </p:nvSpPr>
        <p:spPr>
          <a:xfrm>
            <a:off x="7532395" y="2601147"/>
            <a:ext cx="2161733" cy="646331"/>
          </a:xfrm>
          <a:prstGeom prst="rect">
            <a:avLst/>
          </a:prstGeom>
          <a:noFill/>
        </p:spPr>
        <p:txBody>
          <a:bodyPr wrap="square">
            <a:spAutoFit/>
          </a:bodyPr>
          <a:lstStyle/>
          <a:p>
            <a:r>
              <a:rPr lang="sv-FI" sz="1200" dirty="0">
                <a:solidFill>
                  <a:schemeClr val="bg1"/>
                </a:solidFill>
                <a:latin typeface="Arial Rounded MT Bold" pitchFamily="34" charset="0"/>
                <a:cs typeface="Arial" panose="020B0604020202020204" pitchFamily="34" charset="0"/>
              </a:rPr>
              <a:t>Åldringars behov av tyngre vård från hemservicen flyttas framåt  </a:t>
            </a:r>
          </a:p>
        </p:txBody>
      </p:sp>
      <p:grpSp>
        <p:nvGrpSpPr>
          <p:cNvPr id="21" name="Ryhmä 20">
            <a:extLst>
              <a:ext uri="{FF2B5EF4-FFF2-40B4-BE49-F238E27FC236}">
                <a16:creationId xmlns:a16="http://schemas.microsoft.com/office/drawing/2014/main" id="{304C2BB3-49CD-4C66-B3B8-2BB8BAA076B9}"/>
              </a:ext>
            </a:extLst>
          </p:cNvPr>
          <p:cNvGrpSpPr/>
          <p:nvPr/>
        </p:nvGrpSpPr>
        <p:grpSpPr>
          <a:xfrm>
            <a:off x="4956009" y="4721323"/>
            <a:ext cx="1180438" cy="1282938"/>
            <a:chOff x="4140849" y="3622766"/>
            <a:chExt cx="1302751" cy="691974"/>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2551" y="3622766"/>
              <a:ext cx="1229102" cy="6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kstiruutu 14">
              <a:extLst>
                <a:ext uri="{FF2B5EF4-FFF2-40B4-BE49-F238E27FC236}">
                  <a16:creationId xmlns:a16="http://schemas.microsoft.com/office/drawing/2014/main" id="{1275EE97-ACF1-48E6-B086-7192F8A1DC9E}"/>
                </a:ext>
              </a:extLst>
            </p:cNvPr>
            <p:cNvSpPr txBox="1"/>
            <p:nvPr/>
          </p:nvSpPr>
          <p:spPr>
            <a:xfrm>
              <a:off x="4140849" y="3653805"/>
              <a:ext cx="1302751" cy="448212"/>
            </a:xfrm>
            <a:prstGeom prst="rect">
              <a:avLst/>
            </a:prstGeom>
            <a:noFill/>
          </p:spPr>
          <p:txBody>
            <a:bodyPr wrap="square">
              <a:spAutoFit/>
            </a:bodyPr>
            <a:lstStyle/>
            <a:p>
              <a:pPr lvl="0" algn="ctr"/>
              <a:r>
                <a:rPr lang="sv-FI" sz="1200" dirty="0">
                  <a:solidFill>
                    <a:prstClr val="white"/>
                  </a:solidFill>
                  <a:latin typeface="Arial Rounded MT Bold" pitchFamily="34" charset="0"/>
                  <a:cs typeface="Arial" panose="020B0604020202020204" pitchFamily="34" charset="0"/>
                </a:rPr>
                <a:t>Social- och hälsovårdens kostnader minskas</a:t>
              </a:r>
            </a:p>
          </p:txBody>
        </p:sp>
      </p:grpSp>
      <p:grpSp>
        <p:nvGrpSpPr>
          <p:cNvPr id="3" name="Ryhmä 2">
            <a:extLst>
              <a:ext uri="{FF2B5EF4-FFF2-40B4-BE49-F238E27FC236}">
                <a16:creationId xmlns:a16="http://schemas.microsoft.com/office/drawing/2014/main" id="{8A584AF7-708A-4566-8A6D-005F0FB6306E}"/>
              </a:ext>
            </a:extLst>
          </p:cNvPr>
          <p:cNvGrpSpPr/>
          <p:nvPr/>
        </p:nvGrpSpPr>
        <p:grpSpPr>
          <a:xfrm>
            <a:off x="5918420" y="4680630"/>
            <a:ext cx="1521152" cy="1627350"/>
            <a:chOff x="4516192" y="4904989"/>
            <a:chExt cx="1550407" cy="746464"/>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783" y="4904989"/>
              <a:ext cx="1191240" cy="74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iruutu 13">
              <a:extLst>
                <a:ext uri="{FF2B5EF4-FFF2-40B4-BE49-F238E27FC236}">
                  <a16:creationId xmlns:a16="http://schemas.microsoft.com/office/drawing/2014/main" id="{21C03531-48D2-4DF4-8435-C7CA5154A198}"/>
                </a:ext>
              </a:extLst>
            </p:cNvPr>
            <p:cNvSpPr txBox="1"/>
            <p:nvPr/>
          </p:nvSpPr>
          <p:spPr>
            <a:xfrm>
              <a:off x="4516192" y="4972599"/>
              <a:ext cx="1550407" cy="194287"/>
            </a:xfrm>
            <a:prstGeom prst="rect">
              <a:avLst/>
            </a:prstGeom>
            <a:noFill/>
          </p:spPr>
          <p:txBody>
            <a:bodyPr wrap="square">
              <a:spAutoFit/>
            </a:bodyPr>
            <a:lstStyle/>
            <a:p>
              <a:pPr algn="ctr"/>
              <a:endParaRPr lang="fi-FI" sz="1400" dirty="0">
                <a:solidFill>
                  <a:schemeClr val="bg1"/>
                </a:solidFill>
                <a:latin typeface="Arial Rounded MT Bold" pitchFamily="34" charset="0"/>
                <a:cs typeface="Arial" panose="020B0604020202020204" pitchFamily="34" charset="0"/>
              </a:endParaRPr>
            </a:p>
          </p:txBody>
        </p:sp>
      </p:grpSp>
      <p:grpSp>
        <p:nvGrpSpPr>
          <p:cNvPr id="6" name="Ryhmä 5">
            <a:extLst>
              <a:ext uri="{FF2B5EF4-FFF2-40B4-BE49-F238E27FC236}">
                <a16:creationId xmlns:a16="http://schemas.microsoft.com/office/drawing/2014/main" id="{E269D126-E08F-4EB0-8075-B91FA75CAC09}"/>
              </a:ext>
            </a:extLst>
          </p:cNvPr>
          <p:cNvGrpSpPr/>
          <p:nvPr/>
        </p:nvGrpSpPr>
        <p:grpSpPr>
          <a:xfrm>
            <a:off x="7435098" y="3531469"/>
            <a:ext cx="2004401" cy="655764"/>
            <a:chOff x="6653132" y="3535730"/>
            <a:chExt cx="731837" cy="748206"/>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132" y="3545748"/>
              <a:ext cx="731837"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kstiruutu 16">
              <a:extLst>
                <a:ext uri="{FF2B5EF4-FFF2-40B4-BE49-F238E27FC236}">
                  <a16:creationId xmlns:a16="http://schemas.microsoft.com/office/drawing/2014/main" id="{6B43A2C1-F673-48D7-A179-9CC724F2BA15}"/>
                </a:ext>
              </a:extLst>
            </p:cNvPr>
            <p:cNvSpPr txBox="1"/>
            <p:nvPr/>
          </p:nvSpPr>
          <p:spPr>
            <a:xfrm>
              <a:off x="6683251" y="3535730"/>
              <a:ext cx="648544" cy="737443"/>
            </a:xfrm>
            <a:prstGeom prst="rect">
              <a:avLst/>
            </a:prstGeom>
            <a:noFill/>
          </p:spPr>
          <p:txBody>
            <a:bodyPr wrap="square">
              <a:spAutoFit/>
            </a:bodyPr>
            <a:lstStyle/>
            <a:p>
              <a:pPr algn="ctr"/>
              <a:r>
                <a:rPr lang="sv-FI" sz="1200" dirty="0">
                  <a:solidFill>
                    <a:schemeClr val="bg1"/>
                  </a:solidFill>
                  <a:latin typeface="Arial Rounded MT Bold" pitchFamily="34" charset="0"/>
                  <a:cs typeface="Arial" panose="020B0604020202020204" pitchFamily="34" charset="0"/>
                </a:rPr>
                <a:t>Ett medel att påverka kommunandelen för arbetsmarknadsstöd </a:t>
              </a:r>
            </a:p>
          </p:txBody>
        </p:sp>
      </p:grpSp>
      <p:grpSp>
        <p:nvGrpSpPr>
          <p:cNvPr id="20" name="Ryhmä 19">
            <a:extLst>
              <a:ext uri="{FF2B5EF4-FFF2-40B4-BE49-F238E27FC236}">
                <a16:creationId xmlns:a16="http://schemas.microsoft.com/office/drawing/2014/main" id="{83AE1FDC-6315-4265-A66F-83C145141623}"/>
              </a:ext>
            </a:extLst>
          </p:cNvPr>
          <p:cNvGrpSpPr/>
          <p:nvPr/>
        </p:nvGrpSpPr>
        <p:grpSpPr>
          <a:xfrm>
            <a:off x="7192274" y="2381618"/>
            <a:ext cx="4774439" cy="2247569"/>
            <a:chOff x="5564211" y="2304539"/>
            <a:chExt cx="3878764" cy="1896965"/>
          </a:xfrm>
        </p:grpSpPr>
        <p:graphicFrame>
          <p:nvGraphicFramePr>
            <p:cNvPr id="24" name="Objekti 23"/>
            <p:cNvGraphicFramePr>
              <a:graphicFrameLocks noChangeAspect="1"/>
            </p:cNvGraphicFramePr>
            <p:nvPr/>
          </p:nvGraphicFramePr>
          <p:xfrm>
            <a:off x="8008121" y="2746366"/>
            <a:ext cx="989013" cy="944563"/>
          </p:xfrm>
          <a:graphic>
            <a:graphicData uri="http://schemas.openxmlformats.org/presentationml/2006/ole">
              <mc:AlternateContent xmlns:mc="http://schemas.openxmlformats.org/markup-compatibility/2006">
                <mc:Choice xmlns:v="urn:schemas-microsoft-com:vml" Requires="v">
                  <p:oleObj name="CorelDRAW" r:id="rId4" imgW="988714" imgH="944506" progId="CorelDraw.Graphic.16">
                    <p:embed/>
                  </p:oleObj>
                </mc:Choice>
                <mc:Fallback>
                  <p:oleObj name="CorelDRAW" r:id="rId4" imgW="988714" imgH="944506" progId="CorelDraw.Graphic.16">
                    <p:embed/>
                    <p:pic>
                      <p:nvPicPr>
                        <p:cNvPr id="24" name="Objekti 23"/>
                        <p:cNvPicPr/>
                        <p:nvPr/>
                      </p:nvPicPr>
                      <p:blipFill>
                        <a:blip r:embed="rId5"/>
                        <a:stretch>
                          <a:fillRect/>
                        </a:stretch>
                      </p:blipFill>
                      <p:spPr>
                        <a:xfrm>
                          <a:off x="8008121" y="2746366"/>
                          <a:ext cx="989013" cy="944563"/>
                        </a:xfrm>
                        <a:prstGeom prst="rect">
                          <a:avLst/>
                        </a:prstGeom>
                      </p:spPr>
                    </p:pic>
                  </p:oleObj>
                </mc:Fallback>
              </mc:AlternateContent>
            </a:graphicData>
          </a:graphic>
        </p:graphicFrame>
        <p:sp>
          <p:nvSpPr>
            <p:cNvPr id="25" name="Tekstiruutu 24"/>
            <p:cNvSpPr txBox="1"/>
            <p:nvPr/>
          </p:nvSpPr>
          <p:spPr>
            <a:xfrm>
              <a:off x="7851904" y="3622766"/>
              <a:ext cx="1312984" cy="369332"/>
            </a:xfrm>
            <a:prstGeom prst="rect">
              <a:avLst/>
            </a:prstGeom>
            <a:noFill/>
          </p:spPr>
          <p:txBody>
            <a:bodyPr wrap="square" rtlCol="0">
              <a:spAutoFit/>
            </a:bodyPr>
            <a:lstStyle/>
            <a:p>
              <a:pPr algn="ctr"/>
              <a:r>
                <a:rPr lang="fi-FI" dirty="0">
                  <a:solidFill>
                    <a:schemeClr val="bg1"/>
                  </a:solidFill>
                  <a:latin typeface="Arial Rounded MT Bold" pitchFamily="34" charset="0"/>
                </a:rPr>
                <a:t>Asiakas</a:t>
              </a:r>
            </a:p>
          </p:txBody>
        </p:sp>
        <p:sp>
          <p:nvSpPr>
            <p:cNvPr id="26" name="Ellipsi 25"/>
            <p:cNvSpPr/>
            <p:nvPr/>
          </p:nvSpPr>
          <p:spPr>
            <a:xfrm>
              <a:off x="7546010" y="2304539"/>
              <a:ext cx="1896965" cy="1896965"/>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 name="Suora yhdysviiva 3"/>
            <p:cNvCxnSpPr/>
            <p:nvPr/>
          </p:nvCxnSpPr>
          <p:spPr>
            <a:xfrm flipH="1" flipV="1">
              <a:off x="5564211" y="3199946"/>
              <a:ext cx="1988955" cy="385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Ellipsi 28"/>
          <p:cNvSpPr/>
          <p:nvPr/>
        </p:nvSpPr>
        <p:spPr>
          <a:xfrm>
            <a:off x="4729181" y="3929966"/>
            <a:ext cx="203319" cy="203319"/>
          </a:xfrm>
          <a:prstGeom prst="ellipse">
            <a:avLst/>
          </a:prstGeom>
          <a:solidFill>
            <a:srgbClr val="FFB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p:cNvSpPr/>
          <p:nvPr/>
        </p:nvSpPr>
        <p:spPr>
          <a:xfrm>
            <a:off x="5365131" y="4492678"/>
            <a:ext cx="203319" cy="203319"/>
          </a:xfrm>
          <a:prstGeom prst="ellipse">
            <a:avLst/>
          </a:prstGeom>
          <a:solidFill>
            <a:srgbClr val="FFB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p:cNvSpPr/>
          <p:nvPr/>
        </p:nvSpPr>
        <p:spPr>
          <a:xfrm>
            <a:off x="6668069" y="4518004"/>
            <a:ext cx="203319" cy="203319"/>
          </a:xfrm>
          <a:prstGeom prst="ellipse">
            <a:avLst/>
          </a:prstGeom>
          <a:solidFill>
            <a:srgbClr val="FFB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Ellipsi 31"/>
          <p:cNvSpPr/>
          <p:nvPr/>
        </p:nvSpPr>
        <p:spPr>
          <a:xfrm>
            <a:off x="7263421" y="3740755"/>
            <a:ext cx="203319" cy="203319"/>
          </a:xfrm>
          <a:prstGeom prst="ellipse">
            <a:avLst/>
          </a:prstGeom>
          <a:solidFill>
            <a:srgbClr val="FFB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Freeform 7">
            <a:extLst>
              <a:ext uri="{FF2B5EF4-FFF2-40B4-BE49-F238E27FC236}">
                <a16:creationId xmlns:a16="http://schemas.microsoft.com/office/drawing/2014/main" id="{2B2306BB-79B0-CF4E-8740-C6651E8643AA}"/>
              </a:ext>
            </a:extLst>
          </p:cNvPr>
          <p:cNvSpPr>
            <a:spLocks noChangeAspect="1" noEditPoints="1"/>
          </p:cNvSpPr>
          <p:nvPr/>
        </p:nvSpPr>
        <p:spPr bwMode="auto">
          <a:xfrm>
            <a:off x="10406743" y="6457402"/>
            <a:ext cx="1448847" cy="171192"/>
          </a:xfrm>
          <a:custGeom>
            <a:avLst/>
            <a:gdLst>
              <a:gd name="T0" fmla="*/ 22454 w 36281"/>
              <a:gd name="T1" fmla="*/ 4021 h 4286"/>
              <a:gd name="T2" fmla="*/ 21918 w 36281"/>
              <a:gd name="T3" fmla="*/ 3604 h 4286"/>
              <a:gd name="T4" fmla="*/ 22094 w 36281"/>
              <a:gd name="T5" fmla="*/ 3322 h 4286"/>
              <a:gd name="T6" fmla="*/ 22658 w 36281"/>
              <a:gd name="T7" fmla="*/ 3632 h 4286"/>
              <a:gd name="T8" fmla="*/ 23606 w 36281"/>
              <a:gd name="T9" fmla="*/ 3865 h 4286"/>
              <a:gd name="T10" fmla="*/ 24342 w 36281"/>
              <a:gd name="T11" fmla="*/ 3614 h 4286"/>
              <a:gd name="T12" fmla="*/ 24540 w 36281"/>
              <a:gd name="T13" fmla="*/ 3155 h 4286"/>
              <a:gd name="T14" fmla="*/ 24326 w 36281"/>
              <a:gd name="T15" fmla="*/ 2672 h 4286"/>
              <a:gd name="T16" fmla="*/ 22962 w 36281"/>
              <a:gd name="T17" fmla="*/ 2222 h 4286"/>
              <a:gd name="T18" fmla="*/ 22235 w 36281"/>
              <a:gd name="T19" fmla="*/ 1775 h 4286"/>
              <a:gd name="T20" fmla="*/ 22044 w 36281"/>
              <a:gd name="T21" fmla="*/ 1148 h 4286"/>
              <a:gd name="T22" fmla="*/ 22235 w 36281"/>
              <a:gd name="T23" fmla="*/ 535 h 4286"/>
              <a:gd name="T24" fmla="*/ 22808 w 36281"/>
              <a:gd name="T25" fmla="*/ 107 h 4286"/>
              <a:gd name="T26" fmla="*/ 23715 w 36281"/>
              <a:gd name="T27" fmla="*/ 14 h 4286"/>
              <a:gd name="T28" fmla="*/ 24684 w 36281"/>
              <a:gd name="T29" fmla="*/ 361 h 4286"/>
              <a:gd name="T30" fmla="*/ 24848 w 36281"/>
              <a:gd name="T31" fmla="*/ 668 h 4286"/>
              <a:gd name="T32" fmla="*/ 24557 w 36281"/>
              <a:gd name="T33" fmla="*/ 818 h 4286"/>
              <a:gd name="T34" fmla="*/ 23693 w 36281"/>
              <a:gd name="T35" fmla="*/ 443 h 4286"/>
              <a:gd name="T36" fmla="*/ 22820 w 36281"/>
              <a:gd name="T37" fmla="*/ 575 h 4286"/>
              <a:gd name="T38" fmla="*/ 22517 w 36281"/>
              <a:gd name="T39" fmla="*/ 1096 h 4286"/>
              <a:gd name="T40" fmla="*/ 22739 w 36281"/>
              <a:gd name="T41" fmla="*/ 1586 h 4286"/>
              <a:gd name="T42" fmla="*/ 23981 w 36281"/>
              <a:gd name="T43" fmla="*/ 2000 h 4286"/>
              <a:gd name="T44" fmla="*/ 24801 w 36281"/>
              <a:gd name="T45" fmla="*/ 2456 h 4286"/>
              <a:gd name="T46" fmla="*/ 25014 w 36281"/>
              <a:gd name="T47" fmla="*/ 2980 h 4286"/>
              <a:gd name="T48" fmla="*/ 24885 w 36281"/>
              <a:gd name="T49" fmla="*/ 3647 h 4286"/>
              <a:gd name="T50" fmla="*/ 24348 w 36281"/>
              <a:gd name="T51" fmla="*/ 4130 h 4286"/>
              <a:gd name="T52" fmla="*/ 1916 w 36281"/>
              <a:gd name="T53" fmla="*/ 4274 h 4286"/>
              <a:gd name="T54" fmla="*/ 3026 w 36281"/>
              <a:gd name="T55" fmla="*/ 2215 h 4286"/>
              <a:gd name="T56" fmla="*/ 3753 w 36281"/>
              <a:gd name="T57" fmla="*/ 70 h 4286"/>
              <a:gd name="T58" fmla="*/ 3405 w 36281"/>
              <a:gd name="T59" fmla="*/ 166 h 4286"/>
              <a:gd name="T60" fmla="*/ 446 w 36281"/>
              <a:gd name="T61" fmla="*/ 139 h 4286"/>
              <a:gd name="T62" fmla="*/ 107 w 36281"/>
              <a:gd name="T63" fmla="*/ 73 h 4286"/>
              <a:gd name="T64" fmla="*/ 831 w 36281"/>
              <a:gd name="T65" fmla="*/ 2224 h 4286"/>
              <a:gd name="T66" fmla="*/ 9218 w 36281"/>
              <a:gd name="T67" fmla="*/ 31 h 4286"/>
              <a:gd name="T68" fmla="*/ 8133 w 36281"/>
              <a:gd name="T69" fmla="*/ 2081 h 4286"/>
              <a:gd name="T70" fmla="*/ 7343 w 36281"/>
              <a:gd name="T71" fmla="*/ 4168 h 4286"/>
              <a:gd name="T72" fmla="*/ 7694 w 36281"/>
              <a:gd name="T73" fmla="*/ 4223 h 4286"/>
              <a:gd name="T74" fmla="*/ 10325 w 36281"/>
              <a:gd name="T75" fmla="*/ 3241 h 4286"/>
              <a:gd name="T76" fmla="*/ 10994 w 36281"/>
              <a:gd name="T77" fmla="*/ 4264 h 4286"/>
              <a:gd name="T78" fmla="*/ 11139 w 36281"/>
              <a:gd name="T79" fmla="*/ 3953 h 4286"/>
              <a:gd name="T80" fmla="*/ 9290 w 36281"/>
              <a:gd name="T81" fmla="*/ 34 h 4286"/>
              <a:gd name="T82" fmla="*/ 16287 w 36281"/>
              <a:gd name="T83" fmla="*/ 146 h 4286"/>
              <a:gd name="T84" fmla="*/ 14609 w 36281"/>
              <a:gd name="T85" fmla="*/ 4087 h 4286"/>
              <a:gd name="T86" fmla="*/ 14843 w 36281"/>
              <a:gd name="T87" fmla="*/ 4274 h 4286"/>
              <a:gd name="T88" fmla="*/ 16173 w 36281"/>
              <a:gd name="T89" fmla="*/ 1505 h 4286"/>
              <a:gd name="T90" fmla="*/ 18186 w 36281"/>
              <a:gd name="T91" fmla="*/ 4271 h 4286"/>
              <a:gd name="T92" fmla="*/ 18453 w 36281"/>
              <a:gd name="T93" fmla="*/ 4093 h 4286"/>
              <a:gd name="T94" fmla="*/ 16712 w 36281"/>
              <a:gd name="T95" fmla="*/ 83 h 4286"/>
              <a:gd name="T96" fmla="*/ 30213 w 36281"/>
              <a:gd name="T97" fmla="*/ 71 h 4286"/>
              <a:gd name="T98" fmla="*/ 28458 w 36281"/>
              <a:gd name="T99" fmla="*/ 3986 h 4286"/>
              <a:gd name="T100" fmla="*/ 28559 w 36281"/>
              <a:gd name="T101" fmla="*/ 4232 h 4286"/>
              <a:gd name="T102" fmla="*/ 28919 w 36281"/>
              <a:gd name="T103" fmla="*/ 4133 h 4286"/>
              <a:gd name="T104" fmla="*/ 31904 w 36281"/>
              <a:gd name="T105" fmla="*/ 4198 h 4286"/>
              <a:gd name="T106" fmla="*/ 32268 w 36281"/>
              <a:gd name="T107" fmla="*/ 4172 h 4286"/>
              <a:gd name="T108" fmla="*/ 30666 w 36281"/>
              <a:gd name="T109" fmla="*/ 227 h 4286"/>
              <a:gd name="T110" fmla="*/ 36018 w 36281"/>
              <a:gd name="T111" fmla="*/ 4277 h 4286"/>
              <a:gd name="T112" fmla="*/ 36269 w 36281"/>
              <a:gd name="T113" fmla="*/ 4093 h 4286"/>
              <a:gd name="T114" fmla="*/ 36185 w 36281"/>
              <a:gd name="T115" fmla="*/ 3811 h 4286"/>
              <a:gd name="T116" fmla="*/ 35892 w 36281"/>
              <a:gd name="T117" fmla="*/ 3782 h 4286"/>
              <a:gd name="T118" fmla="*/ 35757 w 36281"/>
              <a:gd name="T119" fmla="*/ 4054 h 4286"/>
              <a:gd name="T120" fmla="*/ 35964 w 36281"/>
              <a:gd name="T121" fmla="*/ 4273 h 4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281" h="4286">
                <a:moveTo>
                  <a:pt x="23588" y="4286"/>
                </a:moveTo>
                <a:lnTo>
                  <a:pt x="23475" y="4285"/>
                </a:lnTo>
                <a:lnTo>
                  <a:pt x="23364" y="4277"/>
                </a:lnTo>
                <a:lnTo>
                  <a:pt x="23255" y="4267"/>
                </a:lnTo>
                <a:lnTo>
                  <a:pt x="23148" y="4250"/>
                </a:lnTo>
                <a:lnTo>
                  <a:pt x="23043" y="4231"/>
                </a:lnTo>
                <a:lnTo>
                  <a:pt x="22941" y="4207"/>
                </a:lnTo>
                <a:lnTo>
                  <a:pt x="22841" y="4178"/>
                </a:lnTo>
                <a:lnTo>
                  <a:pt x="22742" y="4145"/>
                </a:lnTo>
                <a:lnTo>
                  <a:pt x="22644" y="4108"/>
                </a:lnTo>
                <a:lnTo>
                  <a:pt x="22548" y="4066"/>
                </a:lnTo>
                <a:lnTo>
                  <a:pt x="22454" y="4021"/>
                </a:lnTo>
                <a:lnTo>
                  <a:pt x="22361" y="3970"/>
                </a:lnTo>
                <a:lnTo>
                  <a:pt x="22269" y="3916"/>
                </a:lnTo>
                <a:lnTo>
                  <a:pt x="22179" y="3857"/>
                </a:lnTo>
                <a:lnTo>
                  <a:pt x="22134" y="3826"/>
                </a:lnTo>
                <a:lnTo>
                  <a:pt x="22091" y="3794"/>
                </a:lnTo>
                <a:lnTo>
                  <a:pt x="22002" y="3727"/>
                </a:lnTo>
                <a:lnTo>
                  <a:pt x="21983" y="3713"/>
                </a:lnTo>
                <a:lnTo>
                  <a:pt x="21966" y="3695"/>
                </a:lnTo>
                <a:lnTo>
                  <a:pt x="21950" y="3676"/>
                </a:lnTo>
                <a:lnTo>
                  <a:pt x="21938" y="3653"/>
                </a:lnTo>
                <a:lnTo>
                  <a:pt x="21927" y="3629"/>
                </a:lnTo>
                <a:lnTo>
                  <a:pt x="21918" y="3604"/>
                </a:lnTo>
                <a:lnTo>
                  <a:pt x="21914" y="3577"/>
                </a:lnTo>
                <a:lnTo>
                  <a:pt x="21912" y="3548"/>
                </a:lnTo>
                <a:lnTo>
                  <a:pt x="21914" y="3524"/>
                </a:lnTo>
                <a:lnTo>
                  <a:pt x="21917" y="3502"/>
                </a:lnTo>
                <a:lnTo>
                  <a:pt x="21923" y="3479"/>
                </a:lnTo>
                <a:lnTo>
                  <a:pt x="21930" y="3457"/>
                </a:lnTo>
                <a:lnTo>
                  <a:pt x="21951" y="3418"/>
                </a:lnTo>
                <a:lnTo>
                  <a:pt x="21965" y="3400"/>
                </a:lnTo>
                <a:lnTo>
                  <a:pt x="21980" y="3383"/>
                </a:lnTo>
                <a:lnTo>
                  <a:pt x="22013" y="3355"/>
                </a:lnTo>
                <a:lnTo>
                  <a:pt x="22052" y="3334"/>
                </a:lnTo>
                <a:lnTo>
                  <a:pt x="22094" y="3322"/>
                </a:lnTo>
                <a:lnTo>
                  <a:pt x="22140" y="3316"/>
                </a:lnTo>
                <a:lnTo>
                  <a:pt x="22184" y="3320"/>
                </a:lnTo>
                <a:lnTo>
                  <a:pt x="22203" y="3326"/>
                </a:lnTo>
                <a:lnTo>
                  <a:pt x="22223" y="3332"/>
                </a:lnTo>
                <a:lnTo>
                  <a:pt x="22257" y="3349"/>
                </a:lnTo>
                <a:lnTo>
                  <a:pt x="22271" y="3359"/>
                </a:lnTo>
                <a:lnTo>
                  <a:pt x="22283" y="3370"/>
                </a:lnTo>
                <a:lnTo>
                  <a:pt x="22358" y="3431"/>
                </a:lnTo>
                <a:lnTo>
                  <a:pt x="22431" y="3487"/>
                </a:lnTo>
                <a:lnTo>
                  <a:pt x="22506" y="3539"/>
                </a:lnTo>
                <a:lnTo>
                  <a:pt x="22581" y="3587"/>
                </a:lnTo>
                <a:lnTo>
                  <a:pt x="22658" y="3632"/>
                </a:lnTo>
                <a:lnTo>
                  <a:pt x="22734" y="3673"/>
                </a:lnTo>
                <a:lnTo>
                  <a:pt x="22814" y="3710"/>
                </a:lnTo>
                <a:lnTo>
                  <a:pt x="22893" y="3742"/>
                </a:lnTo>
                <a:lnTo>
                  <a:pt x="22974" y="3770"/>
                </a:lnTo>
                <a:lnTo>
                  <a:pt x="23057" y="3796"/>
                </a:lnTo>
                <a:lnTo>
                  <a:pt x="23142" y="3817"/>
                </a:lnTo>
                <a:lnTo>
                  <a:pt x="23231" y="3833"/>
                </a:lnTo>
                <a:lnTo>
                  <a:pt x="23321" y="3847"/>
                </a:lnTo>
                <a:lnTo>
                  <a:pt x="23366" y="3853"/>
                </a:lnTo>
                <a:lnTo>
                  <a:pt x="23412" y="3857"/>
                </a:lnTo>
                <a:lnTo>
                  <a:pt x="23508" y="3862"/>
                </a:lnTo>
                <a:lnTo>
                  <a:pt x="23606" y="3865"/>
                </a:lnTo>
                <a:lnTo>
                  <a:pt x="23709" y="3860"/>
                </a:lnTo>
                <a:lnTo>
                  <a:pt x="23808" y="3851"/>
                </a:lnTo>
                <a:lnTo>
                  <a:pt x="23901" y="3835"/>
                </a:lnTo>
                <a:lnTo>
                  <a:pt x="23946" y="3824"/>
                </a:lnTo>
                <a:lnTo>
                  <a:pt x="23990" y="3811"/>
                </a:lnTo>
                <a:lnTo>
                  <a:pt x="24072" y="3782"/>
                </a:lnTo>
                <a:lnTo>
                  <a:pt x="24149" y="3748"/>
                </a:lnTo>
                <a:lnTo>
                  <a:pt x="24221" y="3709"/>
                </a:lnTo>
                <a:lnTo>
                  <a:pt x="24254" y="3688"/>
                </a:lnTo>
                <a:lnTo>
                  <a:pt x="24284" y="3664"/>
                </a:lnTo>
                <a:lnTo>
                  <a:pt x="24314" y="3640"/>
                </a:lnTo>
                <a:lnTo>
                  <a:pt x="24342" y="3614"/>
                </a:lnTo>
                <a:lnTo>
                  <a:pt x="24393" y="3560"/>
                </a:lnTo>
                <a:lnTo>
                  <a:pt x="24416" y="3532"/>
                </a:lnTo>
                <a:lnTo>
                  <a:pt x="24437" y="3502"/>
                </a:lnTo>
                <a:lnTo>
                  <a:pt x="24456" y="3472"/>
                </a:lnTo>
                <a:lnTo>
                  <a:pt x="24474" y="3440"/>
                </a:lnTo>
                <a:lnTo>
                  <a:pt x="24489" y="3407"/>
                </a:lnTo>
                <a:lnTo>
                  <a:pt x="24503" y="3374"/>
                </a:lnTo>
                <a:lnTo>
                  <a:pt x="24513" y="3340"/>
                </a:lnTo>
                <a:lnTo>
                  <a:pt x="24524" y="3304"/>
                </a:lnTo>
                <a:lnTo>
                  <a:pt x="24531" y="3268"/>
                </a:lnTo>
                <a:lnTo>
                  <a:pt x="24536" y="3232"/>
                </a:lnTo>
                <a:lnTo>
                  <a:pt x="24540" y="3155"/>
                </a:lnTo>
                <a:lnTo>
                  <a:pt x="24540" y="3143"/>
                </a:lnTo>
                <a:lnTo>
                  <a:pt x="24537" y="3073"/>
                </a:lnTo>
                <a:lnTo>
                  <a:pt x="24530" y="3007"/>
                </a:lnTo>
                <a:lnTo>
                  <a:pt x="24524" y="2974"/>
                </a:lnTo>
                <a:lnTo>
                  <a:pt x="24515" y="2942"/>
                </a:lnTo>
                <a:lnTo>
                  <a:pt x="24494" y="2882"/>
                </a:lnTo>
                <a:lnTo>
                  <a:pt x="24465" y="2825"/>
                </a:lnTo>
                <a:lnTo>
                  <a:pt x="24428" y="2771"/>
                </a:lnTo>
                <a:lnTo>
                  <a:pt x="24405" y="2746"/>
                </a:lnTo>
                <a:lnTo>
                  <a:pt x="24381" y="2720"/>
                </a:lnTo>
                <a:lnTo>
                  <a:pt x="24354" y="2696"/>
                </a:lnTo>
                <a:lnTo>
                  <a:pt x="24326" y="2672"/>
                </a:lnTo>
                <a:lnTo>
                  <a:pt x="24260" y="2626"/>
                </a:lnTo>
                <a:lnTo>
                  <a:pt x="24182" y="2581"/>
                </a:lnTo>
                <a:lnTo>
                  <a:pt x="24140" y="2560"/>
                </a:lnTo>
                <a:lnTo>
                  <a:pt x="24093" y="2539"/>
                </a:lnTo>
                <a:lnTo>
                  <a:pt x="23993" y="2498"/>
                </a:lnTo>
                <a:lnTo>
                  <a:pt x="23879" y="2461"/>
                </a:lnTo>
                <a:lnTo>
                  <a:pt x="23750" y="2423"/>
                </a:lnTo>
                <a:lnTo>
                  <a:pt x="23607" y="2387"/>
                </a:lnTo>
                <a:lnTo>
                  <a:pt x="23451" y="2351"/>
                </a:lnTo>
                <a:lnTo>
                  <a:pt x="23276" y="2311"/>
                </a:lnTo>
                <a:lnTo>
                  <a:pt x="23114" y="2269"/>
                </a:lnTo>
                <a:lnTo>
                  <a:pt x="22962" y="2222"/>
                </a:lnTo>
                <a:lnTo>
                  <a:pt x="22824" y="2173"/>
                </a:lnTo>
                <a:lnTo>
                  <a:pt x="22760" y="2146"/>
                </a:lnTo>
                <a:lnTo>
                  <a:pt x="22697" y="2119"/>
                </a:lnTo>
                <a:lnTo>
                  <a:pt x="22638" y="2090"/>
                </a:lnTo>
                <a:lnTo>
                  <a:pt x="22581" y="2060"/>
                </a:lnTo>
                <a:lnTo>
                  <a:pt x="22529" y="2029"/>
                </a:lnTo>
                <a:lnTo>
                  <a:pt x="22478" y="1997"/>
                </a:lnTo>
                <a:lnTo>
                  <a:pt x="22386" y="1928"/>
                </a:lnTo>
                <a:lnTo>
                  <a:pt x="22344" y="1892"/>
                </a:lnTo>
                <a:lnTo>
                  <a:pt x="22305" y="1855"/>
                </a:lnTo>
                <a:lnTo>
                  <a:pt x="22268" y="1816"/>
                </a:lnTo>
                <a:lnTo>
                  <a:pt x="22235" y="1775"/>
                </a:lnTo>
                <a:lnTo>
                  <a:pt x="22205" y="1733"/>
                </a:lnTo>
                <a:lnTo>
                  <a:pt x="22176" y="1690"/>
                </a:lnTo>
                <a:lnTo>
                  <a:pt x="22151" y="1643"/>
                </a:lnTo>
                <a:lnTo>
                  <a:pt x="22128" y="1597"/>
                </a:lnTo>
                <a:lnTo>
                  <a:pt x="22109" y="1547"/>
                </a:lnTo>
                <a:lnTo>
                  <a:pt x="22091" y="1496"/>
                </a:lnTo>
                <a:lnTo>
                  <a:pt x="22077" y="1444"/>
                </a:lnTo>
                <a:lnTo>
                  <a:pt x="22065" y="1388"/>
                </a:lnTo>
                <a:lnTo>
                  <a:pt x="22056" y="1331"/>
                </a:lnTo>
                <a:lnTo>
                  <a:pt x="22049" y="1273"/>
                </a:lnTo>
                <a:lnTo>
                  <a:pt x="22046" y="1211"/>
                </a:lnTo>
                <a:lnTo>
                  <a:pt x="22044" y="1148"/>
                </a:lnTo>
                <a:lnTo>
                  <a:pt x="22044" y="1136"/>
                </a:lnTo>
                <a:lnTo>
                  <a:pt x="22046" y="1076"/>
                </a:lnTo>
                <a:lnTo>
                  <a:pt x="22050" y="1016"/>
                </a:lnTo>
                <a:lnTo>
                  <a:pt x="22059" y="958"/>
                </a:lnTo>
                <a:lnTo>
                  <a:pt x="22071" y="901"/>
                </a:lnTo>
                <a:lnTo>
                  <a:pt x="22085" y="844"/>
                </a:lnTo>
                <a:lnTo>
                  <a:pt x="22103" y="788"/>
                </a:lnTo>
                <a:lnTo>
                  <a:pt x="22124" y="736"/>
                </a:lnTo>
                <a:lnTo>
                  <a:pt x="22148" y="683"/>
                </a:lnTo>
                <a:lnTo>
                  <a:pt x="22173" y="632"/>
                </a:lnTo>
                <a:lnTo>
                  <a:pt x="22203" y="583"/>
                </a:lnTo>
                <a:lnTo>
                  <a:pt x="22235" y="535"/>
                </a:lnTo>
                <a:lnTo>
                  <a:pt x="22269" y="490"/>
                </a:lnTo>
                <a:lnTo>
                  <a:pt x="22307" y="445"/>
                </a:lnTo>
                <a:lnTo>
                  <a:pt x="22347" y="403"/>
                </a:lnTo>
                <a:lnTo>
                  <a:pt x="22389" y="362"/>
                </a:lnTo>
                <a:lnTo>
                  <a:pt x="22434" y="323"/>
                </a:lnTo>
                <a:lnTo>
                  <a:pt x="22481" y="286"/>
                </a:lnTo>
                <a:lnTo>
                  <a:pt x="22530" y="251"/>
                </a:lnTo>
                <a:lnTo>
                  <a:pt x="22581" y="218"/>
                </a:lnTo>
                <a:lnTo>
                  <a:pt x="22635" y="187"/>
                </a:lnTo>
                <a:lnTo>
                  <a:pt x="22691" y="158"/>
                </a:lnTo>
                <a:lnTo>
                  <a:pt x="22748" y="131"/>
                </a:lnTo>
                <a:lnTo>
                  <a:pt x="22808" y="107"/>
                </a:lnTo>
                <a:lnTo>
                  <a:pt x="22869" y="86"/>
                </a:lnTo>
                <a:lnTo>
                  <a:pt x="22932" y="67"/>
                </a:lnTo>
                <a:lnTo>
                  <a:pt x="22998" y="49"/>
                </a:lnTo>
                <a:lnTo>
                  <a:pt x="23064" y="34"/>
                </a:lnTo>
                <a:lnTo>
                  <a:pt x="23133" y="22"/>
                </a:lnTo>
                <a:lnTo>
                  <a:pt x="23202" y="13"/>
                </a:lnTo>
                <a:lnTo>
                  <a:pt x="23274" y="5"/>
                </a:lnTo>
                <a:lnTo>
                  <a:pt x="23346" y="2"/>
                </a:lnTo>
                <a:lnTo>
                  <a:pt x="23421" y="0"/>
                </a:lnTo>
                <a:lnTo>
                  <a:pt x="23522" y="2"/>
                </a:lnTo>
                <a:lnTo>
                  <a:pt x="23621" y="7"/>
                </a:lnTo>
                <a:lnTo>
                  <a:pt x="23715" y="14"/>
                </a:lnTo>
                <a:lnTo>
                  <a:pt x="23808" y="26"/>
                </a:lnTo>
                <a:lnTo>
                  <a:pt x="23897" y="40"/>
                </a:lnTo>
                <a:lnTo>
                  <a:pt x="23984" y="58"/>
                </a:lnTo>
                <a:lnTo>
                  <a:pt x="24069" y="79"/>
                </a:lnTo>
                <a:lnTo>
                  <a:pt x="24152" y="103"/>
                </a:lnTo>
                <a:lnTo>
                  <a:pt x="24231" y="130"/>
                </a:lnTo>
                <a:lnTo>
                  <a:pt x="24311" y="161"/>
                </a:lnTo>
                <a:lnTo>
                  <a:pt x="24387" y="194"/>
                </a:lnTo>
                <a:lnTo>
                  <a:pt x="24464" y="230"/>
                </a:lnTo>
                <a:lnTo>
                  <a:pt x="24537" y="271"/>
                </a:lnTo>
                <a:lnTo>
                  <a:pt x="24611" y="314"/>
                </a:lnTo>
                <a:lnTo>
                  <a:pt x="24684" y="361"/>
                </a:lnTo>
                <a:lnTo>
                  <a:pt x="24756" y="410"/>
                </a:lnTo>
                <a:lnTo>
                  <a:pt x="24774" y="425"/>
                </a:lnTo>
                <a:lnTo>
                  <a:pt x="24792" y="443"/>
                </a:lnTo>
                <a:lnTo>
                  <a:pt x="24809" y="463"/>
                </a:lnTo>
                <a:lnTo>
                  <a:pt x="24824" y="485"/>
                </a:lnTo>
                <a:lnTo>
                  <a:pt x="24837" y="511"/>
                </a:lnTo>
                <a:lnTo>
                  <a:pt x="24848" y="539"/>
                </a:lnTo>
                <a:lnTo>
                  <a:pt x="24855" y="569"/>
                </a:lnTo>
                <a:lnTo>
                  <a:pt x="24857" y="601"/>
                </a:lnTo>
                <a:lnTo>
                  <a:pt x="24857" y="625"/>
                </a:lnTo>
                <a:lnTo>
                  <a:pt x="24852" y="647"/>
                </a:lnTo>
                <a:lnTo>
                  <a:pt x="24848" y="668"/>
                </a:lnTo>
                <a:lnTo>
                  <a:pt x="24839" y="689"/>
                </a:lnTo>
                <a:lnTo>
                  <a:pt x="24819" y="727"/>
                </a:lnTo>
                <a:lnTo>
                  <a:pt x="24806" y="745"/>
                </a:lnTo>
                <a:lnTo>
                  <a:pt x="24791" y="761"/>
                </a:lnTo>
                <a:lnTo>
                  <a:pt x="24774" y="776"/>
                </a:lnTo>
                <a:lnTo>
                  <a:pt x="24758" y="788"/>
                </a:lnTo>
                <a:lnTo>
                  <a:pt x="24719" y="809"/>
                </a:lnTo>
                <a:lnTo>
                  <a:pt x="24675" y="823"/>
                </a:lnTo>
                <a:lnTo>
                  <a:pt x="24630" y="827"/>
                </a:lnTo>
                <a:lnTo>
                  <a:pt x="24611" y="827"/>
                </a:lnTo>
                <a:lnTo>
                  <a:pt x="24591" y="824"/>
                </a:lnTo>
                <a:lnTo>
                  <a:pt x="24557" y="818"/>
                </a:lnTo>
                <a:lnTo>
                  <a:pt x="24524" y="805"/>
                </a:lnTo>
                <a:lnTo>
                  <a:pt x="24492" y="785"/>
                </a:lnTo>
                <a:lnTo>
                  <a:pt x="24426" y="739"/>
                </a:lnTo>
                <a:lnTo>
                  <a:pt x="24360" y="697"/>
                </a:lnTo>
                <a:lnTo>
                  <a:pt x="24294" y="656"/>
                </a:lnTo>
                <a:lnTo>
                  <a:pt x="24228" y="620"/>
                </a:lnTo>
                <a:lnTo>
                  <a:pt x="24096" y="559"/>
                </a:lnTo>
                <a:lnTo>
                  <a:pt x="24030" y="532"/>
                </a:lnTo>
                <a:lnTo>
                  <a:pt x="23964" y="508"/>
                </a:lnTo>
                <a:lnTo>
                  <a:pt x="23897" y="487"/>
                </a:lnTo>
                <a:lnTo>
                  <a:pt x="23829" y="470"/>
                </a:lnTo>
                <a:lnTo>
                  <a:pt x="23693" y="443"/>
                </a:lnTo>
                <a:lnTo>
                  <a:pt x="23622" y="434"/>
                </a:lnTo>
                <a:lnTo>
                  <a:pt x="23552" y="427"/>
                </a:lnTo>
                <a:lnTo>
                  <a:pt x="23481" y="424"/>
                </a:lnTo>
                <a:lnTo>
                  <a:pt x="23409" y="422"/>
                </a:lnTo>
                <a:lnTo>
                  <a:pt x="23309" y="425"/>
                </a:lnTo>
                <a:lnTo>
                  <a:pt x="23214" y="436"/>
                </a:lnTo>
                <a:lnTo>
                  <a:pt x="23124" y="452"/>
                </a:lnTo>
                <a:lnTo>
                  <a:pt x="23081" y="463"/>
                </a:lnTo>
                <a:lnTo>
                  <a:pt x="23039" y="475"/>
                </a:lnTo>
                <a:lnTo>
                  <a:pt x="22961" y="503"/>
                </a:lnTo>
                <a:lnTo>
                  <a:pt x="22887" y="536"/>
                </a:lnTo>
                <a:lnTo>
                  <a:pt x="22820" y="575"/>
                </a:lnTo>
                <a:lnTo>
                  <a:pt x="22758" y="619"/>
                </a:lnTo>
                <a:lnTo>
                  <a:pt x="22703" y="665"/>
                </a:lnTo>
                <a:lnTo>
                  <a:pt x="22655" y="718"/>
                </a:lnTo>
                <a:lnTo>
                  <a:pt x="22614" y="773"/>
                </a:lnTo>
                <a:lnTo>
                  <a:pt x="22580" y="832"/>
                </a:lnTo>
                <a:lnTo>
                  <a:pt x="22565" y="862"/>
                </a:lnTo>
                <a:lnTo>
                  <a:pt x="22551" y="893"/>
                </a:lnTo>
                <a:lnTo>
                  <a:pt x="22541" y="926"/>
                </a:lnTo>
                <a:lnTo>
                  <a:pt x="22532" y="959"/>
                </a:lnTo>
                <a:lnTo>
                  <a:pt x="22526" y="992"/>
                </a:lnTo>
                <a:lnTo>
                  <a:pt x="22520" y="1025"/>
                </a:lnTo>
                <a:lnTo>
                  <a:pt x="22517" y="1096"/>
                </a:lnTo>
                <a:lnTo>
                  <a:pt x="22517" y="1108"/>
                </a:lnTo>
                <a:lnTo>
                  <a:pt x="22518" y="1178"/>
                </a:lnTo>
                <a:lnTo>
                  <a:pt x="22523" y="1213"/>
                </a:lnTo>
                <a:lnTo>
                  <a:pt x="22527" y="1247"/>
                </a:lnTo>
                <a:lnTo>
                  <a:pt x="22542" y="1310"/>
                </a:lnTo>
                <a:lnTo>
                  <a:pt x="22565" y="1372"/>
                </a:lnTo>
                <a:lnTo>
                  <a:pt x="22578" y="1402"/>
                </a:lnTo>
                <a:lnTo>
                  <a:pt x="22595" y="1430"/>
                </a:lnTo>
                <a:lnTo>
                  <a:pt x="22613" y="1457"/>
                </a:lnTo>
                <a:lnTo>
                  <a:pt x="22634" y="1484"/>
                </a:lnTo>
                <a:lnTo>
                  <a:pt x="22682" y="1537"/>
                </a:lnTo>
                <a:lnTo>
                  <a:pt x="22739" y="1586"/>
                </a:lnTo>
                <a:lnTo>
                  <a:pt x="22772" y="1610"/>
                </a:lnTo>
                <a:lnTo>
                  <a:pt x="22808" y="1633"/>
                </a:lnTo>
                <a:lnTo>
                  <a:pt x="22889" y="1678"/>
                </a:lnTo>
                <a:lnTo>
                  <a:pt x="22982" y="1721"/>
                </a:lnTo>
                <a:lnTo>
                  <a:pt x="23087" y="1763"/>
                </a:lnTo>
                <a:lnTo>
                  <a:pt x="23207" y="1802"/>
                </a:lnTo>
                <a:lnTo>
                  <a:pt x="23340" y="1841"/>
                </a:lnTo>
                <a:lnTo>
                  <a:pt x="23412" y="1861"/>
                </a:lnTo>
                <a:lnTo>
                  <a:pt x="23489" y="1880"/>
                </a:lnTo>
                <a:lnTo>
                  <a:pt x="23654" y="1918"/>
                </a:lnTo>
                <a:lnTo>
                  <a:pt x="23823" y="1957"/>
                </a:lnTo>
                <a:lnTo>
                  <a:pt x="23981" y="2000"/>
                </a:lnTo>
                <a:lnTo>
                  <a:pt x="24126" y="2047"/>
                </a:lnTo>
                <a:lnTo>
                  <a:pt x="24261" y="2098"/>
                </a:lnTo>
                <a:lnTo>
                  <a:pt x="24324" y="2123"/>
                </a:lnTo>
                <a:lnTo>
                  <a:pt x="24384" y="2152"/>
                </a:lnTo>
                <a:lnTo>
                  <a:pt x="24497" y="2212"/>
                </a:lnTo>
                <a:lnTo>
                  <a:pt x="24548" y="2242"/>
                </a:lnTo>
                <a:lnTo>
                  <a:pt x="24597" y="2275"/>
                </a:lnTo>
                <a:lnTo>
                  <a:pt x="24644" y="2309"/>
                </a:lnTo>
                <a:lnTo>
                  <a:pt x="24687" y="2344"/>
                </a:lnTo>
                <a:lnTo>
                  <a:pt x="24728" y="2380"/>
                </a:lnTo>
                <a:lnTo>
                  <a:pt x="24765" y="2417"/>
                </a:lnTo>
                <a:lnTo>
                  <a:pt x="24801" y="2456"/>
                </a:lnTo>
                <a:lnTo>
                  <a:pt x="24833" y="2497"/>
                </a:lnTo>
                <a:lnTo>
                  <a:pt x="24863" y="2539"/>
                </a:lnTo>
                <a:lnTo>
                  <a:pt x="24890" y="2581"/>
                </a:lnTo>
                <a:lnTo>
                  <a:pt x="24915" y="2626"/>
                </a:lnTo>
                <a:lnTo>
                  <a:pt x="24936" y="2672"/>
                </a:lnTo>
                <a:lnTo>
                  <a:pt x="24956" y="2719"/>
                </a:lnTo>
                <a:lnTo>
                  <a:pt x="24972" y="2768"/>
                </a:lnTo>
                <a:lnTo>
                  <a:pt x="24980" y="2794"/>
                </a:lnTo>
                <a:lnTo>
                  <a:pt x="24987" y="2819"/>
                </a:lnTo>
                <a:lnTo>
                  <a:pt x="24998" y="2870"/>
                </a:lnTo>
                <a:lnTo>
                  <a:pt x="25007" y="2924"/>
                </a:lnTo>
                <a:lnTo>
                  <a:pt x="25014" y="2980"/>
                </a:lnTo>
                <a:lnTo>
                  <a:pt x="25017" y="3037"/>
                </a:lnTo>
                <a:lnTo>
                  <a:pt x="25019" y="3097"/>
                </a:lnTo>
                <a:lnTo>
                  <a:pt x="25019" y="3109"/>
                </a:lnTo>
                <a:lnTo>
                  <a:pt x="25017" y="3175"/>
                </a:lnTo>
                <a:lnTo>
                  <a:pt x="25011" y="3239"/>
                </a:lnTo>
                <a:lnTo>
                  <a:pt x="25004" y="3302"/>
                </a:lnTo>
                <a:lnTo>
                  <a:pt x="24992" y="3364"/>
                </a:lnTo>
                <a:lnTo>
                  <a:pt x="24977" y="3424"/>
                </a:lnTo>
                <a:lnTo>
                  <a:pt x="24957" y="3482"/>
                </a:lnTo>
                <a:lnTo>
                  <a:pt x="24936" y="3539"/>
                </a:lnTo>
                <a:lnTo>
                  <a:pt x="24912" y="3593"/>
                </a:lnTo>
                <a:lnTo>
                  <a:pt x="24885" y="3647"/>
                </a:lnTo>
                <a:lnTo>
                  <a:pt x="24855" y="3698"/>
                </a:lnTo>
                <a:lnTo>
                  <a:pt x="24821" y="3748"/>
                </a:lnTo>
                <a:lnTo>
                  <a:pt x="24786" y="3794"/>
                </a:lnTo>
                <a:lnTo>
                  <a:pt x="24747" y="3841"/>
                </a:lnTo>
                <a:lnTo>
                  <a:pt x="24705" y="3884"/>
                </a:lnTo>
                <a:lnTo>
                  <a:pt x="24662" y="3926"/>
                </a:lnTo>
                <a:lnTo>
                  <a:pt x="24615" y="3965"/>
                </a:lnTo>
                <a:lnTo>
                  <a:pt x="24567" y="4003"/>
                </a:lnTo>
                <a:lnTo>
                  <a:pt x="24516" y="4037"/>
                </a:lnTo>
                <a:lnTo>
                  <a:pt x="24462" y="4070"/>
                </a:lnTo>
                <a:lnTo>
                  <a:pt x="24407" y="4102"/>
                </a:lnTo>
                <a:lnTo>
                  <a:pt x="24348" y="4130"/>
                </a:lnTo>
                <a:lnTo>
                  <a:pt x="24288" y="4157"/>
                </a:lnTo>
                <a:lnTo>
                  <a:pt x="24227" y="4181"/>
                </a:lnTo>
                <a:lnTo>
                  <a:pt x="24162" y="4202"/>
                </a:lnTo>
                <a:lnTo>
                  <a:pt x="24098" y="4222"/>
                </a:lnTo>
                <a:lnTo>
                  <a:pt x="24029" y="4238"/>
                </a:lnTo>
                <a:lnTo>
                  <a:pt x="23960" y="4253"/>
                </a:lnTo>
                <a:lnTo>
                  <a:pt x="23889" y="4265"/>
                </a:lnTo>
                <a:lnTo>
                  <a:pt x="23816" y="4274"/>
                </a:lnTo>
                <a:lnTo>
                  <a:pt x="23742" y="4280"/>
                </a:lnTo>
                <a:lnTo>
                  <a:pt x="23666" y="4285"/>
                </a:lnTo>
                <a:lnTo>
                  <a:pt x="23588" y="4286"/>
                </a:lnTo>
                <a:close/>
                <a:moveTo>
                  <a:pt x="1916" y="4274"/>
                </a:moveTo>
                <a:lnTo>
                  <a:pt x="1940" y="4274"/>
                </a:lnTo>
                <a:lnTo>
                  <a:pt x="1989" y="4271"/>
                </a:lnTo>
                <a:lnTo>
                  <a:pt x="2033" y="4261"/>
                </a:lnTo>
                <a:lnTo>
                  <a:pt x="2073" y="4244"/>
                </a:lnTo>
                <a:lnTo>
                  <a:pt x="2109" y="4220"/>
                </a:lnTo>
                <a:lnTo>
                  <a:pt x="2124" y="4207"/>
                </a:lnTo>
                <a:lnTo>
                  <a:pt x="2141" y="4192"/>
                </a:lnTo>
                <a:lnTo>
                  <a:pt x="2168" y="4159"/>
                </a:lnTo>
                <a:lnTo>
                  <a:pt x="2193" y="4121"/>
                </a:lnTo>
                <a:lnTo>
                  <a:pt x="2214" y="4078"/>
                </a:lnTo>
                <a:lnTo>
                  <a:pt x="2619" y="3146"/>
                </a:lnTo>
                <a:lnTo>
                  <a:pt x="3026" y="2215"/>
                </a:lnTo>
                <a:lnTo>
                  <a:pt x="3431" y="1283"/>
                </a:lnTo>
                <a:lnTo>
                  <a:pt x="3837" y="352"/>
                </a:lnTo>
                <a:lnTo>
                  <a:pt x="3851" y="307"/>
                </a:lnTo>
                <a:lnTo>
                  <a:pt x="3854" y="281"/>
                </a:lnTo>
                <a:lnTo>
                  <a:pt x="3855" y="256"/>
                </a:lnTo>
                <a:lnTo>
                  <a:pt x="3854" y="235"/>
                </a:lnTo>
                <a:lnTo>
                  <a:pt x="3851" y="212"/>
                </a:lnTo>
                <a:lnTo>
                  <a:pt x="3845" y="191"/>
                </a:lnTo>
                <a:lnTo>
                  <a:pt x="3837" y="170"/>
                </a:lnTo>
                <a:lnTo>
                  <a:pt x="3816" y="133"/>
                </a:lnTo>
                <a:lnTo>
                  <a:pt x="3788" y="98"/>
                </a:lnTo>
                <a:lnTo>
                  <a:pt x="3753" y="70"/>
                </a:lnTo>
                <a:lnTo>
                  <a:pt x="3734" y="59"/>
                </a:lnTo>
                <a:lnTo>
                  <a:pt x="3713" y="49"/>
                </a:lnTo>
                <a:lnTo>
                  <a:pt x="3692" y="41"/>
                </a:lnTo>
                <a:lnTo>
                  <a:pt x="3669" y="35"/>
                </a:lnTo>
                <a:lnTo>
                  <a:pt x="3621" y="31"/>
                </a:lnTo>
                <a:lnTo>
                  <a:pt x="3582" y="34"/>
                </a:lnTo>
                <a:lnTo>
                  <a:pt x="3545" y="44"/>
                </a:lnTo>
                <a:lnTo>
                  <a:pt x="3512" y="61"/>
                </a:lnTo>
                <a:lnTo>
                  <a:pt x="3480" y="82"/>
                </a:lnTo>
                <a:lnTo>
                  <a:pt x="3452" y="107"/>
                </a:lnTo>
                <a:lnTo>
                  <a:pt x="3426" y="136"/>
                </a:lnTo>
                <a:lnTo>
                  <a:pt x="3405" y="166"/>
                </a:lnTo>
                <a:lnTo>
                  <a:pt x="3387" y="197"/>
                </a:lnTo>
                <a:lnTo>
                  <a:pt x="3023" y="1063"/>
                </a:lnTo>
                <a:lnTo>
                  <a:pt x="2660" y="1928"/>
                </a:lnTo>
                <a:lnTo>
                  <a:pt x="2297" y="2794"/>
                </a:lnTo>
                <a:lnTo>
                  <a:pt x="1934" y="3661"/>
                </a:lnTo>
                <a:lnTo>
                  <a:pt x="1571" y="2797"/>
                </a:lnTo>
                <a:lnTo>
                  <a:pt x="1209" y="1934"/>
                </a:lnTo>
                <a:lnTo>
                  <a:pt x="846" y="1072"/>
                </a:lnTo>
                <a:lnTo>
                  <a:pt x="485" y="209"/>
                </a:lnTo>
                <a:lnTo>
                  <a:pt x="477" y="190"/>
                </a:lnTo>
                <a:lnTo>
                  <a:pt x="467" y="172"/>
                </a:lnTo>
                <a:lnTo>
                  <a:pt x="446" y="139"/>
                </a:lnTo>
                <a:lnTo>
                  <a:pt x="420" y="107"/>
                </a:lnTo>
                <a:lnTo>
                  <a:pt x="392" y="82"/>
                </a:lnTo>
                <a:lnTo>
                  <a:pt x="359" y="59"/>
                </a:lnTo>
                <a:lnTo>
                  <a:pt x="323" y="44"/>
                </a:lnTo>
                <a:lnTo>
                  <a:pt x="282" y="34"/>
                </a:lnTo>
                <a:lnTo>
                  <a:pt x="261" y="31"/>
                </a:lnTo>
                <a:lnTo>
                  <a:pt x="240" y="31"/>
                </a:lnTo>
                <a:lnTo>
                  <a:pt x="192" y="35"/>
                </a:lnTo>
                <a:lnTo>
                  <a:pt x="168" y="41"/>
                </a:lnTo>
                <a:lnTo>
                  <a:pt x="147" y="50"/>
                </a:lnTo>
                <a:lnTo>
                  <a:pt x="126" y="59"/>
                </a:lnTo>
                <a:lnTo>
                  <a:pt x="107" y="73"/>
                </a:lnTo>
                <a:lnTo>
                  <a:pt x="71" y="101"/>
                </a:lnTo>
                <a:lnTo>
                  <a:pt x="41" y="136"/>
                </a:lnTo>
                <a:lnTo>
                  <a:pt x="29" y="155"/>
                </a:lnTo>
                <a:lnTo>
                  <a:pt x="20" y="176"/>
                </a:lnTo>
                <a:lnTo>
                  <a:pt x="5" y="218"/>
                </a:lnTo>
                <a:lnTo>
                  <a:pt x="0" y="262"/>
                </a:lnTo>
                <a:lnTo>
                  <a:pt x="2" y="292"/>
                </a:lnTo>
                <a:lnTo>
                  <a:pt x="6" y="319"/>
                </a:lnTo>
                <a:lnTo>
                  <a:pt x="12" y="343"/>
                </a:lnTo>
                <a:lnTo>
                  <a:pt x="24" y="370"/>
                </a:lnTo>
                <a:lnTo>
                  <a:pt x="428" y="1297"/>
                </a:lnTo>
                <a:lnTo>
                  <a:pt x="831" y="2224"/>
                </a:lnTo>
                <a:lnTo>
                  <a:pt x="1235" y="3151"/>
                </a:lnTo>
                <a:lnTo>
                  <a:pt x="1640" y="4078"/>
                </a:lnTo>
                <a:lnTo>
                  <a:pt x="1661" y="4121"/>
                </a:lnTo>
                <a:lnTo>
                  <a:pt x="1685" y="4159"/>
                </a:lnTo>
                <a:lnTo>
                  <a:pt x="1712" y="4192"/>
                </a:lnTo>
                <a:lnTo>
                  <a:pt x="1745" y="4220"/>
                </a:lnTo>
                <a:lnTo>
                  <a:pt x="1781" y="4244"/>
                </a:lnTo>
                <a:lnTo>
                  <a:pt x="1821" y="4261"/>
                </a:lnTo>
                <a:lnTo>
                  <a:pt x="1866" y="4271"/>
                </a:lnTo>
                <a:lnTo>
                  <a:pt x="1890" y="4273"/>
                </a:lnTo>
                <a:lnTo>
                  <a:pt x="1916" y="4274"/>
                </a:lnTo>
                <a:close/>
                <a:moveTo>
                  <a:pt x="9218" y="31"/>
                </a:moveTo>
                <a:lnTo>
                  <a:pt x="9168" y="34"/>
                </a:lnTo>
                <a:lnTo>
                  <a:pt x="9123" y="44"/>
                </a:lnTo>
                <a:lnTo>
                  <a:pt x="9083" y="61"/>
                </a:lnTo>
                <a:lnTo>
                  <a:pt x="9063" y="71"/>
                </a:lnTo>
                <a:lnTo>
                  <a:pt x="9045" y="83"/>
                </a:lnTo>
                <a:lnTo>
                  <a:pt x="9029" y="97"/>
                </a:lnTo>
                <a:lnTo>
                  <a:pt x="9014" y="112"/>
                </a:lnTo>
                <a:lnTo>
                  <a:pt x="8985" y="146"/>
                </a:lnTo>
                <a:lnTo>
                  <a:pt x="8961" y="184"/>
                </a:lnTo>
                <a:lnTo>
                  <a:pt x="8942" y="227"/>
                </a:lnTo>
                <a:lnTo>
                  <a:pt x="8537" y="1154"/>
                </a:lnTo>
                <a:lnTo>
                  <a:pt x="8133" y="2081"/>
                </a:lnTo>
                <a:lnTo>
                  <a:pt x="7730" y="3008"/>
                </a:lnTo>
                <a:lnTo>
                  <a:pt x="7326" y="3935"/>
                </a:lnTo>
                <a:lnTo>
                  <a:pt x="7314" y="3961"/>
                </a:lnTo>
                <a:lnTo>
                  <a:pt x="7307" y="3986"/>
                </a:lnTo>
                <a:lnTo>
                  <a:pt x="7304" y="4013"/>
                </a:lnTo>
                <a:lnTo>
                  <a:pt x="7302" y="4042"/>
                </a:lnTo>
                <a:lnTo>
                  <a:pt x="7304" y="4064"/>
                </a:lnTo>
                <a:lnTo>
                  <a:pt x="7307" y="4087"/>
                </a:lnTo>
                <a:lnTo>
                  <a:pt x="7313" y="4108"/>
                </a:lnTo>
                <a:lnTo>
                  <a:pt x="7320" y="4129"/>
                </a:lnTo>
                <a:lnTo>
                  <a:pt x="7331" y="4148"/>
                </a:lnTo>
                <a:lnTo>
                  <a:pt x="7343" y="4168"/>
                </a:lnTo>
                <a:lnTo>
                  <a:pt x="7356" y="4186"/>
                </a:lnTo>
                <a:lnTo>
                  <a:pt x="7373" y="4202"/>
                </a:lnTo>
                <a:lnTo>
                  <a:pt x="7389" y="4219"/>
                </a:lnTo>
                <a:lnTo>
                  <a:pt x="7407" y="4232"/>
                </a:lnTo>
                <a:lnTo>
                  <a:pt x="7428" y="4244"/>
                </a:lnTo>
                <a:lnTo>
                  <a:pt x="7448" y="4255"/>
                </a:lnTo>
                <a:lnTo>
                  <a:pt x="7493" y="4270"/>
                </a:lnTo>
                <a:lnTo>
                  <a:pt x="7541" y="4274"/>
                </a:lnTo>
                <a:lnTo>
                  <a:pt x="7584" y="4271"/>
                </a:lnTo>
                <a:lnTo>
                  <a:pt x="7625" y="4261"/>
                </a:lnTo>
                <a:lnTo>
                  <a:pt x="7661" y="4244"/>
                </a:lnTo>
                <a:lnTo>
                  <a:pt x="7694" y="4223"/>
                </a:lnTo>
                <a:lnTo>
                  <a:pt x="7709" y="4210"/>
                </a:lnTo>
                <a:lnTo>
                  <a:pt x="7722" y="4196"/>
                </a:lnTo>
                <a:lnTo>
                  <a:pt x="7748" y="4166"/>
                </a:lnTo>
                <a:lnTo>
                  <a:pt x="7769" y="4133"/>
                </a:lnTo>
                <a:lnTo>
                  <a:pt x="7787" y="4096"/>
                </a:lnTo>
                <a:lnTo>
                  <a:pt x="8148" y="3232"/>
                </a:lnTo>
                <a:lnTo>
                  <a:pt x="8511" y="2369"/>
                </a:lnTo>
                <a:lnTo>
                  <a:pt x="8873" y="1505"/>
                </a:lnTo>
                <a:lnTo>
                  <a:pt x="9236" y="643"/>
                </a:lnTo>
                <a:lnTo>
                  <a:pt x="9599" y="1508"/>
                </a:lnTo>
                <a:lnTo>
                  <a:pt x="9962" y="2375"/>
                </a:lnTo>
                <a:lnTo>
                  <a:pt x="10325" y="3241"/>
                </a:lnTo>
                <a:lnTo>
                  <a:pt x="10689" y="4108"/>
                </a:lnTo>
                <a:lnTo>
                  <a:pt x="10707" y="4139"/>
                </a:lnTo>
                <a:lnTo>
                  <a:pt x="10728" y="4169"/>
                </a:lnTo>
                <a:lnTo>
                  <a:pt x="10754" y="4198"/>
                </a:lnTo>
                <a:lnTo>
                  <a:pt x="10782" y="4222"/>
                </a:lnTo>
                <a:lnTo>
                  <a:pt x="10812" y="4244"/>
                </a:lnTo>
                <a:lnTo>
                  <a:pt x="10847" y="4261"/>
                </a:lnTo>
                <a:lnTo>
                  <a:pt x="10884" y="4271"/>
                </a:lnTo>
                <a:lnTo>
                  <a:pt x="10904" y="4273"/>
                </a:lnTo>
                <a:lnTo>
                  <a:pt x="10923" y="4274"/>
                </a:lnTo>
                <a:lnTo>
                  <a:pt x="10971" y="4270"/>
                </a:lnTo>
                <a:lnTo>
                  <a:pt x="10994" y="4264"/>
                </a:lnTo>
                <a:lnTo>
                  <a:pt x="11015" y="4256"/>
                </a:lnTo>
                <a:lnTo>
                  <a:pt x="11055" y="4234"/>
                </a:lnTo>
                <a:lnTo>
                  <a:pt x="11090" y="4205"/>
                </a:lnTo>
                <a:lnTo>
                  <a:pt x="11117" y="4172"/>
                </a:lnTo>
                <a:lnTo>
                  <a:pt x="11129" y="4153"/>
                </a:lnTo>
                <a:lnTo>
                  <a:pt x="11139" y="4133"/>
                </a:lnTo>
                <a:lnTo>
                  <a:pt x="11147" y="4114"/>
                </a:lnTo>
                <a:lnTo>
                  <a:pt x="11151" y="4093"/>
                </a:lnTo>
                <a:lnTo>
                  <a:pt x="11157" y="4048"/>
                </a:lnTo>
                <a:lnTo>
                  <a:pt x="11156" y="4022"/>
                </a:lnTo>
                <a:lnTo>
                  <a:pt x="11153" y="3998"/>
                </a:lnTo>
                <a:lnTo>
                  <a:pt x="11139" y="3953"/>
                </a:lnTo>
                <a:lnTo>
                  <a:pt x="10733" y="3022"/>
                </a:lnTo>
                <a:lnTo>
                  <a:pt x="10328" y="2090"/>
                </a:lnTo>
                <a:lnTo>
                  <a:pt x="9921" y="1159"/>
                </a:lnTo>
                <a:lnTo>
                  <a:pt x="9516" y="227"/>
                </a:lnTo>
                <a:lnTo>
                  <a:pt x="9495" y="184"/>
                </a:lnTo>
                <a:lnTo>
                  <a:pt x="9470" y="146"/>
                </a:lnTo>
                <a:lnTo>
                  <a:pt x="9443" y="112"/>
                </a:lnTo>
                <a:lnTo>
                  <a:pt x="9410" y="83"/>
                </a:lnTo>
                <a:lnTo>
                  <a:pt x="9393" y="71"/>
                </a:lnTo>
                <a:lnTo>
                  <a:pt x="9375" y="61"/>
                </a:lnTo>
                <a:lnTo>
                  <a:pt x="9335" y="44"/>
                </a:lnTo>
                <a:lnTo>
                  <a:pt x="9290" y="34"/>
                </a:lnTo>
                <a:lnTo>
                  <a:pt x="9266" y="31"/>
                </a:lnTo>
                <a:lnTo>
                  <a:pt x="9242" y="31"/>
                </a:lnTo>
                <a:lnTo>
                  <a:pt x="9218" y="31"/>
                </a:lnTo>
                <a:close/>
                <a:moveTo>
                  <a:pt x="16518" y="31"/>
                </a:moveTo>
                <a:lnTo>
                  <a:pt x="16470" y="34"/>
                </a:lnTo>
                <a:lnTo>
                  <a:pt x="16425" y="44"/>
                </a:lnTo>
                <a:lnTo>
                  <a:pt x="16385" y="61"/>
                </a:lnTo>
                <a:lnTo>
                  <a:pt x="16365" y="71"/>
                </a:lnTo>
                <a:lnTo>
                  <a:pt x="16347" y="83"/>
                </a:lnTo>
                <a:lnTo>
                  <a:pt x="16331" y="97"/>
                </a:lnTo>
                <a:lnTo>
                  <a:pt x="16316" y="112"/>
                </a:lnTo>
                <a:lnTo>
                  <a:pt x="16287" y="146"/>
                </a:lnTo>
                <a:lnTo>
                  <a:pt x="16263" y="184"/>
                </a:lnTo>
                <a:lnTo>
                  <a:pt x="16244" y="227"/>
                </a:lnTo>
                <a:lnTo>
                  <a:pt x="15839" y="1154"/>
                </a:lnTo>
                <a:lnTo>
                  <a:pt x="15435" y="2081"/>
                </a:lnTo>
                <a:lnTo>
                  <a:pt x="15032" y="3008"/>
                </a:lnTo>
                <a:lnTo>
                  <a:pt x="14628" y="3935"/>
                </a:lnTo>
                <a:lnTo>
                  <a:pt x="14616" y="3961"/>
                </a:lnTo>
                <a:lnTo>
                  <a:pt x="14609" y="3986"/>
                </a:lnTo>
                <a:lnTo>
                  <a:pt x="14604" y="4013"/>
                </a:lnTo>
                <a:lnTo>
                  <a:pt x="14604" y="4042"/>
                </a:lnTo>
                <a:lnTo>
                  <a:pt x="14604" y="4064"/>
                </a:lnTo>
                <a:lnTo>
                  <a:pt x="14609" y="4087"/>
                </a:lnTo>
                <a:lnTo>
                  <a:pt x="14615" y="4108"/>
                </a:lnTo>
                <a:lnTo>
                  <a:pt x="14622" y="4129"/>
                </a:lnTo>
                <a:lnTo>
                  <a:pt x="14633" y="4148"/>
                </a:lnTo>
                <a:lnTo>
                  <a:pt x="14645" y="4168"/>
                </a:lnTo>
                <a:lnTo>
                  <a:pt x="14658" y="4186"/>
                </a:lnTo>
                <a:lnTo>
                  <a:pt x="14675" y="4202"/>
                </a:lnTo>
                <a:lnTo>
                  <a:pt x="14691" y="4219"/>
                </a:lnTo>
                <a:lnTo>
                  <a:pt x="14709" y="4232"/>
                </a:lnTo>
                <a:lnTo>
                  <a:pt x="14729" y="4244"/>
                </a:lnTo>
                <a:lnTo>
                  <a:pt x="14750" y="4255"/>
                </a:lnTo>
                <a:lnTo>
                  <a:pt x="14795" y="4270"/>
                </a:lnTo>
                <a:lnTo>
                  <a:pt x="14843" y="4274"/>
                </a:lnTo>
                <a:lnTo>
                  <a:pt x="14886" y="4271"/>
                </a:lnTo>
                <a:lnTo>
                  <a:pt x="14927" y="4261"/>
                </a:lnTo>
                <a:lnTo>
                  <a:pt x="14963" y="4244"/>
                </a:lnTo>
                <a:lnTo>
                  <a:pt x="14996" y="4223"/>
                </a:lnTo>
                <a:lnTo>
                  <a:pt x="15009" y="4210"/>
                </a:lnTo>
                <a:lnTo>
                  <a:pt x="15024" y="4196"/>
                </a:lnTo>
                <a:lnTo>
                  <a:pt x="15050" y="4166"/>
                </a:lnTo>
                <a:lnTo>
                  <a:pt x="15071" y="4133"/>
                </a:lnTo>
                <a:lnTo>
                  <a:pt x="15089" y="4096"/>
                </a:lnTo>
                <a:lnTo>
                  <a:pt x="15450" y="3232"/>
                </a:lnTo>
                <a:lnTo>
                  <a:pt x="15812" y="2369"/>
                </a:lnTo>
                <a:lnTo>
                  <a:pt x="16173" y="1505"/>
                </a:lnTo>
                <a:lnTo>
                  <a:pt x="16536" y="643"/>
                </a:lnTo>
                <a:lnTo>
                  <a:pt x="16899" y="1508"/>
                </a:lnTo>
                <a:lnTo>
                  <a:pt x="17264" y="2375"/>
                </a:lnTo>
                <a:lnTo>
                  <a:pt x="17627" y="3241"/>
                </a:lnTo>
                <a:lnTo>
                  <a:pt x="17991" y="4108"/>
                </a:lnTo>
                <a:lnTo>
                  <a:pt x="18009" y="4139"/>
                </a:lnTo>
                <a:lnTo>
                  <a:pt x="18030" y="4169"/>
                </a:lnTo>
                <a:lnTo>
                  <a:pt x="18056" y="4198"/>
                </a:lnTo>
                <a:lnTo>
                  <a:pt x="18083" y="4222"/>
                </a:lnTo>
                <a:lnTo>
                  <a:pt x="18114" y="4244"/>
                </a:lnTo>
                <a:lnTo>
                  <a:pt x="18149" y="4261"/>
                </a:lnTo>
                <a:lnTo>
                  <a:pt x="18186" y="4271"/>
                </a:lnTo>
                <a:lnTo>
                  <a:pt x="18204" y="4273"/>
                </a:lnTo>
                <a:lnTo>
                  <a:pt x="18225" y="4274"/>
                </a:lnTo>
                <a:lnTo>
                  <a:pt x="18273" y="4270"/>
                </a:lnTo>
                <a:lnTo>
                  <a:pt x="18296" y="4264"/>
                </a:lnTo>
                <a:lnTo>
                  <a:pt x="18317" y="4256"/>
                </a:lnTo>
                <a:lnTo>
                  <a:pt x="18357" y="4234"/>
                </a:lnTo>
                <a:lnTo>
                  <a:pt x="18390" y="4205"/>
                </a:lnTo>
                <a:lnTo>
                  <a:pt x="18419" y="4172"/>
                </a:lnTo>
                <a:lnTo>
                  <a:pt x="18431" y="4153"/>
                </a:lnTo>
                <a:lnTo>
                  <a:pt x="18440" y="4133"/>
                </a:lnTo>
                <a:lnTo>
                  <a:pt x="18447" y="4114"/>
                </a:lnTo>
                <a:lnTo>
                  <a:pt x="18453" y="4093"/>
                </a:lnTo>
                <a:lnTo>
                  <a:pt x="18458" y="4048"/>
                </a:lnTo>
                <a:lnTo>
                  <a:pt x="18458" y="4022"/>
                </a:lnTo>
                <a:lnTo>
                  <a:pt x="18453" y="3998"/>
                </a:lnTo>
                <a:lnTo>
                  <a:pt x="18440" y="3953"/>
                </a:lnTo>
                <a:lnTo>
                  <a:pt x="18033" y="3022"/>
                </a:lnTo>
                <a:lnTo>
                  <a:pt x="17628" y="2090"/>
                </a:lnTo>
                <a:lnTo>
                  <a:pt x="17223" y="1159"/>
                </a:lnTo>
                <a:lnTo>
                  <a:pt x="16818" y="227"/>
                </a:lnTo>
                <a:lnTo>
                  <a:pt x="16797" y="184"/>
                </a:lnTo>
                <a:lnTo>
                  <a:pt x="16772" y="146"/>
                </a:lnTo>
                <a:lnTo>
                  <a:pt x="16743" y="112"/>
                </a:lnTo>
                <a:lnTo>
                  <a:pt x="16712" y="83"/>
                </a:lnTo>
                <a:lnTo>
                  <a:pt x="16695" y="71"/>
                </a:lnTo>
                <a:lnTo>
                  <a:pt x="16676" y="61"/>
                </a:lnTo>
                <a:lnTo>
                  <a:pt x="16637" y="44"/>
                </a:lnTo>
                <a:lnTo>
                  <a:pt x="16592" y="34"/>
                </a:lnTo>
                <a:lnTo>
                  <a:pt x="16568" y="31"/>
                </a:lnTo>
                <a:lnTo>
                  <a:pt x="16542" y="31"/>
                </a:lnTo>
                <a:lnTo>
                  <a:pt x="16518" y="31"/>
                </a:lnTo>
                <a:close/>
                <a:moveTo>
                  <a:pt x="30368" y="31"/>
                </a:moveTo>
                <a:lnTo>
                  <a:pt x="30318" y="34"/>
                </a:lnTo>
                <a:lnTo>
                  <a:pt x="30273" y="44"/>
                </a:lnTo>
                <a:lnTo>
                  <a:pt x="30233" y="61"/>
                </a:lnTo>
                <a:lnTo>
                  <a:pt x="30213" y="71"/>
                </a:lnTo>
                <a:lnTo>
                  <a:pt x="30197" y="83"/>
                </a:lnTo>
                <a:lnTo>
                  <a:pt x="30180" y="97"/>
                </a:lnTo>
                <a:lnTo>
                  <a:pt x="30164" y="112"/>
                </a:lnTo>
                <a:lnTo>
                  <a:pt x="30137" y="146"/>
                </a:lnTo>
                <a:lnTo>
                  <a:pt x="30113" y="184"/>
                </a:lnTo>
                <a:lnTo>
                  <a:pt x="30092" y="227"/>
                </a:lnTo>
                <a:lnTo>
                  <a:pt x="29687" y="1154"/>
                </a:lnTo>
                <a:lnTo>
                  <a:pt x="29283" y="2081"/>
                </a:lnTo>
                <a:lnTo>
                  <a:pt x="28880" y="3008"/>
                </a:lnTo>
                <a:lnTo>
                  <a:pt x="28476" y="3935"/>
                </a:lnTo>
                <a:lnTo>
                  <a:pt x="28464" y="3961"/>
                </a:lnTo>
                <a:lnTo>
                  <a:pt x="28458" y="3986"/>
                </a:lnTo>
                <a:lnTo>
                  <a:pt x="28454" y="4013"/>
                </a:lnTo>
                <a:lnTo>
                  <a:pt x="28452" y="4042"/>
                </a:lnTo>
                <a:lnTo>
                  <a:pt x="28454" y="4064"/>
                </a:lnTo>
                <a:lnTo>
                  <a:pt x="28457" y="4087"/>
                </a:lnTo>
                <a:lnTo>
                  <a:pt x="28463" y="4108"/>
                </a:lnTo>
                <a:lnTo>
                  <a:pt x="28472" y="4129"/>
                </a:lnTo>
                <a:lnTo>
                  <a:pt x="28481" y="4148"/>
                </a:lnTo>
                <a:lnTo>
                  <a:pt x="28493" y="4168"/>
                </a:lnTo>
                <a:lnTo>
                  <a:pt x="28508" y="4186"/>
                </a:lnTo>
                <a:lnTo>
                  <a:pt x="28523" y="4202"/>
                </a:lnTo>
                <a:lnTo>
                  <a:pt x="28539" y="4219"/>
                </a:lnTo>
                <a:lnTo>
                  <a:pt x="28559" y="4232"/>
                </a:lnTo>
                <a:lnTo>
                  <a:pt x="28578" y="4244"/>
                </a:lnTo>
                <a:lnTo>
                  <a:pt x="28599" y="4255"/>
                </a:lnTo>
                <a:lnTo>
                  <a:pt x="28644" y="4270"/>
                </a:lnTo>
                <a:lnTo>
                  <a:pt x="28692" y="4274"/>
                </a:lnTo>
                <a:lnTo>
                  <a:pt x="28734" y="4271"/>
                </a:lnTo>
                <a:lnTo>
                  <a:pt x="28775" y="4261"/>
                </a:lnTo>
                <a:lnTo>
                  <a:pt x="28811" y="4244"/>
                </a:lnTo>
                <a:lnTo>
                  <a:pt x="28844" y="4223"/>
                </a:lnTo>
                <a:lnTo>
                  <a:pt x="28859" y="4210"/>
                </a:lnTo>
                <a:lnTo>
                  <a:pt x="28872" y="4196"/>
                </a:lnTo>
                <a:lnTo>
                  <a:pt x="28898" y="4166"/>
                </a:lnTo>
                <a:lnTo>
                  <a:pt x="28919" y="4133"/>
                </a:lnTo>
                <a:lnTo>
                  <a:pt x="28937" y="4096"/>
                </a:lnTo>
                <a:lnTo>
                  <a:pt x="29298" y="3232"/>
                </a:lnTo>
                <a:lnTo>
                  <a:pt x="29661" y="2369"/>
                </a:lnTo>
                <a:lnTo>
                  <a:pt x="30023" y="1505"/>
                </a:lnTo>
                <a:lnTo>
                  <a:pt x="30386" y="643"/>
                </a:lnTo>
                <a:lnTo>
                  <a:pt x="30749" y="1508"/>
                </a:lnTo>
                <a:lnTo>
                  <a:pt x="31112" y="2375"/>
                </a:lnTo>
                <a:lnTo>
                  <a:pt x="31475" y="3241"/>
                </a:lnTo>
                <a:lnTo>
                  <a:pt x="31839" y="4108"/>
                </a:lnTo>
                <a:lnTo>
                  <a:pt x="31857" y="4139"/>
                </a:lnTo>
                <a:lnTo>
                  <a:pt x="31878" y="4169"/>
                </a:lnTo>
                <a:lnTo>
                  <a:pt x="31904" y="4198"/>
                </a:lnTo>
                <a:lnTo>
                  <a:pt x="31932" y="4222"/>
                </a:lnTo>
                <a:lnTo>
                  <a:pt x="31964" y="4244"/>
                </a:lnTo>
                <a:lnTo>
                  <a:pt x="31997" y="4261"/>
                </a:lnTo>
                <a:lnTo>
                  <a:pt x="32034" y="4271"/>
                </a:lnTo>
                <a:lnTo>
                  <a:pt x="32054" y="4273"/>
                </a:lnTo>
                <a:lnTo>
                  <a:pt x="32073" y="4274"/>
                </a:lnTo>
                <a:lnTo>
                  <a:pt x="32121" y="4270"/>
                </a:lnTo>
                <a:lnTo>
                  <a:pt x="32144" y="4264"/>
                </a:lnTo>
                <a:lnTo>
                  <a:pt x="32165" y="4256"/>
                </a:lnTo>
                <a:lnTo>
                  <a:pt x="32205" y="4234"/>
                </a:lnTo>
                <a:lnTo>
                  <a:pt x="32240" y="4205"/>
                </a:lnTo>
                <a:lnTo>
                  <a:pt x="32268" y="4172"/>
                </a:lnTo>
                <a:lnTo>
                  <a:pt x="32279" y="4153"/>
                </a:lnTo>
                <a:lnTo>
                  <a:pt x="32289" y="4133"/>
                </a:lnTo>
                <a:lnTo>
                  <a:pt x="32297" y="4114"/>
                </a:lnTo>
                <a:lnTo>
                  <a:pt x="32303" y="4093"/>
                </a:lnTo>
                <a:lnTo>
                  <a:pt x="32307" y="4048"/>
                </a:lnTo>
                <a:lnTo>
                  <a:pt x="32306" y="4022"/>
                </a:lnTo>
                <a:lnTo>
                  <a:pt x="32303" y="3998"/>
                </a:lnTo>
                <a:lnTo>
                  <a:pt x="32289" y="3953"/>
                </a:lnTo>
                <a:lnTo>
                  <a:pt x="31883" y="3022"/>
                </a:lnTo>
                <a:lnTo>
                  <a:pt x="31478" y="2090"/>
                </a:lnTo>
                <a:lnTo>
                  <a:pt x="31071" y="1159"/>
                </a:lnTo>
                <a:lnTo>
                  <a:pt x="30666" y="227"/>
                </a:lnTo>
                <a:lnTo>
                  <a:pt x="30645" y="184"/>
                </a:lnTo>
                <a:lnTo>
                  <a:pt x="30621" y="146"/>
                </a:lnTo>
                <a:lnTo>
                  <a:pt x="30593" y="112"/>
                </a:lnTo>
                <a:lnTo>
                  <a:pt x="30561" y="83"/>
                </a:lnTo>
                <a:lnTo>
                  <a:pt x="30543" y="71"/>
                </a:lnTo>
                <a:lnTo>
                  <a:pt x="30525" y="61"/>
                </a:lnTo>
                <a:lnTo>
                  <a:pt x="30485" y="44"/>
                </a:lnTo>
                <a:lnTo>
                  <a:pt x="30441" y="34"/>
                </a:lnTo>
                <a:lnTo>
                  <a:pt x="30417" y="31"/>
                </a:lnTo>
                <a:lnTo>
                  <a:pt x="30392" y="31"/>
                </a:lnTo>
                <a:lnTo>
                  <a:pt x="30368" y="31"/>
                </a:lnTo>
                <a:close/>
                <a:moveTo>
                  <a:pt x="36018" y="4277"/>
                </a:moveTo>
                <a:lnTo>
                  <a:pt x="36045" y="4276"/>
                </a:lnTo>
                <a:lnTo>
                  <a:pt x="36071" y="4273"/>
                </a:lnTo>
                <a:lnTo>
                  <a:pt x="36096" y="4265"/>
                </a:lnTo>
                <a:lnTo>
                  <a:pt x="36120" y="4256"/>
                </a:lnTo>
                <a:lnTo>
                  <a:pt x="36143" y="4246"/>
                </a:lnTo>
                <a:lnTo>
                  <a:pt x="36165" y="4232"/>
                </a:lnTo>
                <a:lnTo>
                  <a:pt x="36204" y="4201"/>
                </a:lnTo>
                <a:lnTo>
                  <a:pt x="36221" y="4181"/>
                </a:lnTo>
                <a:lnTo>
                  <a:pt x="36236" y="4162"/>
                </a:lnTo>
                <a:lnTo>
                  <a:pt x="36249" y="4139"/>
                </a:lnTo>
                <a:lnTo>
                  <a:pt x="36261" y="4117"/>
                </a:lnTo>
                <a:lnTo>
                  <a:pt x="36269" y="4093"/>
                </a:lnTo>
                <a:lnTo>
                  <a:pt x="36276" y="4067"/>
                </a:lnTo>
                <a:lnTo>
                  <a:pt x="36279" y="4042"/>
                </a:lnTo>
                <a:lnTo>
                  <a:pt x="36281" y="4015"/>
                </a:lnTo>
                <a:lnTo>
                  <a:pt x="36279" y="3988"/>
                </a:lnTo>
                <a:lnTo>
                  <a:pt x="36278" y="3974"/>
                </a:lnTo>
                <a:lnTo>
                  <a:pt x="36276" y="3961"/>
                </a:lnTo>
                <a:lnTo>
                  <a:pt x="36269" y="3935"/>
                </a:lnTo>
                <a:lnTo>
                  <a:pt x="36261" y="3911"/>
                </a:lnTo>
                <a:lnTo>
                  <a:pt x="36249" y="3889"/>
                </a:lnTo>
                <a:lnTo>
                  <a:pt x="36236" y="3866"/>
                </a:lnTo>
                <a:lnTo>
                  <a:pt x="36204" y="3827"/>
                </a:lnTo>
                <a:lnTo>
                  <a:pt x="36185" y="3811"/>
                </a:lnTo>
                <a:lnTo>
                  <a:pt x="36165" y="3796"/>
                </a:lnTo>
                <a:lnTo>
                  <a:pt x="36143" y="3782"/>
                </a:lnTo>
                <a:lnTo>
                  <a:pt x="36120" y="3772"/>
                </a:lnTo>
                <a:lnTo>
                  <a:pt x="36096" y="3763"/>
                </a:lnTo>
                <a:lnTo>
                  <a:pt x="36071" y="3755"/>
                </a:lnTo>
                <a:lnTo>
                  <a:pt x="36045" y="3752"/>
                </a:lnTo>
                <a:lnTo>
                  <a:pt x="36018" y="3751"/>
                </a:lnTo>
                <a:lnTo>
                  <a:pt x="35991" y="3752"/>
                </a:lnTo>
                <a:lnTo>
                  <a:pt x="35964" y="3755"/>
                </a:lnTo>
                <a:lnTo>
                  <a:pt x="35939" y="3763"/>
                </a:lnTo>
                <a:lnTo>
                  <a:pt x="35915" y="3772"/>
                </a:lnTo>
                <a:lnTo>
                  <a:pt x="35892" y="3782"/>
                </a:lnTo>
                <a:lnTo>
                  <a:pt x="35870" y="3796"/>
                </a:lnTo>
                <a:lnTo>
                  <a:pt x="35831" y="3827"/>
                </a:lnTo>
                <a:lnTo>
                  <a:pt x="35814" y="3847"/>
                </a:lnTo>
                <a:lnTo>
                  <a:pt x="35799" y="3866"/>
                </a:lnTo>
                <a:lnTo>
                  <a:pt x="35786" y="3889"/>
                </a:lnTo>
                <a:lnTo>
                  <a:pt x="35775" y="3911"/>
                </a:lnTo>
                <a:lnTo>
                  <a:pt x="35766" y="3935"/>
                </a:lnTo>
                <a:lnTo>
                  <a:pt x="35759" y="3961"/>
                </a:lnTo>
                <a:lnTo>
                  <a:pt x="35756" y="3988"/>
                </a:lnTo>
                <a:lnTo>
                  <a:pt x="35754" y="4015"/>
                </a:lnTo>
                <a:lnTo>
                  <a:pt x="35756" y="4042"/>
                </a:lnTo>
                <a:lnTo>
                  <a:pt x="35757" y="4054"/>
                </a:lnTo>
                <a:lnTo>
                  <a:pt x="35759" y="4067"/>
                </a:lnTo>
                <a:lnTo>
                  <a:pt x="35766" y="4093"/>
                </a:lnTo>
                <a:lnTo>
                  <a:pt x="35775" y="4117"/>
                </a:lnTo>
                <a:lnTo>
                  <a:pt x="35786" y="4139"/>
                </a:lnTo>
                <a:lnTo>
                  <a:pt x="35799" y="4162"/>
                </a:lnTo>
                <a:lnTo>
                  <a:pt x="35831" y="4201"/>
                </a:lnTo>
                <a:lnTo>
                  <a:pt x="35850" y="4217"/>
                </a:lnTo>
                <a:lnTo>
                  <a:pt x="35870" y="4232"/>
                </a:lnTo>
                <a:lnTo>
                  <a:pt x="35892" y="4246"/>
                </a:lnTo>
                <a:lnTo>
                  <a:pt x="35915" y="4256"/>
                </a:lnTo>
                <a:lnTo>
                  <a:pt x="35939" y="4265"/>
                </a:lnTo>
                <a:lnTo>
                  <a:pt x="35964" y="4273"/>
                </a:lnTo>
                <a:lnTo>
                  <a:pt x="35991" y="4276"/>
                </a:lnTo>
                <a:lnTo>
                  <a:pt x="36018" y="4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2" name="Kuva 11">
            <a:extLst>
              <a:ext uri="{FF2B5EF4-FFF2-40B4-BE49-F238E27FC236}">
                <a16:creationId xmlns:a16="http://schemas.microsoft.com/office/drawing/2014/main" id="{D89CCFE8-3C40-449A-8110-FDE74B00F019}"/>
              </a:ext>
            </a:extLst>
          </p:cNvPr>
          <p:cNvPicPr>
            <a:picLocks noChangeAspect="1"/>
          </p:cNvPicPr>
          <p:nvPr/>
        </p:nvPicPr>
        <p:blipFill>
          <a:blip r:embed="rId6"/>
          <a:stretch>
            <a:fillRect/>
          </a:stretch>
        </p:blipFill>
        <p:spPr>
          <a:xfrm>
            <a:off x="5846365" y="2322590"/>
            <a:ext cx="201185" cy="207282"/>
          </a:xfrm>
          <a:prstGeom prst="rect">
            <a:avLst/>
          </a:prstGeom>
        </p:spPr>
      </p:pic>
      <p:pic>
        <p:nvPicPr>
          <p:cNvPr id="18" name="Kuva 17">
            <a:extLst>
              <a:ext uri="{FF2B5EF4-FFF2-40B4-BE49-F238E27FC236}">
                <a16:creationId xmlns:a16="http://schemas.microsoft.com/office/drawing/2014/main" id="{51493595-6BD1-480D-86A8-1F602B89FCE2}"/>
              </a:ext>
            </a:extLst>
          </p:cNvPr>
          <p:cNvPicPr>
            <a:picLocks noChangeAspect="1"/>
          </p:cNvPicPr>
          <p:nvPr/>
        </p:nvPicPr>
        <p:blipFill>
          <a:blip r:embed="rId6"/>
          <a:stretch>
            <a:fillRect/>
          </a:stretch>
        </p:blipFill>
        <p:spPr>
          <a:xfrm>
            <a:off x="7226877" y="4270670"/>
            <a:ext cx="201185" cy="207282"/>
          </a:xfrm>
          <a:prstGeom prst="rect">
            <a:avLst/>
          </a:prstGeom>
        </p:spPr>
      </p:pic>
      <p:sp>
        <p:nvSpPr>
          <p:cNvPr id="27" name="Suorakulmio 26"/>
          <p:cNvSpPr/>
          <p:nvPr/>
        </p:nvSpPr>
        <p:spPr>
          <a:xfrm>
            <a:off x="6194874" y="4866113"/>
            <a:ext cx="1191240" cy="1384995"/>
          </a:xfrm>
          <a:prstGeom prst="rect">
            <a:avLst/>
          </a:prstGeom>
        </p:spPr>
        <p:txBody>
          <a:bodyPr wrap="square">
            <a:spAutoFit/>
          </a:bodyPr>
          <a:lstStyle/>
          <a:p>
            <a:r>
              <a:rPr lang="sv-FI" sz="1200" dirty="0">
                <a:solidFill>
                  <a:schemeClr val="bg1"/>
                </a:solidFill>
                <a:latin typeface="Arial Rounded MT Bold" pitchFamily="34" charset="0"/>
                <a:cs typeface="Arial" panose="020B0604020202020204" pitchFamily="34" charset="0"/>
              </a:rPr>
              <a:t>Den fysiska, psykiska och sociala verksamhets förmågan upprätthålls/ förbättras  </a:t>
            </a:r>
          </a:p>
        </p:txBody>
      </p:sp>
      <p:grpSp>
        <p:nvGrpSpPr>
          <p:cNvPr id="45" name="Ryhmä 44">
            <a:extLst>
              <a:ext uri="{FF2B5EF4-FFF2-40B4-BE49-F238E27FC236}">
                <a16:creationId xmlns:a16="http://schemas.microsoft.com/office/drawing/2014/main" id="{304C2BB3-49CD-4C66-B3B8-2BB8BAA076B9}"/>
              </a:ext>
            </a:extLst>
          </p:cNvPr>
          <p:cNvGrpSpPr/>
          <p:nvPr/>
        </p:nvGrpSpPr>
        <p:grpSpPr>
          <a:xfrm>
            <a:off x="1940030" y="2602231"/>
            <a:ext cx="2992470" cy="780003"/>
            <a:chOff x="2516826" y="3622766"/>
            <a:chExt cx="1531107" cy="691974"/>
          </a:xfrm>
        </p:grpSpPr>
        <p:pic>
          <p:nvPicPr>
            <p:cNvPr id="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17" y="3622766"/>
              <a:ext cx="1229100" cy="6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kstiruutu 46">
              <a:extLst>
                <a:ext uri="{FF2B5EF4-FFF2-40B4-BE49-F238E27FC236}">
                  <a16:creationId xmlns:a16="http://schemas.microsoft.com/office/drawing/2014/main" id="{1275EE97-ACF1-48E6-B086-7192F8A1DC9E}"/>
                </a:ext>
              </a:extLst>
            </p:cNvPr>
            <p:cNvSpPr txBox="1"/>
            <p:nvPr/>
          </p:nvSpPr>
          <p:spPr>
            <a:xfrm>
              <a:off x="2516826" y="3642104"/>
              <a:ext cx="1531107" cy="273042"/>
            </a:xfrm>
            <a:prstGeom prst="rect">
              <a:avLst/>
            </a:prstGeom>
            <a:noFill/>
          </p:spPr>
          <p:txBody>
            <a:bodyPr wrap="square">
              <a:spAutoFit/>
            </a:bodyPr>
            <a:lstStyle/>
            <a:p>
              <a:pPr algn="ctr"/>
              <a:endParaRPr lang="fi-FI" sz="1400" dirty="0">
                <a:solidFill>
                  <a:schemeClr val="bg1"/>
                </a:solidFill>
                <a:latin typeface="Arial Rounded MT Bold" pitchFamily="34" charset="0"/>
                <a:cs typeface="Arial" panose="020B0604020202020204" pitchFamily="34" charset="0"/>
              </a:endParaRPr>
            </a:p>
          </p:txBody>
        </p:sp>
      </p:grpSp>
      <p:sp>
        <p:nvSpPr>
          <p:cNvPr id="33" name="Suorakulmio 32"/>
          <p:cNvSpPr/>
          <p:nvPr/>
        </p:nvSpPr>
        <p:spPr>
          <a:xfrm>
            <a:off x="2413695" y="2701351"/>
            <a:ext cx="2200399" cy="646331"/>
          </a:xfrm>
          <a:prstGeom prst="rect">
            <a:avLst/>
          </a:prstGeom>
        </p:spPr>
        <p:txBody>
          <a:bodyPr wrap="square">
            <a:spAutoFit/>
          </a:bodyPr>
          <a:lstStyle/>
          <a:p>
            <a:pPr algn="ctr"/>
            <a:r>
              <a:rPr lang="sv-FI" sz="1200" dirty="0">
                <a:solidFill>
                  <a:schemeClr val="bg1"/>
                </a:solidFill>
                <a:latin typeface="Arial Rounded MT Bold" pitchFamily="34" charset="0"/>
                <a:cs typeface="Arial" panose="020B0604020202020204" pitchFamily="34" charset="0"/>
              </a:rPr>
              <a:t>Egenvårdare får stöd och deras orkande och välmående förbättras</a:t>
            </a:r>
          </a:p>
        </p:txBody>
      </p:sp>
      <p:pic>
        <p:nvPicPr>
          <p:cNvPr id="48" name="Kuva 47" descr="https://www.vaasankeskussairaala.fi/globalassets/viestinta/uutiskuvat/2021/logo_-vahv_-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5221" y="2979046"/>
            <a:ext cx="2309633" cy="545238"/>
          </a:xfrm>
          <a:prstGeom prst="rect">
            <a:avLst/>
          </a:prstGeom>
          <a:noFill/>
          <a:ln>
            <a:noFill/>
          </a:ln>
        </p:spPr>
      </p:pic>
      <p:pic>
        <p:nvPicPr>
          <p:cNvPr id="49" name="Kuva 48" descr="Infotilaisuus vaasalaisille yrittäjille Pohjanmaan hyvinvointialueen  kuntayhtymästä | Vaasan kaupunki - Vasa stad"/>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5785" y="3599582"/>
            <a:ext cx="1220470" cy="638175"/>
          </a:xfrm>
          <a:prstGeom prst="rect">
            <a:avLst/>
          </a:prstGeom>
          <a:noFill/>
          <a:ln>
            <a:noFill/>
          </a:ln>
        </p:spPr>
      </p:pic>
      <p:sp>
        <p:nvSpPr>
          <p:cNvPr id="50" name="Ellipsi 49">
            <a:extLst>
              <a:ext uri="{FF2B5EF4-FFF2-40B4-BE49-F238E27FC236}">
                <a16:creationId xmlns:a16="http://schemas.microsoft.com/office/drawing/2014/main" id="{24D83EEC-5E68-4AF8-962E-D0225521CFB9}"/>
              </a:ext>
            </a:extLst>
          </p:cNvPr>
          <p:cNvSpPr/>
          <p:nvPr/>
        </p:nvSpPr>
        <p:spPr>
          <a:xfrm>
            <a:off x="7269032" y="2841985"/>
            <a:ext cx="203319" cy="203319"/>
          </a:xfrm>
          <a:prstGeom prst="ellipse">
            <a:avLst/>
          </a:prstGeom>
          <a:solidFill>
            <a:srgbClr val="FFB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51" name="Ryhmä 50">
            <a:extLst>
              <a:ext uri="{FF2B5EF4-FFF2-40B4-BE49-F238E27FC236}">
                <a16:creationId xmlns:a16="http://schemas.microsoft.com/office/drawing/2014/main" id="{B3D528C9-F215-45AA-A5C1-3CE85E97D287}"/>
              </a:ext>
            </a:extLst>
          </p:cNvPr>
          <p:cNvGrpSpPr/>
          <p:nvPr/>
        </p:nvGrpSpPr>
        <p:grpSpPr>
          <a:xfrm>
            <a:off x="6831069" y="1405557"/>
            <a:ext cx="2657100" cy="1028001"/>
            <a:chOff x="4594241" y="4914107"/>
            <a:chExt cx="1351812" cy="746464"/>
          </a:xfrm>
        </p:grpSpPr>
        <p:pic>
          <p:nvPicPr>
            <p:cNvPr id="52" name="Picture 9">
              <a:extLst>
                <a:ext uri="{FF2B5EF4-FFF2-40B4-BE49-F238E27FC236}">
                  <a16:creationId xmlns:a16="http://schemas.microsoft.com/office/drawing/2014/main" id="{B529F395-A47B-4360-8BAB-C2B16819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776" y="4914107"/>
              <a:ext cx="1191240" cy="74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kstiruutu 52">
              <a:extLst>
                <a:ext uri="{FF2B5EF4-FFF2-40B4-BE49-F238E27FC236}">
                  <a16:creationId xmlns:a16="http://schemas.microsoft.com/office/drawing/2014/main" id="{2B4BF172-D884-44D8-A161-FCF24D995D10}"/>
                </a:ext>
              </a:extLst>
            </p:cNvPr>
            <p:cNvSpPr txBox="1"/>
            <p:nvPr/>
          </p:nvSpPr>
          <p:spPr>
            <a:xfrm>
              <a:off x="4594241" y="4920735"/>
              <a:ext cx="1351812" cy="603413"/>
            </a:xfrm>
            <a:prstGeom prst="rect">
              <a:avLst/>
            </a:prstGeom>
            <a:noFill/>
          </p:spPr>
          <p:txBody>
            <a:bodyPr wrap="square">
              <a:spAutoFit/>
            </a:bodyPr>
            <a:lstStyle/>
            <a:p>
              <a:pPr algn="ctr"/>
              <a:r>
                <a:rPr lang="sv-FI" sz="1200" dirty="0">
                  <a:solidFill>
                    <a:schemeClr val="bg1"/>
                  </a:solidFill>
                  <a:latin typeface="Arial Rounded MT Bold" pitchFamily="34" charset="0"/>
                  <a:cs typeface="Arial" panose="020B0604020202020204" pitchFamily="34" charset="0"/>
                </a:rPr>
                <a:t>Främjande av åldringars välmående, hälsa, verksamhetsförmåga och självständigt agerande ökar</a:t>
              </a:r>
            </a:p>
          </p:txBody>
        </p:sp>
      </p:grpSp>
      <p:grpSp>
        <p:nvGrpSpPr>
          <p:cNvPr id="54" name="Ryhmä 53">
            <a:extLst>
              <a:ext uri="{FF2B5EF4-FFF2-40B4-BE49-F238E27FC236}">
                <a16:creationId xmlns:a16="http://schemas.microsoft.com/office/drawing/2014/main" id="{D30F7964-1BF8-48DB-BE06-A677DF570DE5}"/>
              </a:ext>
            </a:extLst>
          </p:cNvPr>
          <p:cNvGrpSpPr/>
          <p:nvPr/>
        </p:nvGrpSpPr>
        <p:grpSpPr>
          <a:xfrm>
            <a:off x="2966011" y="4485676"/>
            <a:ext cx="1969249" cy="706714"/>
            <a:chOff x="2621795" y="3328365"/>
            <a:chExt cx="1746865" cy="691974"/>
          </a:xfrm>
        </p:grpSpPr>
        <p:pic>
          <p:nvPicPr>
            <p:cNvPr id="55" name="Picture 5">
              <a:extLst>
                <a:ext uri="{FF2B5EF4-FFF2-40B4-BE49-F238E27FC236}">
                  <a16:creationId xmlns:a16="http://schemas.microsoft.com/office/drawing/2014/main" id="{2E3EA7A4-6A02-4EBF-9321-2A81AC9DE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795" y="3328365"/>
              <a:ext cx="1746865" cy="6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kstiruutu 55">
              <a:extLst>
                <a:ext uri="{FF2B5EF4-FFF2-40B4-BE49-F238E27FC236}">
                  <a16:creationId xmlns:a16="http://schemas.microsoft.com/office/drawing/2014/main" id="{7844625E-663B-4F3A-90FF-864E7E51FEE7}"/>
                </a:ext>
              </a:extLst>
            </p:cNvPr>
            <p:cNvSpPr txBox="1"/>
            <p:nvPr/>
          </p:nvSpPr>
          <p:spPr>
            <a:xfrm>
              <a:off x="2708651" y="3341872"/>
              <a:ext cx="1546542" cy="452036"/>
            </a:xfrm>
            <a:prstGeom prst="rect">
              <a:avLst/>
            </a:prstGeom>
            <a:noFill/>
          </p:spPr>
          <p:txBody>
            <a:bodyPr wrap="square">
              <a:spAutoFit/>
            </a:bodyPr>
            <a:lstStyle/>
            <a:p>
              <a:pPr lvl="0"/>
              <a:r>
                <a:rPr lang="sv-FI" sz="1200" dirty="0">
                  <a:solidFill>
                    <a:prstClr val="white"/>
                  </a:solidFill>
                  <a:latin typeface="Arial Rounded MT Bold" pitchFamily="34" charset="0"/>
                  <a:cs typeface="Arial" panose="020B0604020202020204" pitchFamily="34" charset="0"/>
                </a:rPr>
                <a:t>Långtidsarbetslösa blir sysselsatta</a:t>
              </a:r>
            </a:p>
          </p:txBody>
        </p:sp>
      </p:grpSp>
      <p:sp>
        <p:nvSpPr>
          <p:cNvPr id="57" name="Ellipsi 56">
            <a:extLst>
              <a:ext uri="{FF2B5EF4-FFF2-40B4-BE49-F238E27FC236}">
                <a16:creationId xmlns:a16="http://schemas.microsoft.com/office/drawing/2014/main" id="{D45B3F2A-7EA1-43F5-A93B-2065C57FE0AA}"/>
              </a:ext>
            </a:extLst>
          </p:cNvPr>
          <p:cNvSpPr/>
          <p:nvPr/>
        </p:nvSpPr>
        <p:spPr>
          <a:xfrm>
            <a:off x="4839194" y="4361410"/>
            <a:ext cx="203319" cy="203319"/>
          </a:xfrm>
          <a:prstGeom prst="ellipse">
            <a:avLst/>
          </a:prstGeom>
          <a:solidFill>
            <a:srgbClr val="FFB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1300C40C-CDF5-4A4E-9FB8-F34C7A009797}"/>
              </a:ext>
            </a:extLst>
          </p:cNvPr>
          <p:cNvCxnSpPr>
            <a:cxnSpLocks/>
          </p:cNvCxnSpPr>
          <p:nvPr/>
        </p:nvCxnSpPr>
        <p:spPr>
          <a:xfrm>
            <a:off x="4917419" y="2435410"/>
            <a:ext cx="246766" cy="209587"/>
          </a:xfrm>
          <a:prstGeom prst="line">
            <a:avLst/>
          </a:prstGeom>
          <a:ln w="34925">
            <a:solidFill>
              <a:srgbClr val="FFB4AA"/>
            </a:solidFill>
          </a:ln>
        </p:spPr>
        <p:style>
          <a:lnRef idx="1">
            <a:schemeClr val="accent1"/>
          </a:lnRef>
          <a:fillRef idx="0">
            <a:schemeClr val="accent1"/>
          </a:fillRef>
          <a:effectRef idx="0">
            <a:schemeClr val="accent1"/>
          </a:effectRef>
          <a:fontRef idx="minor">
            <a:schemeClr val="tx1"/>
          </a:fontRef>
        </p:style>
      </p:cxnSp>
      <p:sp>
        <p:nvSpPr>
          <p:cNvPr id="60" name="Suorakulmio 59">
            <a:extLst>
              <a:ext uri="{FF2B5EF4-FFF2-40B4-BE49-F238E27FC236}">
                <a16:creationId xmlns:a16="http://schemas.microsoft.com/office/drawing/2014/main" id="{2F4B5EDD-95F9-4983-94CE-9FE5C8603FD5}"/>
              </a:ext>
            </a:extLst>
          </p:cNvPr>
          <p:cNvSpPr/>
          <p:nvPr/>
        </p:nvSpPr>
        <p:spPr>
          <a:xfrm>
            <a:off x="533061" y="3189036"/>
            <a:ext cx="1828034" cy="276999"/>
          </a:xfrm>
          <a:prstGeom prst="rect">
            <a:avLst/>
          </a:prstGeom>
        </p:spPr>
        <p:txBody>
          <a:bodyPr wrap="square">
            <a:spAutoFit/>
          </a:bodyPr>
          <a:lstStyle/>
          <a:p>
            <a:endParaRPr lang="fi-FI" sz="1200" dirty="0">
              <a:solidFill>
                <a:schemeClr val="bg1"/>
              </a:solidFill>
              <a:latin typeface="Arial Rounded MT Bold" pitchFamily="34" charset="0"/>
              <a:cs typeface="Arial" panose="020B0604020202020204" pitchFamily="34" charset="0"/>
            </a:endParaRPr>
          </a:p>
        </p:txBody>
      </p:sp>
      <p:sp>
        <p:nvSpPr>
          <p:cNvPr id="28" name="Ellipsi 27"/>
          <p:cNvSpPr/>
          <p:nvPr/>
        </p:nvSpPr>
        <p:spPr>
          <a:xfrm>
            <a:off x="7034268" y="2381618"/>
            <a:ext cx="203319" cy="203319"/>
          </a:xfrm>
          <a:prstGeom prst="ellipse">
            <a:avLst/>
          </a:prstGeom>
          <a:solidFill>
            <a:srgbClr val="FFB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p:cNvSpPr/>
          <p:nvPr/>
        </p:nvSpPr>
        <p:spPr>
          <a:xfrm>
            <a:off x="4752690" y="2928034"/>
            <a:ext cx="203319" cy="203319"/>
          </a:xfrm>
          <a:prstGeom prst="ellipse">
            <a:avLst/>
          </a:prstGeom>
          <a:solidFill>
            <a:srgbClr val="FFB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1" name="Kuva 60">
            <a:extLst>
              <a:ext uri="{FF2B5EF4-FFF2-40B4-BE49-F238E27FC236}">
                <a16:creationId xmlns:a16="http://schemas.microsoft.com/office/drawing/2014/main" id="{A9C0F805-4A81-436C-898F-693B69694E32}"/>
              </a:ext>
            </a:extLst>
          </p:cNvPr>
          <p:cNvPicPr>
            <a:picLocks noChangeAspect="1"/>
          </p:cNvPicPr>
          <p:nvPr/>
        </p:nvPicPr>
        <p:blipFill>
          <a:blip r:embed="rId6"/>
          <a:stretch>
            <a:fillRect/>
          </a:stretch>
        </p:blipFill>
        <p:spPr>
          <a:xfrm>
            <a:off x="4724805" y="2231098"/>
            <a:ext cx="201185" cy="207282"/>
          </a:xfrm>
          <a:prstGeom prst="rect">
            <a:avLst/>
          </a:prstGeom>
        </p:spPr>
      </p:pic>
      <p:grpSp>
        <p:nvGrpSpPr>
          <p:cNvPr id="66" name="Ryhmä 65">
            <a:extLst>
              <a:ext uri="{FF2B5EF4-FFF2-40B4-BE49-F238E27FC236}">
                <a16:creationId xmlns:a16="http://schemas.microsoft.com/office/drawing/2014/main" id="{B16636BC-AEEA-4782-BD8C-9C6A780D8408}"/>
              </a:ext>
            </a:extLst>
          </p:cNvPr>
          <p:cNvGrpSpPr/>
          <p:nvPr/>
        </p:nvGrpSpPr>
        <p:grpSpPr>
          <a:xfrm>
            <a:off x="4688847" y="1532317"/>
            <a:ext cx="2379633" cy="780003"/>
            <a:chOff x="2516826" y="3622766"/>
            <a:chExt cx="1531107" cy="691974"/>
          </a:xfrm>
        </p:grpSpPr>
        <p:pic>
          <p:nvPicPr>
            <p:cNvPr id="67" name="Picture 5">
              <a:extLst>
                <a:ext uri="{FF2B5EF4-FFF2-40B4-BE49-F238E27FC236}">
                  <a16:creationId xmlns:a16="http://schemas.microsoft.com/office/drawing/2014/main" id="{900D2148-CFC1-457D-8426-5A3D61DC4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17" y="3622766"/>
              <a:ext cx="1229100" cy="6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kstiruutu 67">
              <a:extLst>
                <a:ext uri="{FF2B5EF4-FFF2-40B4-BE49-F238E27FC236}">
                  <a16:creationId xmlns:a16="http://schemas.microsoft.com/office/drawing/2014/main" id="{8CF6CFA2-64D6-43E5-ABC3-F9590CE070C5}"/>
                </a:ext>
              </a:extLst>
            </p:cNvPr>
            <p:cNvSpPr txBox="1"/>
            <p:nvPr/>
          </p:nvSpPr>
          <p:spPr>
            <a:xfrm>
              <a:off x="2516826" y="3642104"/>
              <a:ext cx="1531107" cy="273042"/>
            </a:xfrm>
            <a:prstGeom prst="rect">
              <a:avLst/>
            </a:prstGeom>
            <a:noFill/>
          </p:spPr>
          <p:txBody>
            <a:bodyPr wrap="square">
              <a:spAutoFit/>
            </a:bodyPr>
            <a:lstStyle/>
            <a:p>
              <a:pPr algn="ctr"/>
              <a:endParaRPr lang="fi-FI" sz="1400" dirty="0">
                <a:solidFill>
                  <a:schemeClr val="bg1"/>
                </a:solidFill>
                <a:latin typeface="Arial Rounded MT Bold" pitchFamily="34" charset="0"/>
                <a:cs typeface="Arial" panose="020B0604020202020204" pitchFamily="34" charset="0"/>
              </a:endParaRPr>
            </a:p>
          </p:txBody>
        </p:sp>
      </p:grpSp>
      <p:sp>
        <p:nvSpPr>
          <p:cNvPr id="38" name="Tekstiruutu 37">
            <a:extLst>
              <a:ext uri="{FF2B5EF4-FFF2-40B4-BE49-F238E27FC236}">
                <a16:creationId xmlns:a16="http://schemas.microsoft.com/office/drawing/2014/main" id="{D7EB1667-E3E2-40E7-BD61-7513D64BAE69}"/>
              </a:ext>
            </a:extLst>
          </p:cNvPr>
          <p:cNvSpPr txBox="1"/>
          <p:nvPr/>
        </p:nvSpPr>
        <p:spPr>
          <a:xfrm>
            <a:off x="5085628" y="1543375"/>
            <a:ext cx="1745440" cy="646331"/>
          </a:xfrm>
          <a:prstGeom prst="rect">
            <a:avLst/>
          </a:prstGeom>
          <a:noFill/>
        </p:spPr>
        <p:txBody>
          <a:bodyPr wrap="square">
            <a:spAutoFit/>
          </a:bodyPr>
          <a:lstStyle/>
          <a:p>
            <a:pPr algn="ctr"/>
            <a:r>
              <a:rPr lang="sv-FI" sz="1200" dirty="0">
                <a:solidFill>
                  <a:schemeClr val="bg1"/>
                </a:solidFill>
                <a:latin typeface="Arial Rounded MT Bold" pitchFamily="34" charset="0"/>
                <a:cs typeface="Arial" panose="020B0604020202020204" pitchFamily="34" charset="0"/>
              </a:rPr>
              <a:t>Hemvårdens vård- resurs  tyglas till vårdarbete </a:t>
            </a:r>
          </a:p>
        </p:txBody>
      </p:sp>
      <p:grpSp>
        <p:nvGrpSpPr>
          <p:cNvPr id="59" name="Ryhmä 58">
            <a:extLst>
              <a:ext uri="{FF2B5EF4-FFF2-40B4-BE49-F238E27FC236}">
                <a16:creationId xmlns:a16="http://schemas.microsoft.com/office/drawing/2014/main" id="{B16636BC-AEEA-4782-BD8C-9C6A780D8408}"/>
              </a:ext>
            </a:extLst>
          </p:cNvPr>
          <p:cNvGrpSpPr/>
          <p:nvPr/>
        </p:nvGrpSpPr>
        <p:grpSpPr>
          <a:xfrm>
            <a:off x="1904767" y="1262273"/>
            <a:ext cx="2812793" cy="1185560"/>
            <a:chOff x="2516826" y="3622766"/>
            <a:chExt cx="1531107" cy="691974"/>
          </a:xfrm>
        </p:grpSpPr>
        <p:pic>
          <p:nvPicPr>
            <p:cNvPr id="63" name="Picture 5">
              <a:extLst>
                <a:ext uri="{FF2B5EF4-FFF2-40B4-BE49-F238E27FC236}">
                  <a16:creationId xmlns:a16="http://schemas.microsoft.com/office/drawing/2014/main" id="{900D2148-CFC1-457D-8426-5A3D61DC4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17" y="3622766"/>
              <a:ext cx="1229100" cy="69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kstiruutu 64">
              <a:extLst>
                <a:ext uri="{FF2B5EF4-FFF2-40B4-BE49-F238E27FC236}">
                  <a16:creationId xmlns:a16="http://schemas.microsoft.com/office/drawing/2014/main" id="{8CF6CFA2-64D6-43E5-ABC3-F9590CE070C5}"/>
                </a:ext>
              </a:extLst>
            </p:cNvPr>
            <p:cNvSpPr txBox="1"/>
            <p:nvPr/>
          </p:nvSpPr>
          <p:spPr>
            <a:xfrm>
              <a:off x="2516826" y="3642104"/>
              <a:ext cx="1531107" cy="273042"/>
            </a:xfrm>
            <a:prstGeom prst="rect">
              <a:avLst/>
            </a:prstGeom>
            <a:noFill/>
          </p:spPr>
          <p:txBody>
            <a:bodyPr wrap="square">
              <a:spAutoFit/>
            </a:bodyPr>
            <a:lstStyle/>
            <a:p>
              <a:pPr algn="ctr"/>
              <a:endParaRPr lang="fi-FI" sz="1400" dirty="0">
                <a:solidFill>
                  <a:schemeClr val="bg1"/>
                </a:solidFill>
                <a:latin typeface="Arial Rounded MT Bold" pitchFamily="34" charset="0"/>
                <a:cs typeface="Arial" panose="020B0604020202020204" pitchFamily="34" charset="0"/>
              </a:endParaRPr>
            </a:p>
          </p:txBody>
        </p:sp>
      </p:grpSp>
      <p:sp>
        <p:nvSpPr>
          <p:cNvPr id="8" name="Suorakulmio 7"/>
          <p:cNvSpPr/>
          <p:nvPr/>
        </p:nvSpPr>
        <p:spPr>
          <a:xfrm>
            <a:off x="2653728" y="1245375"/>
            <a:ext cx="2232324" cy="1200329"/>
          </a:xfrm>
          <a:prstGeom prst="rect">
            <a:avLst/>
          </a:prstGeom>
        </p:spPr>
        <p:txBody>
          <a:bodyPr wrap="square">
            <a:spAutoFit/>
          </a:bodyPr>
          <a:lstStyle/>
          <a:p>
            <a:r>
              <a:rPr lang="sv-FI" sz="1200" dirty="0">
                <a:solidFill>
                  <a:schemeClr val="bg1"/>
                </a:solidFill>
                <a:latin typeface="Arial Rounded MT Bold" pitchFamily="34" charset="0"/>
                <a:cs typeface="Arial" panose="020B0604020202020204" pitchFamily="34" charset="0"/>
              </a:rPr>
              <a:t>Rehabiliterande arbetsverksamhet och arbetsprövningar</a:t>
            </a:r>
          </a:p>
          <a:p>
            <a:r>
              <a:rPr lang="sv-FI" sz="1200" dirty="0" err="1">
                <a:solidFill>
                  <a:schemeClr val="bg1"/>
                </a:solidFill>
                <a:latin typeface="Arial Rounded MT Bold" pitchFamily="34" charset="0"/>
                <a:cs typeface="Arial" panose="020B0604020202020204" pitchFamily="34" charset="0"/>
              </a:rPr>
              <a:t>Helppari</a:t>
            </a:r>
            <a:r>
              <a:rPr lang="sv-FI" sz="1200" dirty="0">
                <a:solidFill>
                  <a:schemeClr val="bg1"/>
                </a:solidFill>
                <a:latin typeface="Arial Rounded MT Bold" pitchFamily="34" charset="0"/>
                <a:cs typeface="Arial" panose="020B0604020202020204" pitchFamily="34" charset="0"/>
              </a:rPr>
              <a:t>-Hjälpare –verksamhet i senior- och åldringsboende </a:t>
            </a:r>
            <a:endParaRPr lang="sv-FI" sz="1200" dirty="0"/>
          </a:p>
        </p:txBody>
      </p:sp>
    </p:spTree>
    <p:extLst>
      <p:ext uri="{BB962C8B-B14F-4D97-AF65-F5344CB8AC3E}">
        <p14:creationId xmlns:p14="http://schemas.microsoft.com/office/powerpoint/2010/main" val="40650797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6299140" y="521764"/>
            <a:ext cx="5642506" cy="5130267"/>
          </a:xfrm>
          <a:prstGeom prst="rect">
            <a:avLst/>
          </a:prstGeom>
        </p:spPr>
        <p:txBody>
          <a:bodyPr vert="horz" lIns="0" tIns="0" rIns="0" bIns="0" rtlCol="0" anchor="ctr" anchorCtr="0">
            <a:normAutofit/>
          </a:bodyPr>
          <a:lstStyle/>
          <a:p>
            <a:pPr>
              <a:lnSpc>
                <a:spcPct val="90000"/>
              </a:lnSpc>
              <a:spcBef>
                <a:spcPct val="0"/>
              </a:spcBef>
              <a:spcAft>
                <a:spcPts val="600"/>
              </a:spcAft>
            </a:pPr>
            <a:endParaRPr lang="fi-FI" b="1" dirty="0">
              <a:latin typeface="+mj-lt"/>
              <a:ea typeface="+mj-ea"/>
              <a:cs typeface="+mj-cs"/>
            </a:endParaRPr>
          </a:p>
        </p:txBody>
      </p:sp>
      <p:sp>
        <p:nvSpPr>
          <p:cNvPr id="2" name="Otsikko 1"/>
          <p:cNvSpPr>
            <a:spLocks noGrp="1"/>
          </p:cNvSpPr>
          <p:nvPr>
            <p:ph type="title"/>
          </p:nvPr>
        </p:nvSpPr>
        <p:spPr>
          <a:xfrm>
            <a:off x="839585" y="819150"/>
            <a:ext cx="10276091" cy="5486399"/>
          </a:xfrm>
        </p:spPr>
        <p:txBody>
          <a:bodyPr anchor="t"/>
          <a:lstStyle/>
          <a:p>
            <a:br>
              <a:rPr lang="fi-FI" sz="1800" dirty="0"/>
            </a:br>
            <a:r>
              <a:rPr lang="sv-FI" sz="1600" u="sng" dirty="0"/>
              <a:t>Under utveckling</a:t>
            </a:r>
            <a:r>
              <a:rPr lang="fi-FI" sz="1600" dirty="0"/>
              <a:t>:</a:t>
            </a:r>
            <a:br>
              <a:rPr lang="fi-FI" sz="1600" dirty="0"/>
            </a:br>
            <a:r>
              <a:rPr lang="sv-FI" sz="1600" dirty="0"/>
              <a:t>	- i stället för rehabiliterande arbetsverksamhet </a:t>
            </a:r>
            <a:r>
              <a:rPr lang="sv-FI" sz="1600" dirty="0" err="1"/>
              <a:t>enservice</a:t>
            </a:r>
            <a:r>
              <a:rPr lang="sv-FI" sz="1600" dirty="0"/>
              <a:t> med stöd som främjar sysselsättning där man hjälper arbetslösa mot arbetslivet samt stöder utförande av studier</a:t>
            </a:r>
            <a:br>
              <a:rPr lang="fi-FI" sz="1600" dirty="0"/>
            </a:br>
            <a:br>
              <a:rPr lang="fi-FI" sz="1600" dirty="0"/>
            </a:br>
            <a:endParaRPr lang="fi-FI" sz="1600" dirty="0"/>
          </a:p>
        </p:txBody>
      </p:sp>
      <p:sp>
        <p:nvSpPr>
          <p:cNvPr id="11" name="Slide Number Placeholder 3">
            <a:extLst>
              <a:ext uri="{FF2B5EF4-FFF2-40B4-BE49-F238E27FC236}">
                <a16:creationId xmlns:a16="http://schemas.microsoft.com/office/drawing/2014/main" id="{7ACF7FD7-7B52-46BA-BB7A-C998FF6C4365}"/>
              </a:ext>
            </a:extLst>
          </p:cNvPr>
          <p:cNvSpPr>
            <a:spLocks noGrp="1"/>
          </p:cNvSpPr>
          <p:nvPr>
            <p:ph type="sldNum" sz="quarter" idx="12"/>
          </p:nvPr>
        </p:nvSpPr>
        <p:spPr/>
        <p:txBody>
          <a:bodyPr/>
          <a:lstStyle/>
          <a:p>
            <a:pPr>
              <a:spcAft>
                <a:spcPts val="600"/>
              </a:spcAft>
            </a:pPr>
            <a:fld id="{3830005B-7B2D-47A2-ABC5-72B477741C24}" type="slidenum">
              <a:rPr lang="en-US" smtClean="0"/>
              <a:pPr>
                <a:spcAft>
                  <a:spcPts val="600"/>
                </a:spcAft>
              </a:pPr>
              <a:t>6</a:t>
            </a:fld>
            <a:endParaRPr lang="en-US"/>
          </a:p>
        </p:txBody>
      </p:sp>
      <p:sp>
        <p:nvSpPr>
          <p:cNvPr id="3" name="Dian numeron paikkamerkki 2" hidden="1"/>
          <p:cNvSpPr>
            <a:spLocks noGrp="1"/>
          </p:cNvSpPr>
          <p:nvPr>
            <p:ph type="sldNum" sz="quarter" idx="4294967295"/>
          </p:nvPr>
        </p:nvSpPr>
        <p:spPr>
          <a:xfrm>
            <a:off x="11760200" y="333375"/>
            <a:ext cx="431800" cy="365125"/>
          </a:xfrm>
        </p:spPr>
        <p:txBody>
          <a:bodyPr/>
          <a:lstStyle/>
          <a:p>
            <a:pPr>
              <a:spcAft>
                <a:spcPts val="600"/>
              </a:spcAft>
            </a:pPr>
            <a:fld id="{3830005B-7B2D-47A2-ABC5-72B477741C24}" type="slidenum">
              <a:rPr lang="en-US" smtClean="0"/>
              <a:pPr>
                <a:spcAft>
                  <a:spcPts val="600"/>
                </a:spcAft>
              </a:pPr>
              <a:t>6</a:t>
            </a:fld>
            <a:endParaRPr lang="en-US"/>
          </a:p>
        </p:txBody>
      </p:sp>
    </p:spTree>
    <p:extLst>
      <p:ext uri="{BB962C8B-B14F-4D97-AF65-F5344CB8AC3E}">
        <p14:creationId xmlns:p14="http://schemas.microsoft.com/office/powerpoint/2010/main" val="29236512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491" t="14770" r="635" b="14468"/>
          <a:stretch/>
        </p:blipFill>
        <p:spPr>
          <a:xfrm>
            <a:off x="440989" y="410546"/>
            <a:ext cx="6342366" cy="6048324"/>
          </a:xfrm>
        </p:spPr>
      </p:pic>
      <p:sp>
        <p:nvSpPr>
          <p:cNvPr id="3" name="Otsikko 2"/>
          <p:cNvSpPr>
            <a:spLocks noGrp="1"/>
          </p:cNvSpPr>
          <p:nvPr>
            <p:ph type="title"/>
          </p:nvPr>
        </p:nvSpPr>
        <p:spPr>
          <a:xfrm>
            <a:off x="7131611" y="1618488"/>
            <a:ext cx="4837885" cy="3283443"/>
          </a:xfrm>
        </p:spPr>
        <p:txBody>
          <a:bodyPr/>
          <a:lstStyle/>
          <a:p>
            <a:r>
              <a:rPr lang="fi-FI" sz="7200" dirty="0"/>
              <a:t>  </a:t>
            </a:r>
            <a:br>
              <a:rPr lang="fi-FI" sz="7200" dirty="0"/>
            </a:br>
            <a:r>
              <a:rPr lang="fi-FI" sz="7200" dirty="0"/>
              <a:t>  </a:t>
            </a:r>
            <a:r>
              <a:rPr lang="fi-FI" sz="7200" dirty="0" err="1"/>
              <a:t>Tack</a:t>
            </a:r>
            <a:r>
              <a:rPr lang="fi-FI" sz="7200" dirty="0"/>
              <a:t>!</a:t>
            </a:r>
            <a:br>
              <a:rPr lang="fi-FI" sz="7200" dirty="0"/>
            </a:br>
            <a:br>
              <a:rPr lang="fi-FI" sz="7200" dirty="0"/>
            </a:br>
            <a:br>
              <a:rPr lang="fi-FI" sz="7200" dirty="0"/>
            </a:br>
            <a:r>
              <a:rPr lang="fi-FI" sz="7200" dirty="0"/>
              <a:t>			</a:t>
            </a:r>
            <a:r>
              <a:rPr lang="fi-FI" sz="1800" dirty="0"/>
              <a:t>Marika Porentola</a:t>
            </a:r>
            <a:br>
              <a:rPr lang="fi-FI" sz="1800" dirty="0"/>
            </a:br>
            <a:endParaRPr lang="fi-FI" sz="1800" dirty="0"/>
          </a:p>
        </p:txBody>
      </p:sp>
      <p:sp>
        <p:nvSpPr>
          <p:cNvPr id="4" name="Dian numeron paikkamerkki 3"/>
          <p:cNvSpPr>
            <a:spLocks noGrp="1"/>
          </p:cNvSpPr>
          <p:nvPr>
            <p:ph type="sldNum" sz="quarter" idx="12"/>
          </p:nvPr>
        </p:nvSpPr>
        <p:spPr/>
        <p:txBody>
          <a:bodyPr/>
          <a:lstStyle/>
          <a:p>
            <a:fld id="{3830005B-7B2D-47A2-ABC5-72B477741C24}" type="slidenum">
              <a:rPr lang="en-US" smtClean="0"/>
              <a:pPr/>
              <a:t>7</a:t>
            </a:fld>
            <a:endParaRPr lang="en-US"/>
          </a:p>
        </p:txBody>
      </p:sp>
    </p:spTree>
    <p:extLst>
      <p:ext uri="{BB962C8B-B14F-4D97-AF65-F5344CB8AC3E}">
        <p14:creationId xmlns:p14="http://schemas.microsoft.com/office/powerpoint/2010/main" val="42548148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VAASA">
  <a:themeElements>
    <a:clrScheme name="VAASA">
      <a:dk1>
        <a:srgbClr val="3C3C3C"/>
      </a:dk1>
      <a:lt1>
        <a:sysClr val="window" lastClr="FFFFFF"/>
      </a:lt1>
      <a:dk2>
        <a:srgbClr val="009182"/>
      </a:dk2>
      <a:lt2>
        <a:srgbClr val="999999"/>
      </a:lt2>
      <a:accent1>
        <a:srgbClr val="000A8C"/>
      </a:accent1>
      <a:accent2>
        <a:srgbClr val="64C8D2"/>
      </a:accent2>
      <a:accent3>
        <a:srgbClr val="0096AA"/>
      </a:accent3>
      <a:accent4>
        <a:srgbClr val="FFB4AA"/>
      </a:accent4>
      <a:accent5>
        <a:srgbClr val="D70F64"/>
      </a:accent5>
      <a:accent6>
        <a:srgbClr val="37DCC3"/>
      </a:accent6>
      <a:hlink>
        <a:srgbClr val="000A8C"/>
      </a:hlink>
      <a:folHlink>
        <a:srgbClr val="000A8C"/>
      </a:folHlink>
    </a:clrScheme>
    <a:fontScheme name="VAASA">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Presentation1" id="{C9DC2C16-7B70-449E-9579-A215CE16BBDF}" vid="{915D3B98-3C89-4163-9437-AA240F5C0E44}"/>
    </a:ext>
  </a:extLst>
</a:theme>
</file>

<file path=ppt/theme/theme2.xml><?xml version="1.0" encoding="utf-8"?>
<a:theme xmlns:a="http://schemas.openxmlformats.org/drawingml/2006/main" name="1_VAASA">
  <a:themeElements>
    <a:clrScheme name="VAASA">
      <a:dk1>
        <a:srgbClr val="3C3C3C"/>
      </a:dk1>
      <a:lt1>
        <a:sysClr val="window" lastClr="FFFFFF"/>
      </a:lt1>
      <a:dk2>
        <a:srgbClr val="009182"/>
      </a:dk2>
      <a:lt2>
        <a:srgbClr val="999999"/>
      </a:lt2>
      <a:accent1>
        <a:srgbClr val="000A8C"/>
      </a:accent1>
      <a:accent2>
        <a:srgbClr val="64C8D2"/>
      </a:accent2>
      <a:accent3>
        <a:srgbClr val="0096AA"/>
      </a:accent3>
      <a:accent4>
        <a:srgbClr val="FFB4AA"/>
      </a:accent4>
      <a:accent5>
        <a:srgbClr val="D70F64"/>
      </a:accent5>
      <a:accent6>
        <a:srgbClr val="37DCC3"/>
      </a:accent6>
      <a:hlink>
        <a:srgbClr val="000A8C"/>
      </a:hlink>
      <a:folHlink>
        <a:srgbClr val="000A8C"/>
      </a:folHlink>
    </a:clrScheme>
    <a:fontScheme name="VAASA">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Presentation1" id="{C9DC2C16-7B70-449E-9579-A215CE16BBDF}" vid="{915D3B98-3C89-4163-9437-AA240F5C0E44}"/>
    </a:ext>
  </a:extLst>
</a:theme>
</file>

<file path=ppt/theme/theme3.xml><?xml version="1.0" encoding="utf-8"?>
<a:theme xmlns:a="http://schemas.openxmlformats.org/drawingml/2006/main" name="VAASA">
  <a:themeElements>
    <a:clrScheme name="VAASA">
      <a:dk1>
        <a:srgbClr val="3C3C3C"/>
      </a:dk1>
      <a:lt1>
        <a:sysClr val="window" lastClr="FFFFFF"/>
      </a:lt1>
      <a:dk2>
        <a:srgbClr val="009182"/>
      </a:dk2>
      <a:lt2>
        <a:srgbClr val="999999"/>
      </a:lt2>
      <a:accent1>
        <a:srgbClr val="000A8C"/>
      </a:accent1>
      <a:accent2>
        <a:srgbClr val="64C8D2"/>
      </a:accent2>
      <a:accent3>
        <a:srgbClr val="0096AA"/>
      </a:accent3>
      <a:accent4>
        <a:srgbClr val="FFB4AA"/>
      </a:accent4>
      <a:accent5>
        <a:srgbClr val="D70F64"/>
      </a:accent5>
      <a:accent6>
        <a:srgbClr val="37DCC3"/>
      </a:accent6>
      <a:hlink>
        <a:srgbClr val="000A8C"/>
      </a:hlink>
      <a:folHlink>
        <a:srgbClr val="000A8C"/>
      </a:folHlink>
    </a:clrScheme>
    <a:fontScheme name="VAASA">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Presentation1" id="{C9DC2C16-7B70-449E-9579-A215CE16BBDF}" vid="{915D3B98-3C89-4163-9437-AA240F5C0E44}"/>
    </a:ext>
  </a:extLst>
</a:theme>
</file>

<file path=ppt/theme/theme4.xml><?xml version="1.0" encoding="utf-8"?>
<a:theme xmlns:a="http://schemas.openxmlformats.org/drawingml/2006/main" name="Office Theme">
  <a:themeElements>
    <a:clrScheme name="VAASA">
      <a:dk1>
        <a:srgbClr val="3C3C3C"/>
      </a:dk1>
      <a:lt1>
        <a:sysClr val="window" lastClr="FFFFFF"/>
      </a:lt1>
      <a:dk2>
        <a:srgbClr val="009182"/>
      </a:dk2>
      <a:lt2>
        <a:srgbClr val="999999"/>
      </a:lt2>
      <a:accent1>
        <a:srgbClr val="000A8C"/>
      </a:accent1>
      <a:accent2>
        <a:srgbClr val="64C8D2"/>
      </a:accent2>
      <a:accent3>
        <a:srgbClr val="0096AA"/>
      </a:accent3>
      <a:accent4>
        <a:srgbClr val="FFB4AA"/>
      </a:accent4>
      <a:accent5>
        <a:srgbClr val="D70F64"/>
      </a:accent5>
      <a:accent6>
        <a:srgbClr val="37DCC3"/>
      </a:accent6>
      <a:hlink>
        <a:srgbClr val="000A8C"/>
      </a:hlink>
      <a:folHlink>
        <a:srgbClr val="000A8C"/>
      </a:folHlink>
    </a:clrScheme>
    <a:fontScheme name="VAASA">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VAASA">
      <a:dk1>
        <a:srgbClr val="3C3C3C"/>
      </a:dk1>
      <a:lt1>
        <a:sysClr val="window" lastClr="FFFFFF"/>
      </a:lt1>
      <a:dk2>
        <a:srgbClr val="009182"/>
      </a:dk2>
      <a:lt2>
        <a:srgbClr val="999999"/>
      </a:lt2>
      <a:accent1>
        <a:srgbClr val="000A8C"/>
      </a:accent1>
      <a:accent2>
        <a:srgbClr val="64C8D2"/>
      </a:accent2>
      <a:accent3>
        <a:srgbClr val="0096AA"/>
      </a:accent3>
      <a:accent4>
        <a:srgbClr val="FFB4AA"/>
      </a:accent4>
      <a:accent5>
        <a:srgbClr val="D70F64"/>
      </a:accent5>
      <a:accent6>
        <a:srgbClr val="37DCC3"/>
      </a:accent6>
      <a:hlink>
        <a:srgbClr val="000A8C"/>
      </a:hlink>
      <a:folHlink>
        <a:srgbClr val="000A8C"/>
      </a:folHlink>
    </a:clrScheme>
    <a:fontScheme name="VAASA">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02DD76346945E45A2DF4C7CB86A7E07" ma:contentTypeVersion="11" ma:contentTypeDescription="Luo uusi asiakirja." ma:contentTypeScope="" ma:versionID="62e0778b78eb121acce0c31e82b56b07">
  <xsd:schema xmlns:xsd="http://www.w3.org/2001/XMLSchema" xmlns:xs="http://www.w3.org/2001/XMLSchema" xmlns:p="http://schemas.microsoft.com/office/2006/metadata/properties" xmlns:ns2="06dd8263-f8ea-49b3-b46b-3aa0d869597c" targetNamespace="http://schemas.microsoft.com/office/2006/metadata/properties" ma:root="true" ma:fieldsID="17ed6b6b9f57b2404e7308ebd9860adc" ns2:_="">
    <xsd:import namespace="06dd8263-f8ea-49b3-b46b-3aa0d86959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d8263-f8ea-49b3-b46b-3aa0d86959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2eb4ff97-171b-47e3-baf0-28486dadcbb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6dd8263-f8ea-49b3-b46b-3aa0d869597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343D75-3692-42E0-954C-63277F091C86}"/>
</file>

<file path=customXml/itemProps2.xml><?xml version="1.0" encoding="utf-8"?>
<ds:datastoreItem xmlns:ds="http://schemas.openxmlformats.org/officeDocument/2006/customXml" ds:itemID="{E0ED087B-EE14-46FD-8EC6-BA3AF448E0FF}">
  <ds:schemaRefs>
    <ds:schemaRef ds:uri="10ce098a-8ffe-4b42-863f-6ff8dcaa3a39"/>
    <ds:schemaRef ds:uri="http://purl.org/dc/terms/"/>
    <ds:schemaRef ds:uri="http://schemas.openxmlformats.org/package/2006/metadata/core-properties"/>
    <ds:schemaRef ds:uri="028e4921-34d2-46f9-9d38-a9364e29ed97"/>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8D7038B-79E2-4BBB-A967-9C2DC3163D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978</TotalTime>
  <Words>455</Words>
  <Application>Microsoft Office PowerPoint</Application>
  <PresentationFormat>Laajakuva</PresentationFormat>
  <Paragraphs>39</Paragraphs>
  <Slides>7</Slides>
  <Notes>4</Notes>
  <HiddenSlides>0</HiddenSlides>
  <MMClips>0</MMClips>
  <ScaleCrop>false</ScaleCrop>
  <HeadingPairs>
    <vt:vector size="8" baseType="variant">
      <vt:variant>
        <vt:lpstr>Käytetyt fontit</vt:lpstr>
      </vt:variant>
      <vt:variant>
        <vt:i4>2</vt:i4>
      </vt:variant>
      <vt:variant>
        <vt:lpstr>Teema</vt:lpstr>
      </vt:variant>
      <vt:variant>
        <vt:i4>3</vt:i4>
      </vt:variant>
      <vt:variant>
        <vt:lpstr>Upotetut OLE-palvelimet</vt:lpstr>
      </vt:variant>
      <vt:variant>
        <vt:i4>1</vt:i4>
      </vt:variant>
      <vt:variant>
        <vt:lpstr>Dian otsikot</vt:lpstr>
      </vt:variant>
      <vt:variant>
        <vt:i4>7</vt:i4>
      </vt:variant>
    </vt:vector>
  </HeadingPairs>
  <TitlesOfParts>
    <vt:vector size="13" baseType="lpstr">
      <vt:lpstr>Arial</vt:lpstr>
      <vt:lpstr>Arial Rounded MT Bold</vt:lpstr>
      <vt:lpstr>VAASA</vt:lpstr>
      <vt:lpstr>1_VAASA</vt:lpstr>
      <vt:lpstr>VAASA</vt:lpstr>
      <vt:lpstr>CorelDRAW</vt:lpstr>
      <vt:lpstr>HELPPARI-VERKSAMHETEN</vt:lpstr>
      <vt:lpstr>Helppari – verkstaden har specialiserad sig på att hjälpa unga och vuxna Vasa bor som är utanför arbetslivet och/eller i fara för marginalisering Verksamhetens mål är att förbättra stöd för vardagen och arbetslivsfärdigheter så att kunden framskrider till andra sysselsättnings främjande service strukturerat och med stöd. Man erbjuder konstant sakkunig stöd för alla som har ökat behov av stöd</vt:lpstr>
      <vt:lpstr>Service erbjuds i dag: (kunder/verksamhetsdagar till  31.8.2022)  Rehabiliterande arbetsverksamhet (20/536)  Olika arbetsprövningar t.ex. (18/426)  - kartläggningsperioder av arbetsförmåga från försäkringsbolagen  - TE-servicens arbetsprövning  Olika arbetspraktiker t.ex. (10 personer)  - praktiker för ungdomar och vuxna som studerar i olika stadier  - olika praktiker där man kartlägger karriärval  Utmanande lönestöd sysselsättning (3/402)  - t.ex. förlikt sysselsatta samt andra med behov av special stöd sysselsätts till Helppari verkstaden. Om/när den sysselsattas arbets-/verksamhetsförmåga förbättras under arbetsperioden vägleder man kunden till en annan enhet inom staden  Erbjuda sommarjobb för ungdomar som behöver stöd (20/ 394) inkl. arbetspraktik  -antalet ungdomar som behöver stöd ökar beständigt och trycket för att erbjuda såna arbetsplatser växer snabbt  Läroavtal (2/312)  - vidare stigar för ungdomar och vuxna som haft en service men har ingen yrkesutbildning    </vt:lpstr>
      <vt:lpstr>Från Helppari- verksamheten leds många till assistent verksamhet för åldringar inom en lönesubvention period och av dessa får 25%  utbildning via läroavtal som omsorgsvårdare   Inom Helppari-verksamheten med lönesubvention som assisterande arbetscoach kan man studera med läroavtal till närvårade</vt:lpstr>
      <vt:lpstr>Från Helppari till assistent – verksamhetens resultat</vt:lpstr>
      <vt:lpstr> Under utveckling:  - i stället för rehabiliterande arbetsverksamhet enservice med stöd som främjar sysselsättning där man hjälper arbetslösa mot arbetslivet samt stöder utförande av studier  </vt:lpstr>
      <vt:lpstr>     Tack!      Marika Porentola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Henkilöstön hyvinvointi ja työn tuottavuus Työllisyysaste &gt; 75 %</dc:title>
  <dc:creator>Kruhse-Poutanen Tuulikki</dc:creator>
  <cp:lastModifiedBy>Waxlax Nina</cp:lastModifiedBy>
  <cp:revision>91</cp:revision>
  <cp:lastPrinted>2021-03-16T12:16:13Z</cp:lastPrinted>
  <dcterms:created xsi:type="dcterms:W3CDTF">2021-02-21T14:57:23Z</dcterms:created>
  <dcterms:modified xsi:type="dcterms:W3CDTF">2022-09-01T08:33:46Z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0x010100F02DD76346945E45A2DF4C7CB86A7E07</vt:lpwstr>
  </property>
</Properties>
</file>